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82" r:id="rId2"/>
    <p:sldId id="304" r:id="rId3"/>
    <p:sldId id="287" r:id="rId4"/>
    <p:sldId id="288" r:id="rId5"/>
    <p:sldId id="286" r:id="rId6"/>
    <p:sldId id="285" r:id="rId7"/>
    <p:sldId id="279" r:id="rId8"/>
    <p:sldId id="276" r:id="rId9"/>
    <p:sldId id="281" r:id="rId10"/>
    <p:sldId id="269" r:id="rId11"/>
    <p:sldId id="268" r:id="rId12"/>
    <p:sldId id="267" r:id="rId13"/>
    <p:sldId id="277" r:id="rId14"/>
    <p:sldId id="284" r:id="rId15"/>
    <p:sldId id="290" r:id="rId16"/>
    <p:sldId id="292" r:id="rId17"/>
    <p:sldId id="293" r:id="rId18"/>
    <p:sldId id="294" r:id="rId19"/>
    <p:sldId id="295" r:id="rId20"/>
    <p:sldId id="296" r:id="rId21"/>
    <p:sldId id="297" r:id="rId22"/>
    <p:sldId id="299" r:id="rId23"/>
    <p:sldId id="306" r:id="rId24"/>
    <p:sldId id="303" r:id="rId25"/>
    <p:sldId id="301" r:id="rId26"/>
    <p:sldId id="302" r:id="rId27"/>
    <p:sldId id="305" r:id="rId28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5F6D"/>
    <a:srgbClr val="7D6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7" d="100"/>
          <a:sy n="127" d="100"/>
        </p:scale>
        <p:origin x="35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48;&#1052;&#1062;\388\&#1043;&#1041;&#1054;&#1059;%20&#1057;&#1054;&#1064;%20388\&#1055;&#1077;&#1088;&#1089;&#1086;&#1085;&#1080;&#1092;&#1080;&#1082;&#1072;&#1094;&#1080;&#1103;\&#1040;&#1085;&#1072;&#1083;&#1080;&#1079;%20&#1075;&#1086;&#1083;&#1086;&#1089;&#1086;&#1074;&#1072;&#1085;&#1080;&#1103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Лист1!$A$5</c:f>
              <c:strCache>
                <c:ptCount val="1"/>
                <c:pt idx="0">
                  <c:v>Обучающиеся (8-11 классы)</c:v>
                </c:pt>
              </c:strCache>
            </c:strRef>
          </c:tx>
          <c:invertIfNegative val="0"/>
          <c:cat>
            <c:strRef>
              <c:f>Лист1!$B$4:$K$4</c:f>
              <c:strCache>
                <c:ptCount val="10"/>
                <c:pt idx="0">
                  <c:v>Профкласс</c:v>
                </c:pt>
                <c:pt idx="1">
                  <c:v>Школа лидеров</c:v>
                </c:pt>
                <c:pt idx="2">
                  <c:v>ШКиИМ</c:v>
                </c:pt>
                <c:pt idx="3">
                  <c:v>Мы становимся добрее</c:v>
                </c:pt>
                <c:pt idx="4">
                  <c:v>Умею злиться правильно</c:v>
                </c:pt>
                <c:pt idx="5">
                  <c:v>Моя школьная жизнь</c:v>
                </c:pt>
                <c:pt idx="6">
                  <c:v>В мире общения</c:v>
                </c:pt>
                <c:pt idx="7">
                  <c:v>Азбука общения</c:v>
                </c:pt>
                <c:pt idx="8">
                  <c:v>Росток</c:v>
                </c:pt>
                <c:pt idx="9">
                  <c:v>Школа для малышей</c:v>
                </c:pt>
              </c:strCache>
            </c:strRef>
          </c:cat>
          <c:val>
            <c:numRef>
              <c:f>Лист1!$B$5:$K$5</c:f>
              <c:numCache>
                <c:formatCode>0%</c:formatCode>
                <c:ptCount val="10"/>
                <c:pt idx="0">
                  <c:v>0.49</c:v>
                </c:pt>
                <c:pt idx="1">
                  <c:v>0.49</c:v>
                </c:pt>
                <c:pt idx="2">
                  <c:v>0.62</c:v>
                </c:pt>
                <c:pt idx="3">
                  <c:v>0.28000000000000003</c:v>
                </c:pt>
                <c:pt idx="4">
                  <c:v>0.46</c:v>
                </c:pt>
                <c:pt idx="5">
                  <c:v>0.31</c:v>
                </c:pt>
                <c:pt idx="6">
                  <c:v>0.18</c:v>
                </c:pt>
                <c:pt idx="7">
                  <c:v>0.21</c:v>
                </c:pt>
                <c:pt idx="8">
                  <c:v>0.31</c:v>
                </c:pt>
                <c:pt idx="9">
                  <c:v>0.15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C11-49A4-9B7C-A2AEBBFB1515}"/>
            </c:ext>
          </c:extLst>
        </c:ser>
        <c:ser>
          <c:idx val="1"/>
          <c:order val="1"/>
          <c:tx>
            <c:strRef>
              <c:f>Лист1!$A$6</c:f>
              <c:strCache>
                <c:ptCount val="1"/>
                <c:pt idx="0">
                  <c:v>Родители, законные представители</c:v>
                </c:pt>
              </c:strCache>
            </c:strRef>
          </c:tx>
          <c:invertIfNegative val="0"/>
          <c:cat>
            <c:strRef>
              <c:f>Лист1!$B$4:$K$4</c:f>
              <c:strCache>
                <c:ptCount val="10"/>
                <c:pt idx="0">
                  <c:v>Профкласс</c:v>
                </c:pt>
                <c:pt idx="1">
                  <c:v>Школа лидеров</c:v>
                </c:pt>
                <c:pt idx="2">
                  <c:v>ШКиИМ</c:v>
                </c:pt>
                <c:pt idx="3">
                  <c:v>Мы становимся добрее</c:v>
                </c:pt>
                <c:pt idx="4">
                  <c:v>Умею злиться правильно</c:v>
                </c:pt>
                <c:pt idx="5">
                  <c:v>Моя школьная жизнь</c:v>
                </c:pt>
                <c:pt idx="6">
                  <c:v>В мире общения</c:v>
                </c:pt>
                <c:pt idx="7">
                  <c:v>Азбука общения</c:v>
                </c:pt>
                <c:pt idx="8">
                  <c:v>Росток</c:v>
                </c:pt>
                <c:pt idx="9">
                  <c:v>Школа для малышей</c:v>
                </c:pt>
              </c:strCache>
            </c:strRef>
          </c:cat>
          <c:val>
            <c:numRef>
              <c:f>Лист1!$B$6:$K$6</c:f>
              <c:numCache>
                <c:formatCode>0%</c:formatCode>
                <c:ptCount val="10"/>
                <c:pt idx="0">
                  <c:v>0.77</c:v>
                </c:pt>
                <c:pt idx="1">
                  <c:v>0.43</c:v>
                </c:pt>
                <c:pt idx="2">
                  <c:v>0.83</c:v>
                </c:pt>
                <c:pt idx="3">
                  <c:v>0.48</c:v>
                </c:pt>
                <c:pt idx="4">
                  <c:v>0.39</c:v>
                </c:pt>
                <c:pt idx="5">
                  <c:v>0.28000000000000003</c:v>
                </c:pt>
                <c:pt idx="6">
                  <c:v>0.19</c:v>
                </c:pt>
                <c:pt idx="7">
                  <c:v>0.7</c:v>
                </c:pt>
                <c:pt idx="8">
                  <c:v>0.27</c:v>
                </c:pt>
                <c:pt idx="9">
                  <c:v>0.28999999999999998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C11-49A4-9B7C-A2AEBBFB15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03205920"/>
        <c:axId val="1003203744"/>
        <c:axId val="0"/>
      </c:bar3DChart>
      <c:catAx>
        <c:axId val="10032059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03203744"/>
        <c:crosses val="autoZero"/>
        <c:auto val="1"/>
        <c:lblAlgn val="ctr"/>
        <c:lblOffset val="100"/>
        <c:noMultiLvlLbl val="0"/>
      </c:catAx>
      <c:valAx>
        <c:axId val="100320374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00320592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5D5EB9-049D-4FB9-BAC5-99F6830DA3BE}" type="doc">
      <dgm:prSet loTypeId="urn:microsoft.com/office/officeart/2008/layout/PictureStrips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422C526-3B73-48DF-8D09-F2FF0E81823D}">
      <dgm:prSet phldrT="[Текст]" custT="1"/>
      <dgm:spPr/>
      <dgm:t>
        <a:bodyPr/>
        <a:lstStyle/>
        <a:p>
          <a:pPr marL="0" indent="0" algn="l"/>
          <a:r>
            <a:rPr lang="ru-RU" sz="1800" dirty="0" smtClean="0"/>
            <a:t>Проблема отсутствия современной целостной среды, которая способна обеспечивать комплекс возможностей для развития и саморазвития субъектов образовательного процесса</a:t>
          </a:r>
          <a:endParaRPr lang="ru-RU" sz="1800" dirty="0"/>
        </a:p>
      </dgm:t>
    </dgm:pt>
    <dgm:pt modelId="{A0192D1B-E45A-4A65-829B-0692E6CA8558}" type="parTrans" cxnId="{8DEE7CF5-61B4-4A5C-8640-343D555F0059}">
      <dgm:prSet/>
      <dgm:spPr/>
      <dgm:t>
        <a:bodyPr/>
        <a:lstStyle/>
        <a:p>
          <a:endParaRPr lang="ru-RU"/>
        </a:p>
      </dgm:t>
    </dgm:pt>
    <dgm:pt modelId="{0888F06B-D912-46A4-BC04-C75A21CD2244}" type="sibTrans" cxnId="{8DEE7CF5-61B4-4A5C-8640-343D555F0059}">
      <dgm:prSet/>
      <dgm:spPr/>
      <dgm:t>
        <a:bodyPr/>
        <a:lstStyle/>
        <a:p>
          <a:endParaRPr lang="ru-RU"/>
        </a:p>
      </dgm:t>
    </dgm:pt>
    <dgm:pt modelId="{0BEEFBE3-030B-4445-BD6B-8E10DEF752CA}">
      <dgm:prSet phldrT="[Текст]" custT="1"/>
      <dgm:spPr/>
      <dgm:t>
        <a:bodyPr/>
        <a:lstStyle/>
        <a:p>
          <a:pPr algn="l"/>
          <a:r>
            <a:rPr lang="ru-RU" sz="1800" dirty="0" smtClean="0"/>
            <a:t>Проблема обеспеченности квалифицированными кадрами, способными работать с разными категориями обучающихся и обеспечивать персонификацию образовательного процесса</a:t>
          </a:r>
          <a:endParaRPr lang="ru-RU" sz="1800" dirty="0"/>
        </a:p>
      </dgm:t>
    </dgm:pt>
    <dgm:pt modelId="{FCEB8D0E-CA96-46B3-B9E5-1881183FDDB1}" type="parTrans" cxnId="{3CBA4A07-B6AD-4946-AD42-4639821860E6}">
      <dgm:prSet/>
      <dgm:spPr/>
      <dgm:t>
        <a:bodyPr/>
        <a:lstStyle/>
        <a:p>
          <a:endParaRPr lang="ru-RU"/>
        </a:p>
      </dgm:t>
    </dgm:pt>
    <dgm:pt modelId="{D30A7675-8BB6-4A28-9B0D-F3363598F55A}" type="sibTrans" cxnId="{3CBA4A07-B6AD-4946-AD42-4639821860E6}">
      <dgm:prSet/>
      <dgm:spPr/>
      <dgm:t>
        <a:bodyPr/>
        <a:lstStyle/>
        <a:p>
          <a:endParaRPr lang="ru-RU"/>
        </a:p>
      </dgm:t>
    </dgm:pt>
    <dgm:pt modelId="{8051F507-B554-44AC-AFD8-09A39D7D4B59}">
      <dgm:prSet phldrT="[Текст]" custT="1"/>
      <dgm:spPr/>
      <dgm:t>
        <a:bodyPr/>
        <a:lstStyle/>
        <a:p>
          <a:pPr algn="l"/>
          <a:r>
            <a:rPr lang="ru-RU" sz="1800" b="0" i="0" dirty="0" smtClean="0">
              <a:solidFill>
                <a:schemeClr val="tx1"/>
              </a:solidFill>
            </a:rPr>
            <a:t>Проблема создания благоприятных условий для учащихся с низкой мотивацией к обучению и успешных школьников</a:t>
          </a:r>
          <a:endParaRPr lang="ru-RU" sz="1800" b="0" i="0" dirty="0"/>
        </a:p>
      </dgm:t>
    </dgm:pt>
    <dgm:pt modelId="{854A9FF0-BC4D-4390-B69C-C9E8603F1F91}" type="parTrans" cxnId="{8E3A8B54-C235-44A2-873A-B7BAF1AABAF0}">
      <dgm:prSet/>
      <dgm:spPr/>
      <dgm:t>
        <a:bodyPr/>
        <a:lstStyle/>
        <a:p>
          <a:endParaRPr lang="ru-RU"/>
        </a:p>
      </dgm:t>
    </dgm:pt>
    <dgm:pt modelId="{C5BB0263-0C1A-419E-9890-8CABC0A9126B}" type="sibTrans" cxnId="{8E3A8B54-C235-44A2-873A-B7BAF1AABAF0}">
      <dgm:prSet/>
      <dgm:spPr/>
      <dgm:t>
        <a:bodyPr/>
        <a:lstStyle/>
        <a:p>
          <a:endParaRPr lang="ru-RU"/>
        </a:p>
      </dgm:t>
    </dgm:pt>
    <dgm:pt modelId="{D6C99E64-1283-4392-95A9-3ADECF3CEA5C}">
      <dgm:prSet phldrT="[Текст]" custT="1"/>
      <dgm:spPr/>
      <dgm:t>
        <a:bodyPr/>
        <a:lstStyle/>
        <a:p>
          <a:pPr algn="l"/>
          <a:r>
            <a:rPr lang="ru-RU" sz="1800" b="0" i="0" dirty="0" smtClean="0">
              <a:solidFill>
                <a:schemeClr val="tx1"/>
              </a:solidFill>
            </a:rPr>
            <a:t>Проблема создания поддерживающего и развивающего пространства для полноценного эмоционального и интеллектуального развития ребенка</a:t>
          </a:r>
          <a:endParaRPr lang="ru-RU" sz="1800" b="0" i="0" dirty="0"/>
        </a:p>
      </dgm:t>
    </dgm:pt>
    <dgm:pt modelId="{1C4A22B2-2536-49C8-B3B9-92D75A9CAE91}" type="parTrans" cxnId="{435BF021-12F3-49CF-AA87-4F631B006387}">
      <dgm:prSet/>
      <dgm:spPr/>
      <dgm:t>
        <a:bodyPr/>
        <a:lstStyle/>
        <a:p>
          <a:endParaRPr lang="ru-RU"/>
        </a:p>
      </dgm:t>
    </dgm:pt>
    <dgm:pt modelId="{639D6BE1-C3F6-473B-BBF9-39E0950FA78C}" type="sibTrans" cxnId="{435BF021-12F3-49CF-AA87-4F631B006387}">
      <dgm:prSet/>
      <dgm:spPr/>
      <dgm:t>
        <a:bodyPr/>
        <a:lstStyle/>
        <a:p>
          <a:endParaRPr lang="ru-RU"/>
        </a:p>
      </dgm:t>
    </dgm:pt>
    <dgm:pt modelId="{7404D314-A467-4056-A042-DABC4A52A5E0}" type="pres">
      <dgm:prSet presAssocID="{FC5D5EB9-049D-4FB9-BAC5-99F6830DA3B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8F8F46-0F7E-49AA-951B-FA25698538DF}" type="pres">
      <dgm:prSet presAssocID="{2422C526-3B73-48DF-8D09-F2FF0E81823D}" presName="composite" presStyleCnt="0"/>
      <dgm:spPr/>
    </dgm:pt>
    <dgm:pt modelId="{CAE6608E-DC9C-4B4B-B153-3803A9A41B30}" type="pres">
      <dgm:prSet presAssocID="{2422C526-3B73-48DF-8D09-F2FF0E81823D}" presName="rect1" presStyleLbl="trAlignAcc1" presStyleIdx="0" presStyleCnt="4" custScaleX="241959" custLinFactNeighborX="-1259" custLinFactNeighborY="24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E80803-883B-4049-888E-B741B88C0547}" type="pres">
      <dgm:prSet presAssocID="{2422C526-3B73-48DF-8D09-F2FF0E81823D}" presName="rect2" presStyleLbl="fgImgPlace1" presStyleIdx="0" presStyleCnt="4" custScaleX="87622" custScaleY="63851" custLinFactX="-121435" custLinFactNeighborX="-200000" custLinFactNeighborY="1395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88C20FE-C57F-4560-8155-D14E59529B7C}" type="pres">
      <dgm:prSet presAssocID="{0888F06B-D912-46A4-BC04-C75A21CD2244}" presName="sibTrans" presStyleCnt="0"/>
      <dgm:spPr/>
    </dgm:pt>
    <dgm:pt modelId="{9573E5B7-6802-4F16-9A3C-618322AF6780}" type="pres">
      <dgm:prSet presAssocID="{0BEEFBE3-030B-4445-BD6B-8E10DEF752CA}" presName="composite" presStyleCnt="0"/>
      <dgm:spPr/>
    </dgm:pt>
    <dgm:pt modelId="{E00AFD43-B24C-4E09-BBEF-70123FD22318}" type="pres">
      <dgm:prSet presAssocID="{0BEEFBE3-030B-4445-BD6B-8E10DEF752CA}" presName="rect1" presStyleLbl="trAlignAcc1" presStyleIdx="1" presStyleCnt="4" custScaleX="241959" custLinFactNeighborX="-1259" custLinFactNeighborY="24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24D043-27F4-435E-87C2-74CE9080D80F}" type="pres">
      <dgm:prSet presAssocID="{0BEEFBE3-030B-4445-BD6B-8E10DEF752CA}" presName="rect2" presStyleLbl="fgImgPlace1" presStyleIdx="1" presStyleCnt="4" custScaleX="91251" custScaleY="66007" custLinFactX="-110239" custLinFactNeighborX="-200000" custLinFactNeighborY="1370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DD0B261-6395-40DE-A276-BF928F7A7822}" type="pres">
      <dgm:prSet presAssocID="{D30A7675-8BB6-4A28-9B0D-F3363598F55A}" presName="sibTrans" presStyleCnt="0"/>
      <dgm:spPr/>
    </dgm:pt>
    <dgm:pt modelId="{5B357D31-0624-4ED4-96E0-79AEEC2F5F5D}" type="pres">
      <dgm:prSet presAssocID="{8051F507-B554-44AC-AFD8-09A39D7D4B59}" presName="composite" presStyleCnt="0"/>
      <dgm:spPr/>
    </dgm:pt>
    <dgm:pt modelId="{9518F155-3C22-4C4A-8E91-ABDB80B3B9CA}" type="pres">
      <dgm:prSet presAssocID="{8051F507-B554-44AC-AFD8-09A39D7D4B59}" presName="rect1" presStyleLbl="trAlignAcc1" presStyleIdx="2" presStyleCnt="4" custScaleX="241959" custLinFactNeighborX="-1259" custLinFactNeighborY="24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64D20C-A7F2-4338-8F79-0B3672DB6AB2}" type="pres">
      <dgm:prSet presAssocID="{8051F507-B554-44AC-AFD8-09A39D7D4B59}" presName="rect2" presStyleLbl="fgImgPlace1" presStyleIdx="2" presStyleCnt="4" custScaleX="94402" custScaleY="69285" custLinFactX="-108664" custLinFactNeighborX="-200000" custLinFactNeighborY="927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F1AB4FF-22EF-4FF3-BB9A-0A222AFBD9B7}" type="pres">
      <dgm:prSet presAssocID="{C5BB0263-0C1A-419E-9890-8CABC0A9126B}" presName="sibTrans" presStyleCnt="0"/>
      <dgm:spPr/>
    </dgm:pt>
    <dgm:pt modelId="{3034B818-EEB3-4C8C-89C5-83BA1803771B}" type="pres">
      <dgm:prSet presAssocID="{D6C99E64-1283-4392-95A9-3ADECF3CEA5C}" presName="composite" presStyleCnt="0"/>
      <dgm:spPr/>
    </dgm:pt>
    <dgm:pt modelId="{042C6ED5-97A7-4775-B3E5-8326565828CF}" type="pres">
      <dgm:prSet presAssocID="{D6C99E64-1283-4392-95A9-3ADECF3CEA5C}" presName="rect1" presStyleLbl="trAlignAcc1" presStyleIdx="3" presStyleCnt="4" custScaleX="241959" custLinFactNeighborX="-1259" custLinFactNeighborY="24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8BB6CF-5DCE-4B4D-9C71-1E2E37CAD26B}" type="pres">
      <dgm:prSet presAssocID="{D6C99E64-1283-4392-95A9-3ADECF3CEA5C}" presName="rect2" presStyleLbl="fgImgPlace1" presStyleIdx="3" presStyleCnt="4" custScaleX="87622" custScaleY="56697" custLinFactX="-115246" custLinFactNeighborX="-200000" custLinFactNeighborY="1566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F0F2AF3C-6F74-4D3F-8BC7-1C10FC13818C}" type="presOf" srcId="{D6C99E64-1283-4392-95A9-3ADECF3CEA5C}" destId="{042C6ED5-97A7-4775-B3E5-8326565828CF}" srcOrd="0" destOrd="0" presId="urn:microsoft.com/office/officeart/2008/layout/PictureStrips"/>
    <dgm:cxn modelId="{A1462A46-42B7-4A18-9A42-AEBF27AD45F5}" type="presOf" srcId="{FC5D5EB9-049D-4FB9-BAC5-99F6830DA3BE}" destId="{7404D314-A467-4056-A042-DABC4A52A5E0}" srcOrd="0" destOrd="0" presId="urn:microsoft.com/office/officeart/2008/layout/PictureStrips"/>
    <dgm:cxn modelId="{E32F90FC-169C-40B3-B4B4-F4E3BD5FA48B}" type="presOf" srcId="{0BEEFBE3-030B-4445-BD6B-8E10DEF752CA}" destId="{E00AFD43-B24C-4E09-BBEF-70123FD22318}" srcOrd="0" destOrd="0" presId="urn:microsoft.com/office/officeart/2008/layout/PictureStrips"/>
    <dgm:cxn modelId="{F15F7BDF-6B99-464C-9D60-A57833361B83}" type="presOf" srcId="{2422C526-3B73-48DF-8D09-F2FF0E81823D}" destId="{CAE6608E-DC9C-4B4B-B153-3803A9A41B30}" srcOrd="0" destOrd="0" presId="urn:microsoft.com/office/officeart/2008/layout/PictureStrips"/>
    <dgm:cxn modelId="{8E3A8B54-C235-44A2-873A-B7BAF1AABAF0}" srcId="{FC5D5EB9-049D-4FB9-BAC5-99F6830DA3BE}" destId="{8051F507-B554-44AC-AFD8-09A39D7D4B59}" srcOrd="2" destOrd="0" parTransId="{854A9FF0-BC4D-4390-B69C-C9E8603F1F91}" sibTransId="{C5BB0263-0C1A-419E-9890-8CABC0A9126B}"/>
    <dgm:cxn modelId="{435BF021-12F3-49CF-AA87-4F631B006387}" srcId="{FC5D5EB9-049D-4FB9-BAC5-99F6830DA3BE}" destId="{D6C99E64-1283-4392-95A9-3ADECF3CEA5C}" srcOrd="3" destOrd="0" parTransId="{1C4A22B2-2536-49C8-B3B9-92D75A9CAE91}" sibTransId="{639D6BE1-C3F6-473B-BBF9-39E0950FA78C}"/>
    <dgm:cxn modelId="{8DEE7CF5-61B4-4A5C-8640-343D555F0059}" srcId="{FC5D5EB9-049D-4FB9-BAC5-99F6830DA3BE}" destId="{2422C526-3B73-48DF-8D09-F2FF0E81823D}" srcOrd="0" destOrd="0" parTransId="{A0192D1B-E45A-4A65-829B-0692E6CA8558}" sibTransId="{0888F06B-D912-46A4-BC04-C75A21CD2244}"/>
    <dgm:cxn modelId="{3CBA4A07-B6AD-4946-AD42-4639821860E6}" srcId="{FC5D5EB9-049D-4FB9-BAC5-99F6830DA3BE}" destId="{0BEEFBE3-030B-4445-BD6B-8E10DEF752CA}" srcOrd="1" destOrd="0" parTransId="{FCEB8D0E-CA96-46B3-B9E5-1881183FDDB1}" sibTransId="{D30A7675-8BB6-4A28-9B0D-F3363598F55A}"/>
    <dgm:cxn modelId="{4344EBD5-6187-4A0A-B942-8561D06E667F}" type="presOf" srcId="{8051F507-B554-44AC-AFD8-09A39D7D4B59}" destId="{9518F155-3C22-4C4A-8E91-ABDB80B3B9CA}" srcOrd="0" destOrd="0" presId="urn:microsoft.com/office/officeart/2008/layout/PictureStrips"/>
    <dgm:cxn modelId="{8C1AA3D9-554D-4365-A4BB-3F025886EDAB}" type="presParOf" srcId="{7404D314-A467-4056-A042-DABC4A52A5E0}" destId="{B28F8F46-0F7E-49AA-951B-FA25698538DF}" srcOrd="0" destOrd="0" presId="urn:microsoft.com/office/officeart/2008/layout/PictureStrips"/>
    <dgm:cxn modelId="{372BB63A-FD98-4E79-9107-B7D6E92CD2B5}" type="presParOf" srcId="{B28F8F46-0F7E-49AA-951B-FA25698538DF}" destId="{CAE6608E-DC9C-4B4B-B153-3803A9A41B30}" srcOrd="0" destOrd="0" presId="urn:microsoft.com/office/officeart/2008/layout/PictureStrips"/>
    <dgm:cxn modelId="{81FA45B9-F8EB-453D-857C-696DDBC4DC92}" type="presParOf" srcId="{B28F8F46-0F7E-49AA-951B-FA25698538DF}" destId="{A0E80803-883B-4049-888E-B741B88C0547}" srcOrd="1" destOrd="0" presId="urn:microsoft.com/office/officeart/2008/layout/PictureStrips"/>
    <dgm:cxn modelId="{FCFD113D-4737-4109-AACD-19B1CB760187}" type="presParOf" srcId="{7404D314-A467-4056-A042-DABC4A52A5E0}" destId="{288C20FE-C57F-4560-8155-D14E59529B7C}" srcOrd="1" destOrd="0" presId="urn:microsoft.com/office/officeart/2008/layout/PictureStrips"/>
    <dgm:cxn modelId="{28363D78-E9E2-46AF-9C25-A19AA97442AC}" type="presParOf" srcId="{7404D314-A467-4056-A042-DABC4A52A5E0}" destId="{9573E5B7-6802-4F16-9A3C-618322AF6780}" srcOrd="2" destOrd="0" presId="urn:microsoft.com/office/officeart/2008/layout/PictureStrips"/>
    <dgm:cxn modelId="{B5DEEE82-6DC7-49B2-9B4C-90D8F46041FB}" type="presParOf" srcId="{9573E5B7-6802-4F16-9A3C-618322AF6780}" destId="{E00AFD43-B24C-4E09-BBEF-70123FD22318}" srcOrd="0" destOrd="0" presId="urn:microsoft.com/office/officeart/2008/layout/PictureStrips"/>
    <dgm:cxn modelId="{576B3CAC-86CA-4C82-AED6-CAE1F615495B}" type="presParOf" srcId="{9573E5B7-6802-4F16-9A3C-618322AF6780}" destId="{5C24D043-27F4-435E-87C2-74CE9080D80F}" srcOrd="1" destOrd="0" presId="urn:microsoft.com/office/officeart/2008/layout/PictureStrips"/>
    <dgm:cxn modelId="{599CCFAF-C975-4A65-94EB-D37106B8FD55}" type="presParOf" srcId="{7404D314-A467-4056-A042-DABC4A52A5E0}" destId="{0DD0B261-6395-40DE-A276-BF928F7A7822}" srcOrd="3" destOrd="0" presId="urn:microsoft.com/office/officeart/2008/layout/PictureStrips"/>
    <dgm:cxn modelId="{E44E92EB-8D7E-4151-8E3D-A9D83820C29D}" type="presParOf" srcId="{7404D314-A467-4056-A042-DABC4A52A5E0}" destId="{5B357D31-0624-4ED4-96E0-79AEEC2F5F5D}" srcOrd="4" destOrd="0" presId="urn:microsoft.com/office/officeart/2008/layout/PictureStrips"/>
    <dgm:cxn modelId="{73ABC894-6CEE-4E9E-9426-DA02BC6C2B45}" type="presParOf" srcId="{5B357D31-0624-4ED4-96E0-79AEEC2F5F5D}" destId="{9518F155-3C22-4C4A-8E91-ABDB80B3B9CA}" srcOrd="0" destOrd="0" presId="urn:microsoft.com/office/officeart/2008/layout/PictureStrips"/>
    <dgm:cxn modelId="{D9F1F7E5-C816-4AE7-B1B4-045FC05F2372}" type="presParOf" srcId="{5B357D31-0624-4ED4-96E0-79AEEC2F5F5D}" destId="{B364D20C-A7F2-4338-8F79-0B3672DB6AB2}" srcOrd="1" destOrd="0" presId="urn:microsoft.com/office/officeart/2008/layout/PictureStrips"/>
    <dgm:cxn modelId="{E7B7E42B-FFC0-43CC-A270-B53581558CE7}" type="presParOf" srcId="{7404D314-A467-4056-A042-DABC4A52A5E0}" destId="{1F1AB4FF-22EF-4FF3-BB9A-0A222AFBD9B7}" srcOrd="5" destOrd="0" presId="urn:microsoft.com/office/officeart/2008/layout/PictureStrips"/>
    <dgm:cxn modelId="{1B9E8C39-FC7E-48D2-AFE4-427B82F5F57B}" type="presParOf" srcId="{7404D314-A467-4056-A042-DABC4A52A5E0}" destId="{3034B818-EEB3-4C8C-89C5-83BA1803771B}" srcOrd="6" destOrd="0" presId="urn:microsoft.com/office/officeart/2008/layout/PictureStrips"/>
    <dgm:cxn modelId="{06B21F97-CB4F-43AA-B632-2A79770CF6AA}" type="presParOf" srcId="{3034B818-EEB3-4C8C-89C5-83BA1803771B}" destId="{042C6ED5-97A7-4775-B3E5-8326565828CF}" srcOrd="0" destOrd="0" presId="urn:microsoft.com/office/officeart/2008/layout/PictureStrips"/>
    <dgm:cxn modelId="{D8E2B39A-6C4E-4C3B-BDD3-7EC41D4C9188}" type="presParOf" srcId="{3034B818-EEB3-4C8C-89C5-83BA1803771B}" destId="{EB8BB6CF-5DCE-4B4D-9C71-1E2E37CAD26B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5A130B-BEF6-4067-A4BF-4B2CFF0D72B0}" type="doc">
      <dgm:prSet loTypeId="urn:microsoft.com/office/officeart/2005/8/layout/cycle4" loCatId="matrix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553CB21-259B-44FB-9584-30FF8E62E4AB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Многофакторное изучение индивидуальных и личностных особенностей</a:t>
          </a:r>
          <a:endParaRPr lang="ru-RU" b="1" dirty="0">
            <a:solidFill>
              <a:schemeClr val="tx1"/>
            </a:solidFill>
          </a:endParaRPr>
        </a:p>
      </dgm:t>
    </dgm:pt>
    <dgm:pt modelId="{8376AA98-6206-412E-93B5-8E5283B23406}" type="parTrans" cxnId="{2F16E7AE-43F9-47D5-AE40-795D5C9B36DD}">
      <dgm:prSet/>
      <dgm:spPr/>
      <dgm:t>
        <a:bodyPr/>
        <a:lstStyle/>
        <a:p>
          <a:endParaRPr lang="ru-RU"/>
        </a:p>
      </dgm:t>
    </dgm:pt>
    <dgm:pt modelId="{5509160D-567B-4485-9D3A-122DC8A18F50}" type="sibTrans" cxnId="{2F16E7AE-43F9-47D5-AE40-795D5C9B36DD}">
      <dgm:prSet/>
      <dgm:spPr/>
      <dgm:t>
        <a:bodyPr/>
        <a:lstStyle/>
        <a:p>
          <a:endParaRPr lang="ru-RU"/>
        </a:p>
      </dgm:t>
    </dgm:pt>
    <dgm:pt modelId="{BE6CC6A9-E3D2-4D2B-A144-5E85B9C481B0}">
      <dgm:prSet phldrT="[Текст]" custT="1"/>
      <dgm:spPr/>
      <dgm:t>
        <a:bodyPr/>
        <a:lstStyle/>
        <a:p>
          <a:r>
            <a:rPr lang="ru-RU" sz="1900" dirty="0" smtClean="0"/>
            <a:t>Гимназия «Альма-Матер»</a:t>
          </a:r>
          <a:endParaRPr lang="ru-RU" sz="1900" dirty="0"/>
        </a:p>
      </dgm:t>
    </dgm:pt>
    <dgm:pt modelId="{D5AD1082-C130-48F3-A317-0192624196A8}" type="parTrans" cxnId="{A89DAC7A-D1F5-452B-8ACA-949A8A0A69F4}">
      <dgm:prSet/>
      <dgm:spPr/>
      <dgm:t>
        <a:bodyPr/>
        <a:lstStyle/>
        <a:p>
          <a:endParaRPr lang="ru-RU"/>
        </a:p>
      </dgm:t>
    </dgm:pt>
    <dgm:pt modelId="{DB0B9DE7-C4B4-44D0-8BE0-4B40665BE0A3}" type="sibTrans" cxnId="{A89DAC7A-D1F5-452B-8ACA-949A8A0A69F4}">
      <dgm:prSet/>
      <dgm:spPr/>
      <dgm:t>
        <a:bodyPr/>
        <a:lstStyle/>
        <a:p>
          <a:endParaRPr lang="ru-RU"/>
        </a:p>
      </dgm:t>
    </dgm:pt>
    <dgm:pt modelId="{8C90B2C4-2490-4250-8E88-1F148DC004AF}">
      <dgm:prSet phldrT="[Текст]"/>
      <dgm:spPr/>
      <dgm:t>
        <a:bodyPr/>
        <a:lstStyle/>
        <a:p>
          <a:pPr>
            <a:tabLst/>
          </a:pPr>
          <a:r>
            <a:rPr lang="ru-RU" b="1" dirty="0" smtClean="0">
              <a:solidFill>
                <a:schemeClr val="tx1"/>
              </a:solidFill>
            </a:rPr>
            <a:t>Событийность как возможность персонифицировать реализацию способностей </a:t>
          </a:r>
          <a:endParaRPr lang="ru-RU" b="1" dirty="0">
            <a:solidFill>
              <a:schemeClr val="tx1"/>
            </a:solidFill>
          </a:endParaRPr>
        </a:p>
      </dgm:t>
    </dgm:pt>
    <dgm:pt modelId="{68E61BDB-E78B-4A02-96DC-934CE10317CF}" type="parTrans" cxnId="{86377415-9979-446B-8603-0D7B5DB2EF40}">
      <dgm:prSet/>
      <dgm:spPr/>
      <dgm:t>
        <a:bodyPr/>
        <a:lstStyle/>
        <a:p>
          <a:endParaRPr lang="ru-RU"/>
        </a:p>
      </dgm:t>
    </dgm:pt>
    <dgm:pt modelId="{431FCC81-7280-403A-B8DC-313FAC57BF2C}" type="sibTrans" cxnId="{86377415-9979-446B-8603-0D7B5DB2EF40}">
      <dgm:prSet/>
      <dgm:spPr/>
      <dgm:t>
        <a:bodyPr/>
        <a:lstStyle/>
        <a:p>
          <a:endParaRPr lang="ru-RU"/>
        </a:p>
      </dgm:t>
    </dgm:pt>
    <dgm:pt modelId="{DCD10FE8-67AE-4E2B-B38C-56203352F6E9}">
      <dgm:prSet phldrT="[Текст]" custT="1"/>
      <dgm:spPr/>
      <dgm:t>
        <a:bodyPr/>
        <a:lstStyle/>
        <a:p>
          <a:pPr marL="0" indent="0"/>
          <a:r>
            <a:rPr lang="ru-RU" sz="1900" dirty="0" smtClean="0"/>
            <a:t>ЦСТТ</a:t>
          </a:r>
          <a:endParaRPr lang="ru-RU" sz="1900" dirty="0"/>
        </a:p>
      </dgm:t>
    </dgm:pt>
    <dgm:pt modelId="{E062C43E-FD6C-41EA-BC60-7374E60C48C0}" type="parTrans" cxnId="{0A207DCB-9A67-4DB7-AC0A-EB4BF768F762}">
      <dgm:prSet/>
      <dgm:spPr/>
      <dgm:t>
        <a:bodyPr/>
        <a:lstStyle/>
        <a:p>
          <a:endParaRPr lang="ru-RU"/>
        </a:p>
      </dgm:t>
    </dgm:pt>
    <dgm:pt modelId="{88C6588D-B86C-4CD6-B6D0-FD4661F79FEA}" type="sibTrans" cxnId="{0A207DCB-9A67-4DB7-AC0A-EB4BF768F762}">
      <dgm:prSet/>
      <dgm:spPr/>
      <dgm:t>
        <a:bodyPr/>
        <a:lstStyle/>
        <a:p>
          <a:endParaRPr lang="ru-RU"/>
        </a:p>
      </dgm:t>
    </dgm:pt>
    <dgm:pt modelId="{25384659-35DE-4B00-BAD4-8B0623FF0B58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Выбор индивидуальных траекторий на основе взаимодействия с организациями профессионального образования</a:t>
          </a:r>
          <a:endParaRPr lang="ru-RU" b="1" dirty="0">
            <a:solidFill>
              <a:schemeClr val="tx1"/>
            </a:solidFill>
          </a:endParaRPr>
        </a:p>
      </dgm:t>
    </dgm:pt>
    <dgm:pt modelId="{4B6F4383-EF21-4CC7-828B-76280A60D5BA}" type="parTrans" cxnId="{B20D2B85-1F39-4E03-8E66-4F7D25F0F93C}">
      <dgm:prSet/>
      <dgm:spPr/>
      <dgm:t>
        <a:bodyPr/>
        <a:lstStyle/>
        <a:p>
          <a:endParaRPr lang="ru-RU"/>
        </a:p>
      </dgm:t>
    </dgm:pt>
    <dgm:pt modelId="{E3D91223-6391-4E76-B7A6-E7E9E1F11487}" type="sibTrans" cxnId="{B20D2B85-1F39-4E03-8E66-4F7D25F0F93C}">
      <dgm:prSet/>
      <dgm:spPr/>
      <dgm:t>
        <a:bodyPr/>
        <a:lstStyle/>
        <a:p>
          <a:endParaRPr lang="ru-RU"/>
        </a:p>
      </dgm:t>
    </dgm:pt>
    <dgm:pt modelId="{982BE698-2A95-4379-9768-BC1D435DE46A}">
      <dgm:prSet phldrT="[Текст]"/>
      <dgm:spPr/>
      <dgm:t>
        <a:bodyPr/>
        <a:lstStyle/>
        <a:p>
          <a:r>
            <a:rPr lang="ru-RU" dirty="0" smtClean="0"/>
            <a:t>Петровский колледж</a:t>
          </a:r>
          <a:endParaRPr lang="ru-RU" dirty="0"/>
        </a:p>
      </dgm:t>
    </dgm:pt>
    <dgm:pt modelId="{4D52127F-C010-40C6-8D69-9545A49E5C21}" type="parTrans" cxnId="{9B0589F9-E173-4349-8697-D1F99040A12E}">
      <dgm:prSet/>
      <dgm:spPr/>
      <dgm:t>
        <a:bodyPr/>
        <a:lstStyle/>
        <a:p>
          <a:endParaRPr lang="ru-RU"/>
        </a:p>
      </dgm:t>
    </dgm:pt>
    <dgm:pt modelId="{74A9D602-720C-4E34-85AC-EBCB6C9E3811}" type="sibTrans" cxnId="{9B0589F9-E173-4349-8697-D1F99040A12E}">
      <dgm:prSet/>
      <dgm:spPr/>
      <dgm:t>
        <a:bodyPr/>
        <a:lstStyle/>
        <a:p>
          <a:endParaRPr lang="ru-RU"/>
        </a:p>
      </dgm:t>
    </dgm:pt>
    <dgm:pt modelId="{EF3D1C6A-BDB5-43B1-AC84-92545702A1B1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Поиск партнеров в области внедрения цифровых образовательных платформ</a:t>
          </a:r>
          <a:endParaRPr lang="ru-RU" dirty="0">
            <a:solidFill>
              <a:schemeClr val="tx1"/>
            </a:solidFill>
          </a:endParaRPr>
        </a:p>
      </dgm:t>
    </dgm:pt>
    <dgm:pt modelId="{096CC6B8-3850-4C07-BD9E-7E0FE4291E1E}" type="parTrans" cxnId="{94B9397B-A28F-4D82-976E-F309E2DE9F2C}">
      <dgm:prSet/>
      <dgm:spPr/>
      <dgm:t>
        <a:bodyPr/>
        <a:lstStyle/>
        <a:p>
          <a:endParaRPr lang="ru-RU"/>
        </a:p>
      </dgm:t>
    </dgm:pt>
    <dgm:pt modelId="{6A7D3283-CBD4-451F-89FB-C8796BD0D693}" type="sibTrans" cxnId="{94B9397B-A28F-4D82-976E-F309E2DE9F2C}">
      <dgm:prSet/>
      <dgm:spPr/>
      <dgm:t>
        <a:bodyPr/>
        <a:lstStyle/>
        <a:p>
          <a:endParaRPr lang="ru-RU"/>
        </a:p>
      </dgm:t>
    </dgm:pt>
    <dgm:pt modelId="{7926ABBE-3334-4A87-A69C-EDF5DC486745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/>
            <a:t>ЦП «</a:t>
          </a:r>
          <a:r>
            <a:rPr lang="ru-RU" sz="2000" dirty="0" err="1" smtClean="0"/>
            <a:t>Сберкласс</a:t>
          </a:r>
          <a:r>
            <a:rPr lang="ru-RU" sz="2000" dirty="0" smtClean="0"/>
            <a:t>»</a:t>
          </a:r>
          <a:endParaRPr lang="ru-RU" sz="2000" dirty="0"/>
        </a:p>
      </dgm:t>
    </dgm:pt>
    <dgm:pt modelId="{7D8FD911-169F-4C28-80D4-0E24898B1D6A}" type="parTrans" cxnId="{8A7E0B9A-8A30-4BA1-B499-2B11915AFCD7}">
      <dgm:prSet/>
      <dgm:spPr/>
      <dgm:t>
        <a:bodyPr/>
        <a:lstStyle/>
        <a:p>
          <a:endParaRPr lang="ru-RU"/>
        </a:p>
      </dgm:t>
    </dgm:pt>
    <dgm:pt modelId="{759B2251-729F-4C7A-89DB-60ECCAC77C61}" type="sibTrans" cxnId="{8A7E0B9A-8A30-4BA1-B499-2B11915AFCD7}">
      <dgm:prSet/>
      <dgm:spPr/>
      <dgm:t>
        <a:bodyPr/>
        <a:lstStyle/>
        <a:p>
          <a:endParaRPr lang="ru-RU"/>
        </a:p>
      </dgm:t>
    </dgm:pt>
    <dgm:pt modelId="{C59A063B-2A1F-419D-8690-88289A918D1B}">
      <dgm:prSet phldrT="[Текст]" custT="1"/>
      <dgm:spPr/>
      <dgm:t>
        <a:bodyPr/>
        <a:lstStyle/>
        <a:p>
          <a:pPr marL="228600" indent="0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2000" dirty="0"/>
        </a:p>
      </dgm:t>
    </dgm:pt>
    <dgm:pt modelId="{3C8AAF4C-80AF-4CB8-B2A4-033B6BA90BD2}" type="parTrans" cxnId="{B4E617AC-3BFD-4494-AFA5-4D144906300C}">
      <dgm:prSet/>
      <dgm:spPr/>
      <dgm:t>
        <a:bodyPr/>
        <a:lstStyle/>
        <a:p>
          <a:endParaRPr lang="ru-RU"/>
        </a:p>
      </dgm:t>
    </dgm:pt>
    <dgm:pt modelId="{07137C17-E8C8-4044-9A6D-AE46513E1836}" type="sibTrans" cxnId="{B4E617AC-3BFD-4494-AFA5-4D144906300C}">
      <dgm:prSet/>
      <dgm:spPr/>
      <dgm:t>
        <a:bodyPr/>
        <a:lstStyle/>
        <a:p>
          <a:endParaRPr lang="ru-RU"/>
        </a:p>
      </dgm:t>
    </dgm:pt>
    <dgm:pt modelId="{539740F0-2865-4800-9EFF-C96DAC51823A}">
      <dgm:prSet phldrT="[Текст]" custT="1"/>
      <dgm:spPr/>
      <dgm:t>
        <a:bodyPr/>
        <a:lstStyle/>
        <a:p>
          <a:r>
            <a:rPr lang="ru-RU" sz="1900" dirty="0" smtClean="0"/>
            <a:t>ГБОУ ДОУ № 1, № 49</a:t>
          </a:r>
          <a:endParaRPr lang="ru-RU" sz="1900" dirty="0"/>
        </a:p>
      </dgm:t>
    </dgm:pt>
    <dgm:pt modelId="{7BEF3D40-42AF-4180-8614-FEFE07E82537}" type="parTrans" cxnId="{4156867B-5AB4-47D8-B91C-C01CE6055B3B}">
      <dgm:prSet/>
      <dgm:spPr/>
      <dgm:t>
        <a:bodyPr/>
        <a:lstStyle/>
        <a:p>
          <a:endParaRPr lang="ru-RU"/>
        </a:p>
      </dgm:t>
    </dgm:pt>
    <dgm:pt modelId="{FD7A17D4-1916-4624-9A55-3A15D9CB6487}" type="sibTrans" cxnId="{4156867B-5AB4-47D8-B91C-C01CE6055B3B}">
      <dgm:prSet/>
      <dgm:spPr/>
      <dgm:t>
        <a:bodyPr/>
        <a:lstStyle/>
        <a:p>
          <a:endParaRPr lang="ru-RU"/>
        </a:p>
      </dgm:t>
    </dgm:pt>
    <dgm:pt modelId="{672D3AE6-1E3C-45E8-842A-B80847F93086}">
      <dgm:prSet phldrT="[Текст]" custT="1"/>
      <dgm:spPr/>
      <dgm:t>
        <a:bodyPr/>
        <a:lstStyle/>
        <a:p>
          <a:pPr marL="0" indent="0"/>
          <a:r>
            <a:rPr lang="ru-RU" sz="1900" dirty="0" smtClean="0"/>
            <a:t>ДДЮТ</a:t>
          </a:r>
          <a:endParaRPr lang="ru-RU" sz="1900" dirty="0"/>
        </a:p>
      </dgm:t>
    </dgm:pt>
    <dgm:pt modelId="{511A0503-1E06-41D4-B662-4ED9D02BB682}" type="parTrans" cxnId="{576DD564-5793-4BAA-A7EB-1151A38B481D}">
      <dgm:prSet/>
      <dgm:spPr/>
      <dgm:t>
        <a:bodyPr/>
        <a:lstStyle/>
        <a:p>
          <a:endParaRPr lang="ru-RU"/>
        </a:p>
      </dgm:t>
    </dgm:pt>
    <dgm:pt modelId="{83A1FB96-AF82-4EE7-ABE2-86DECDA36B45}" type="sibTrans" cxnId="{576DD564-5793-4BAA-A7EB-1151A38B481D}">
      <dgm:prSet/>
      <dgm:spPr/>
      <dgm:t>
        <a:bodyPr/>
        <a:lstStyle/>
        <a:p>
          <a:endParaRPr lang="ru-RU"/>
        </a:p>
      </dgm:t>
    </dgm:pt>
    <dgm:pt modelId="{A52BE537-7BE3-456A-B559-365E95CE6668}">
      <dgm:prSet phldrT="[Текст]" custT="1"/>
      <dgm:spPr/>
      <dgm:t>
        <a:bodyPr/>
        <a:lstStyle/>
        <a:p>
          <a:pPr marL="0" indent="0"/>
          <a:r>
            <a:rPr lang="ru-RU" sz="1900" dirty="0" smtClean="0"/>
            <a:t>Библиотека №1 и др. </a:t>
          </a:r>
          <a:endParaRPr lang="ru-RU" sz="1900" dirty="0"/>
        </a:p>
      </dgm:t>
    </dgm:pt>
    <dgm:pt modelId="{7EF0EE3D-DFB6-4020-B92B-BC06C99662BA}" type="parTrans" cxnId="{1828CD2D-E718-4817-A35E-B1A8D735E814}">
      <dgm:prSet/>
      <dgm:spPr/>
      <dgm:t>
        <a:bodyPr/>
        <a:lstStyle/>
        <a:p>
          <a:endParaRPr lang="ru-RU"/>
        </a:p>
      </dgm:t>
    </dgm:pt>
    <dgm:pt modelId="{80DA4D85-2C64-48BE-BDFE-B26B864E8EDF}" type="sibTrans" cxnId="{1828CD2D-E718-4817-A35E-B1A8D735E814}">
      <dgm:prSet/>
      <dgm:spPr/>
      <dgm:t>
        <a:bodyPr/>
        <a:lstStyle/>
        <a:p>
          <a:endParaRPr lang="ru-RU"/>
        </a:p>
      </dgm:t>
    </dgm:pt>
    <dgm:pt modelId="{701CB3BF-0ED5-49CB-B502-D9446ECD0329}">
      <dgm:prSet phldrT="[Текст]"/>
      <dgm:spPr/>
      <dgm:t>
        <a:bodyPr/>
        <a:lstStyle/>
        <a:p>
          <a:r>
            <a:rPr lang="ru-RU" dirty="0" err="1" smtClean="0"/>
            <a:t>РАНХиГС</a:t>
          </a:r>
          <a:endParaRPr lang="ru-RU" dirty="0"/>
        </a:p>
      </dgm:t>
    </dgm:pt>
    <dgm:pt modelId="{5D0B41EE-7F20-4F4A-A0F7-F1DD349936FC}" type="parTrans" cxnId="{72249F9E-42CD-46C5-8E2A-575D7DBD57A2}">
      <dgm:prSet/>
      <dgm:spPr/>
      <dgm:t>
        <a:bodyPr/>
        <a:lstStyle/>
        <a:p>
          <a:endParaRPr lang="ru-RU"/>
        </a:p>
      </dgm:t>
    </dgm:pt>
    <dgm:pt modelId="{0F47CE0C-485A-4684-9273-FC00A5AD3DF4}" type="sibTrans" cxnId="{72249F9E-42CD-46C5-8E2A-575D7DBD57A2}">
      <dgm:prSet/>
      <dgm:spPr/>
      <dgm:t>
        <a:bodyPr/>
        <a:lstStyle/>
        <a:p>
          <a:endParaRPr lang="ru-RU"/>
        </a:p>
      </dgm:t>
    </dgm:pt>
    <dgm:pt modelId="{4EA6BC06-4646-4F73-A44A-39542E022FD0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/>
            <a:t>ГБОУ СОШ №174 </a:t>
          </a:r>
          <a:endParaRPr lang="ru-RU" sz="2000" dirty="0"/>
        </a:p>
      </dgm:t>
    </dgm:pt>
    <dgm:pt modelId="{BB80FBD1-56D1-4716-94A2-757C5787EDE8}" type="parTrans" cxnId="{66BD4887-22E1-4CA4-B90F-7CE4B242A1F0}">
      <dgm:prSet/>
      <dgm:spPr/>
      <dgm:t>
        <a:bodyPr/>
        <a:lstStyle/>
        <a:p>
          <a:endParaRPr lang="ru-RU"/>
        </a:p>
      </dgm:t>
    </dgm:pt>
    <dgm:pt modelId="{5F07E8AA-42EB-4BA9-99EF-7395F18D37F0}" type="sibTrans" cxnId="{66BD4887-22E1-4CA4-B90F-7CE4B242A1F0}">
      <dgm:prSet/>
      <dgm:spPr/>
      <dgm:t>
        <a:bodyPr/>
        <a:lstStyle/>
        <a:p>
          <a:endParaRPr lang="ru-RU"/>
        </a:p>
      </dgm:t>
    </dgm:pt>
    <dgm:pt modelId="{A76C15E5-1DCD-4A0E-B385-42530C6C141C}" type="pres">
      <dgm:prSet presAssocID="{1C5A130B-BEF6-4067-A4BF-4B2CFF0D72B0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AE1AA74-D35B-45AE-ACC6-212A530AE2C5}" type="pres">
      <dgm:prSet presAssocID="{1C5A130B-BEF6-4067-A4BF-4B2CFF0D72B0}" presName="children" presStyleCnt="0"/>
      <dgm:spPr/>
    </dgm:pt>
    <dgm:pt modelId="{F6DA71AA-6C6C-4C80-8E28-6185F41ED265}" type="pres">
      <dgm:prSet presAssocID="{1C5A130B-BEF6-4067-A4BF-4B2CFF0D72B0}" presName="child1group" presStyleCnt="0"/>
      <dgm:spPr/>
    </dgm:pt>
    <dgm:pt modelId="{E929B05E-31E2-4BB4-8F23-83F193C1C2DC}" type="pres">
      <dgm:prSet presAssocID="{1C5A130B-BEF6-4067-A4BF-4B2CFF0D72B0}" presName="child1" presStyleLbl="bgAcc1" presStyleIdx="0" presStyleCnt="4" custScaleX="148540" custScaleY="80567" custLinFactNeighborX="-7020" custLinFactNeighborY="-11776"/>
      <dgm:spPr/>
      <dgm:t>
        <a:bodyPr/>
        <a:lstStyle/>
        <a:p>
          <a:endParaRPr lang="ru-RU"/>
        </a:p>
      </dgm:t>
    </dgm:pt>
    <dgm:pt modelId="{39DEF027-6452-4CBB-9C16-A744D07EB24E}" type="pres">
      <dgm:prSet presAssocID="{1C5A130B-BEF6-4067-A4BF-4B2CFF0D72B0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52B52B-2943-4FD0-A0BA-618A9D0DEDF5}" type="pres">
      <dgm:prSet presAssocID="{1C5A130B-BEF6-4067-A4BF-4B2CFF0D72B0}" presName="child2group" presStyleCnt="0"/>
      <dgm:spPr/>
    </dgm:pt>
    <dgm:pt modelId="{78255EB0-A22C-4327-A517-9B2108734B39}" type="pres">
      <dgm:prSet presAssocID="{1C5A130B-BEF6-4067-A4BF-4B2CFF0D72B0}" presName="child2" presStyleLbl="bgAcc1" presStyleIdx="1" presStyleCnt="4" custScaleX="149315" custScaleY="71492" custLinFactNeighborX="779" custLinFactNeighborY="-14254"/>
      <dgm:spPr/>
      <dgm:t>
        <a:bodyPr/>
        <a:lstStyle/>
        <a:p>
          <a:endParaRPr lang="ru-RU"/>
        </a:p>
      </dgm:t>
    </dgm:pt>
    <dgm:pt modelId="{53B95A5E-DEB6-4810-B606-4CFF6BDCD078}" type="pres">
      <dgm:prSet presAssocID="{1C5A130B-BEF6-4067-A4BF-4B2CFF0D72B0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5E6E01-251F-4B8A-92B2-0C6397F9B9CC}" type="pres">
      <dgm:prSet presAssocID="{1C5A130B-BEF6-4067-A4BF-4B2CFF0D72B0}" presName="child3group" presStyleCnt="0"/>
      <dgm:spPr/>
    </dgm:pt>
    <dgm:pt modelId="{034022CB-2233-4669-8ABD-5FFCD32230A1}" type="pres">
      <dgm:prSet presAssocID="{1C5A130B-BEF6-4067-A4BF-4B2CFF0D72B0}" presName="child3" presStyleLbl="bgAcc1" presStyleIdx="2" presStyleCnt="4" custScaleX="145585" custScaleY="72020" custLinFactNeighborX="-4851" custLinFactNeighborY="11729"/>
      <dgm:spPr/>
      <dgm:t>
        <a:bodyPr/>
        <a:lstStyle/>
        <a:p>
          <a:endParaRPr lang="ru-RU"/>
        </a:p>
      </dgm:t>
    </dgm:pt>
    <dgm:pt modelId="{D728E3B1-CF00-49D4-875D-7AE32F67D16D}" type="pres">
      <dgm:prSet presAssocID="{1C5A130B-BEF6-4067-A4BF-4B2CFF0D72B0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8080B0-8FCC-44E3-ADDA-195E8728F6F3}" type="pres">
      <dgm:prSet presAssocID="{1C5A130B-BEF6-4067-A4BF-4B2CFF0D72B0}" presName="child4group" presStyleCnt="0"/>
      <dgm:spPr/>
    </dgm:pt>
    <dgm:pt modelId="{AB636F09-F0B8-4EF9-BAA3-BA452A693996}" type="pres">
      <dgm:prSet presAssocID="{1C5A130B-BEF6-4067-A4BF-4B2CFF0D72B0}" presName="child4" presStyleLbl="bgAcc1" presStyleIdx="3" presStyleCnt="4" custScaleX="149546" custScaleY="72021" custLinFactNeighborX="-10130" custLinFactNeighborY="11729"/>
      <dgm:spPr/>
      <dgm:t>
        <a:bodyPr/>
        <a:lstStyle/>
        <a:p>
          <a:endParaRPr lang="ru-RU"/>
        </a:p>
      </dgm:t>
    </dgm:pt>
    <dgm:pt modelId="{BD99AB08-274A-4F19-A3A9-E44A6527DC19}" type="pres">
      <dgm:prSet presAssocID="{1C5A130B-BEF6-4067-A4BF-4B2CFF0D72B0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D4D7E6-0820-458D-B691-D9B00CB8AE38}" type="pres">
      <dgm:prSet presAssocID="{1C5A130B-BEF6-4067-A4BF-4B2CFF0D72B0}" presName="childPlaceholder" presStyleCnt="0"/>
      <dgm:spPr/>
    </dgm:pt>
    <dgm:pt modelId="{DBFB3FA2-ACA0-46AA-B216-093296824D3F}" type="pres">
      <dgm:prSet presAssocID="{1C5A130B-BEF6-4067-A4BF-4B2CFF0D72B0}" presName="circle" presStyleCnt="0"/>
      <dgm:spPr/>
    </dgm:pt>
    <dgm:pt modelId="{7C09AB34-686D-4E5E-9194-B497941E208D}" type="pres">
      <dgm:prSet presAssocID="{1C5A130B-BEF6-4067-A4BF-4B2CFF0D72B0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D3FAF9-97CD-4804-B016-C655D1FE66B3}" type="pres">
      <dgm:prSet presAssocID="{1C5A130B-BEF6-4067-A4BF-4B2CFF0D72B0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77F73F-4FC5-48D7-9C84-3CC286E6CFF2}" type="pres">
      <dgm:prSet presAssocID="{1C5A130B-BEF6-4067-A4BF-4B2CFF0D72B0}" presName="quadrant3" presStyleLbl="node1" presStyleIdx="2" presStyleCnt="4" custLinFactNeighborX="763" custLinFactNeighborY="48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1977C6-7292-46F7-AC8E-5068757F9065}" type="pres">
      <dgm:prSet presAssocID="{1C5A130B-BEF6-4067-A4BF-4B2CFF0D72B0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91F5F4-D1B0-491B-B6B3-0463456C5008}" type="pres">
      <dgm:prSet presAssocID="{1C5A130B-BEF6-4067-A4BF-4B2CFF0D72B0}" presName="quadrantPlaceholder" presStyleCnt="0"/>
      <dgm:spPr/>
    </dgm:pt>
    <dgm:pt modelId="{229170FC-431F-46CE-A295-464AAF1725ED}" type="pres">
      <dgm:prSet presAssocID="{1C5A130B-BEF6-4067-A4BF-4B2CFF0D72B0}" presName="center1" presStyleLbl="fgShp" presStyleIdx="0" presStyleCnt="2"/>
      <dgm:spPr/>
    </dgm:pt>
    <dgm:pt modelId="{C530E2FD-782A-4C08-8279-67174CB2D1A9}" type="pres">
      <dgm:prSet presAssocID="{1C5A130B-BEF6-4067-A4BF-4B2CFF0D72B0}" presName="center2" presStyleLbl="fgShp" presStyleIdx="1" presStyleCnt="2"/>
      <dgm:spPr/>
    </dgm:pt>
  </dgm:ptLst>
  <dgm:cxnLst>
    <dgm:cxn modelId="{3CC61F3D-CD06-43C7-A307-B35CCC1277C0}" type="presOf" srcId="{EF3D1C6A-BDB5-43B1-AC84-92545702A1B1}" destId="{B81977C6-7292-46F7-AC8E-5068757F9065}" srcOrd="0" destOrd="0" presId="urn:microsoft.com/office/officeart/2005/8/layout/cycle4"/>
    <dgm:cxn modelId="{4B6B96AB-C3F7-4D1E-97AA-5108E1310689}" type="presOf" srcId="{DCD10FE8-67AE-4E2B-B38C-56203352F6E9}" destId="{53B95A5E-DEB6-4810-B606-4CFF6BDCD078}" srcOrd="1" destOrd="0" presId="urn:microsoft.com/office/officeart/2005/8/layout/cycle4"/>
    <dgm:cxn modelId="{0A207DCB-9A67-4DB7-AC0A-EB4BF768F762}" srcId="{8C90B2C4-2490-4250-8E88-1F148DC004AF}" destId="{DCD10FE8-67AE-4E2B-B38C-56203352F6E9}" srcOrd="0" destOrd="0" parTransId="{E062C43E-FD6C-41EA-BC60-7374E60C48C0}" sibTransId="{88C6588D-B86C-4CD6-B6D0-FD4661F79FEA}"/>
    <dgm:cxn modelId="{1828CD2D-E718-4817-A35E-B1A8D735E814}" srcId="{8C90B2C4-2490-4250-8E88-1F148DC004AF}" destId="{A52BE537-7BE3-456A-B559-365E95CE6668}" srcOrd="2" destOrd="0" parTransId="{7EF0EE3D-DFB6-4020-B92B-BC06C99662BA}" sibTransId="{80DA4D85-2C64-48BE-BDFE-B26B864E8EDF}"/>
    <dgm:cxn modelId="{576DD564-5793-4BAA-A7EB-1151A38B481D}" srcId="{8C90B2C4-2490-4250-8E88-1F148DC004AF}" destId="{672D3AE6-1E3C-45E8-842A-B80847F93086}" srcOrd="1" destOrd="0" parTransId="{511A0503-1E06-41D4-B662-4ED9D02BB682}" sibTransId="{83A1FB96-AF82-4EE7-ABE2-86DECDA36B45}"/>
    <dgm:cxn modelId="{54399275-32FB-4C85-AC49-C25DBB88E456}" type="presOf" srcId="{BE6CC6A9-E3D2-4D2B-A144-5E85B9C481B0}" destId="{E929B05E-31E2-4BB4-8F23-83F193C1C2DC}" srcOrd="0" destOrd="0" presId="urn:microsoft.com/office/officeart/2005/8/layout/cycle4"/>
    <dgm:cxn modelId="{FA3E9EFD-E50E-41C0-A116-CF2133926152}" type="presOf" srcId="{C59A063B-2A1F-419D-8690-88289A918D1B}" destId="{BD99AB08-274A-4F19-A3A9-E44A6527DC19}" srcOrd="1" destOrd="2" presId="urn:microsoft.com/office/officeart/2005/8/layout/cycle4"/>
    <dgm:cxn modelId="{9E56C125-64C1-460F-AF50-F303C5AD1BA9}" type="presOf" srcId="{672D3AE6-1E3C-45E8-842A-B80847F93086}" destId="{53B95A5E-DEB6-4810-B606-4CFF6BDCD078}" srcOrd="1" destOrd="1" presId="urn:microsoft.com/office/officeart/2005/8/layout/cycle4"/>
    <dgm:cxn modelId="{B4E617AC-3BFD-4494-AFA5-4D144906300C}" srcId="{EF3D1C6A-BDB5-43B1-AC84-92545702A1B1}" destId="{C59A063B-2A1F-419D-8690-88289A918D1B}" srcOrd="2" destOrd="0" parTransId="{3C8AAF4C-80AF-4CB8-B2A4-033B6BA90BD2}" sibTransId="{07137C17-E8C8-4044-9A6D-AE46513E1836}"/>
    <dgm:cxn modelId="{75CDB131-A4E2-431C-8830-F58C93990CD6}" type="presOf" srcId="{982BE698-2A95-4379-9768-BC1D435DE46A}" destId="{D728E3B1-CF00-49D4-875D-7AE32F67D16D}" srcOrd="1" destOrd="0" presId="urn:microsoft.com/office/officeart/2005/8/layout/cycle4"/>
    <dgm:cxn modelId="{84DBEC0B-204C-4EE0-922A-B2035386E3DB}" type="presOf" srcId="{672D3AE6-1E3C-45E8-842A-B80847F93086}" destId="{78255EB0-A22C-4327-A517-9B2108734B39}" srcOrd="0" destOrd="1" presId="urn:microsoft.com/office/officeart/2005/8/layout/cycle4"/>
    <dgm:cxn modelId="{D2930C51-5135-4E00-B2DA-82C69AB5F223}" type="presOf" srcId="{7926ABBE-3334-4A87-A69C-EDF5DC486745}" destId="{BD99AB08-274A-4F19-A3A9-E44A6527DC19}" srcOrd="1" destOrd="0" presId="urn:microsoft.com/office/officeart/2005/8/layout/cycle4"/>
    <dgm:cxn modelId="{72249F9E-42CD-46C5-8E2A-575D7DBD57A2}" srcId="{25384659-35DE-4B00-BAD4-8B0623FF0B58}" destId="{701CB3BF-0ED5-49CB-B502-D9446ECD0329}" srcOrd="1" destOrd="0" parTransId="{5D0B41EE-7F20-4F4A-A0F7-F1DD349936FC}" sibTransId="{0F47CE0C-485A-4684-9273-FC00A5AD3DF4}"/>
    <dgm:cxn modelId="{039049F4-3FAD-4608-95A7-26CE265EE887}" type="presOf" srcId="{DCD10FE8-67AE-4E2B-B38C-56203352F6E9}" destId="{78255EB0-A22C-4327-A517-9B2108734B39}" srcOrd="0" destOrd="0" presId="urn:microsoft.com/office/officeart/2005/8/layout/cycle4"/>
    <dgm:cxn modelId="{4DD8D8A7-C35C-4C9F-B6D0-A6B389ECD36B}" type="presOf" srcId="{A52BE537-7BE3-456A-B559-365E95CE6668}" destId="{78255EB0-A22C-4327-A517-9B2108734B39}" srcOrd="0" destOrd="2" presId="urn:microsoft.com/office/officeart/2005/8/layout/cycle4"/>
    <dgm:cxn modelId="{70C2CD1B-401F-4C96-9F68-89A0A149CA28}" type="presOf" srcId="{539740F0-2865-4800-9EFF-C96DAC51823A}" destId="{E929B05E-31E2-4BB4-8F23-83F193C1C2DC}" srcOrd="0" destOrd="1" presId="urn:microsoft.com/office/officeart/2005/8/layout/cycle4"/>
    <dgm:cxn modelId="{F2B8489D-4526-4E8E-9A6A-6EED21860E16}" type="presOf" srcId="{C59A063B-2A1F-419D-8690-88289A918D1B}" destId="{AB636F09-F0B8-4EF9-BAA3-BA452A693996}" srcOrd="0" destOrd="2" presId="urn:microsoft.com/office/officeart/2005/8/layout/cycle4"/>
    <dgm:cxn modelId="{9B0589F9-E173-4349-8697-D1F99040A12E}" srcId="{25384659-35DE-4B00-BAD4-8B0623FF0B58}" destId="{982BE698-2A95-4379-9768-BC1D435DE46A}" srcOrd="0" destOrd="0" parTransId="{4D52127F-C010-40C6-8D69-9545A49E5C21}" sibTransId="{74A9D602-720C-4E34-85AC-EBCB6C9E3811}"/>
    <dgm:cxn modelId="{044AD4FA-3E3F-4D6D-926E-EE714CF8DAB3}" type="presOf" srcId="{4553CB21-259B-44FB-9584-30FF8E62E4AB}" destId="{7C09AB34-686D-4E5E-9194-B497941E208D}" srcOrd="0" destOrd="0" presId="urn:microsoft.com/office/officeart/2005/8/layout/cycle4"/>
    <dgm:cxn modelId="{B07F69FF-4D56-4CAB-A9E2-2C30A514E4B6}" type="presOf" srcId="{4EA6BC06-4646-4F73-A44A-39542E022FD0}" destId="{BD99AB08-274A-4F19-A3A9-E44A6527DC19}" srcOrd="1" destOrd="1" presId="urn:microsoft.com/office/officeart/2005/8/layout/cycle4"/>
    <dgm:cxn modelId="{86377415-9979-446B-8603-0D7B5DB2EF40}" srcId="{1C5A130B-BEF6-4067-A4BF-4B2CFF0D72B0}" destId="{8C90B2C4-2490-4250-8E88-1F148DC004AF}" srcOrd="1" destOrd="0" parTransId="{68E61BDB-E78B-4A02-96DC-934CE10317CF}" sibTransId="{431FCC81-7280-403A-B8DC-313FAC57BF2C}"/>
    <dgm:cxn modelId="{A8ED4F5C-8DE4-42FE-9DAC-283C029D5D29}" type="presOf" srcId="{982BE698-2A95-4379-9768-BC1D435DE46A}" destId="{034022CB-2233-4669-8ABD-5FFCD32230A1}" srcOrd="0" destOrd="0" presId="urn:microsoft.com/office/officeart/2005/8/layout/cycle4"/>
    <dgm:cxn modelId="{52D645B7-3D37-4EE9-BC29-262E1C22E2A9}" type="presOf" srcId="{701CB3BF-0ED5-49CB-B502-D9446ECD0329}" destId="{034022CB-2233-4669-8ABD-5FFCD32230A1}" srcOrd="0" destOrd="1" presId="urn:microsoft.com/office/officeart/2005/8/layout/cycle4"/>
    <dgm:cxn modelId="{4156867B-5AB4-47D8-B91C-C01CE6055B3B}" srcId="{4553CB21-259B-44FB-9584-30FF8E62E4AB}" destId="{539740F0-2865-4800-9EFF-C96DAC51823A}" srcOrd="1" destOrd="0" parTransId="{7BEF3D40-42AF-4180-8614-FEFE07E82537}" sibTransId="{FD7A17D4-1916-4624-9A55-3A15D9CB6487}"/>
    <dgm:cxn modelId="{26A02258-EC93-46D8-9F17-9B4B4ACFC627}" type="presOf" srcId="{8C90B2C4-2490-4250-8E88-1F148DC004AF}" destId="{DED3FAF9-97CD-4804-B016-C655D1FE66B3}" srcOrd="0" destOrd="0" presId="urn:microsoft.com/office/officeart/2005/8/layout/cycle4"/>
    <dgm:cxn modelId="{4F9EC00A-E3B0-402F-9E6F-8D26C03E2F9A}" type="presOf" srcId="{539740F0-2865-4800-9EFF-C96DAC51823A}" destId="{39DEF027-6452-4CBB-9C16-A744D07EB24E}" srcOrd="1" destOrd="1" presId="urn:microsoft.com/office/officeart/2005/8/layout/cycle4"/>
    <dgm:cxn modelId="{533DB7AE-6005-4877-A417-9EA4EBCCE413}" type="presOf" srcId="{BE6CC6A9-E3D2-4D2B-A144-5E85B9C481B0}" destId="{39DEF027-6452-4CBB-9C16-A744D07EB24E}" srcOrd="1" destOrd="0" presId="urn:microsoft.com/office/officeart/2005/8/layout/cycle4"/>
    <dgm:cxn modelId="{2F16E7AE-43F9-47D5-AE40-795D5C9B36DD}" srcId="{1C5A130B-BEF6-4067-A4BF-4B2CFF0D72B0}" destId="{4553CB21-259B-44FB-9584-30FF8E62E4AB}" srcOrd="0" destOrd="0" parTransId="{8376AA98-6206-412E-93B5-8E5283B23406}" sibTransId="{5509160D-567B-4485-9D3A-122DC8A18F50}"/>
    <dgm:cxn modelId="{7D5D3A6D-166C-4D54-A56B-5BA210905C3E}" type="presOf" srcId="{25384659-35DE-4B00-BAD4-8B0623FF0B58}" destId="{C377F73F-4FC5-48D7-9C84-3CC286E6CFF2}" srcOrd="0" destOrd="0" presId="urn:microsoft.com/office/officeart/2005/8/layout/cycle4"/>
    <dgm:cxn modelId="{A89DAC7A-D1F5-452B-8ACA-949A8A0A69F4}" srcId="{4553CB21-259B-44FB-9584-30FF8E62E4AB}" destId="{BE6CC6A9-E3D2-4D2B-A144-5E85B9C481B0}" srcOrd="0" destOrd="0" parTransId="{D5AD1082-C130-48F3-A317-0192624196A8}" sibTransId="{DB0B9DE7-C4B4-44D0-8BE0-4B40665BE0A3}"/>
    <dgm:cxn modelId="{18180127-E4D0-4388-B6BA-E18E6C438004}" type="presOf" srcId="{701CB3BF-0ED5-49CB-B502-D9446ECD0329}" destId="{D728E3B1-CF00-49D4-875D-7AE32F67D16D}" srcOrd="1" destOrd="1" presId="urn:microsoft.com/office/officeart/2005/8/layout/cycle4"/>
    <dgm:cxn modelId="{88A40036-34FA-46A0-A308-BA9AC01F96EC}" type="presOf" srcId="{4EA6BC06-4646-4F73-A44A-39542E022FD0}" destId="{AB636F09-F0B8-4EF9-BAA3-BA452A693996}" srcOrd="0" destOrd="1" presId="urn:microsoft.com/office/officeart/2005/8/layout/cycle4"/>
    <dgm:cxn modelId="{66BD4887-22E1-4CA4-B90F-7CE4B242A1F0}" srcId="{EF3D1C6A-BDB5-43B1-AC84-92545702A1B1}" destId="{4EA6BC06-4646-4F73-A44A-39542E022FD0}" srcOrd="1" destOrd="0" parTransId="{BB80FBD1-56D1-4716-94A2-757C5787EDE8}" sibTransId="{5F07E8AA-42EB-4BA9-99EF-7395F18D37F0}"/>
    <dgm:cxn modelId="{5E006279-D7C4-4B79-968F-8A54A1C9F305}" type="presOf" srcId="{1C5A130B-BEF6-4067-A4BF-4B2CFF0D72B0}" destId="{A76C15E5-1DCD-4A0E-B385-42530C6C141C}" srcOrd="0" destOrd="0" presId="urn:microsoft.com/office/officeart/2005/8/layout/cycle4"/>
    <dgm:cxn modelId="{B20D2B85-1F39-4E03-8E66-4F7D25F0F93C}" srcId="{1C5A130B-BEF6-4067-A4BF-4B2CFF0D72B0}" destId="{25384659-35DE-4B00-BAD4-8B0623FF0B58}" srcOrd="2" destOrd="0" parTransId="{4B6F4383-EF21-4CC7-828B-76280A60D5BA}" sibTransId="{E3D91223-6391-4E76-B7A6-E7E9E1F11487}"/>
    <dgm:cxn modelId="{8A7E0B9A-8A30-4BA1-B499-2B11915AFCD7}" srcId="{EF3D1C6A-BDB5-43B1-AC84-92545702A1B1}" destId="{7926ABBE-3334-4A87-A69C-EDF5DC486745}" srcOrd="0" destOrd="0" parTransId="{7D8FD911-169F-4C28-80D4-0E24898B1D6A}" sibTransId="{759B2251-729F-4C7A-89DB-60ECCAC77C61}"/>
    <dgm:cxn modelId="{8ED6E97C-827A-4B32-AB90-26F62DF30930}" type="presOf" srcId="{A52BE537-7BE3-456A-B559-365E95CE6668}" destId="{53B95A5E-DEB6-4810-B606-4CFF6BDCD078}" srcOrd="1" destOrd="2" presId="urn:microsoft.com/office/officeart/2005/8/layout/cycle4"/>
    <dgm:cxn modelId="{A557351B-734D-4DED-B22D-2D54BE48BE06}" type="presOf" srcId="{7926ABBE-3334-4A87-A69C-EDF5DC486745}" destId="{AB636F09-F0B8-4EF9-BAA3-BA452A693996}" srcOrd="0" destOrd="0" presId="urn:microsoft.com/office/officeart/2005/8/layout/cycle4"/>
    <dgm:cxn modelId="{94B9397B-A28F-4D82-976E-F309E2DE9F2C}" srcId="{1C5A130B-BEF6-4067-A4BF-4B2CFF0D72B0}" destId="{EF3D1C6A-BDB5-43B1-AC84-92545702A1B1}" srcOrd="3" destOrd="0" parTransId="{096CC6B8-3850-4C07-BD9E-7E0FE4291E1E}" sibTransId="{6A7D3283-CBD4-451F-89FB-C8796BD0D693}"/>
    <dgm:cxn modelId="{1689658B-9892-42D0-A1F0-0E9605483DC3}" type="presParOf" srcId="{A76C15E5-1DCD-4A0E-B385-42530C6C141C}" destId="{EAE1AA74-D35B-45AE-ACC6-212A530AE2C5}" srcOrd="0" destOrd="0" presId="urn:microsoft.com/office/officeart/2005/8/layout/cycle4"/>
    <dgm:cxn modelId="{0A86523A-573E-458B-AE98-2F183AFC2857}" type="presParOf" srcId="{EAE1AA74-D35B-45AE-ACC6-212A530AE2C5}" destId="{F6DA71AA-6C6C-4C80-8E28-6185F41ED265}" srcOrd="0" destOrd="0" presId="urn:microsoft.com/office/officeart/2005/8/layout/cycle4"/>
    <dgm:cxn modelId="{F0EC7573-CA24-4596-95EF-CFB527AFCCF3}" type="presParOf" srcId="{F6DA71AA-6C6C-4C80-8E28-6185F41ED265}" destId="{E929B05E-31E2-4BB4-8F23-83F193C1C2DC}" srcOrd="0" destOrd="0" presId="urn:microsoft.com/office/officeart/2005/8/layout/cycle4"/>
    <dgm:cxn modelId="{A287249E-CDDE-47C8-B665-04A3994BC564}" type="presParOf" srcId="{F6DA71AA-6C6C-4C80-8E28-6185F41ED265}" destId="{39DEF027-6452-4CBB-9C16-A744D07EB24E}" srcOrd="1" destOrd="0" presId="urn:microsoft.com/office/officeart/2005/8/layout/cycle4"/>
    <dgm:cxn modelId="{FA0E8B5B-E6E7-4C1A-9BE0-A754473D6355}" type="presParOf" srcId="{EAE1AA74-D35B-45AE-ACC6-212A530AE2C5}" destId="{D752B52B-2943-4FD0-A0BA-618A9D0DEDF5}" srcOrd="1" destOrd="0" presId="urn:microsoft.com/office/officeart/2005/8/layout/cycle4"/>
    <dgm:cxn modelId="{9984919F-8169-49C6-B36B-0E12FF269904}" type="presParOf" srcId="{D752B52B-2943-4FD0-A0BA-618A9D0DEDF5}" destId="{78255EB0-A22C-4327-A517-9B2108734B39}" srcOrd="0" destOrd="0" presId="urn:microsoft.com/office/officeart/2005/8/layout/cycle4"/>
    <dgm:cxn modelId="{4E66799D-A42E-4678-A34A-A8098F159C76}" type="presParOf" srcId="{D752B52B-2943-4FD0-A0BA-618A9D0DEDF5}" destId="{53B95A5E-DEB6-4810-B606-4CFF6BDCD078}" srcOrd="1" destOrd="0" presId="urn:microsoft.com/office/officeart/2005/8/layout/cycle4"/>
    <dgm:cxn modelId="{3CF6E0D0-A2A8-4DB6-A46D-4B01C7B3AC88}" type="presParOf" srcId="{EAE1AA74-D35B-45AE-ACC6-212A530AE2C5}" destId="{A75E6E01-251F-4B8A-92B2-0C6397F9B9CC}" srcOrd="2" destOrd="0" presId="urn:microsoft.com/office/officeart/2005/8/layout/cycle4"/>
    <dgm:cxn modelId="{340C5E3D-ADE2-43D4-8BC1-8A5D5C80AF96}" type="presParOf" srcId="{A75E6E01-251F-4B8A-92B2-0C6397F9B9CC}" destId="{034022CB-2233-4669-8ABD-5FFCD32230A1}" srcOrd="0" destOrd="0" presId="urn:microsoft.com/office/officeart/2005/8/layout/cycle4"/>
    <dgm:cxn modelId="{20D0D0AA-F15A-46FF-A086-3704290B01BB}" type="presParOf" srcId="{A75E6E01-251F-4B8A-92B2-0C6397F9B9CC}" destId="{D728E3B1-CF00-49D4-875D-7AE32F67D16D}" srcOrd="1" destOrd="0" presId="urn:microsoft.com/office/officeart/2005/8/layout/cycle4"/>
    <dgm:cxn modelId="{688332D6-5CB0-48D8-9137-267D8283E792}" type="presParOf" srcId="{EAE1AA74-D35B-45AE-ACC6-212A530AE2C5}" destId="{718080B0-8FCC-44E3-ADDA-195E8728F6F3}" srcOrd="3" destOrd="0" presId="urn:microsoft.com/office/officeart/2005/8/layout/cycle4"/>
    <dgm:cxn modelId="{4863BAF5-B2C6-406F-B34A-ED1D3E6EFC00}" type="presParOf" srcId="{718080B0-8FCC-44E3-ADDA-195E8728F6F3}" destId="{AB636F09-F0B8-4EF9-BAA3-BA452A693996}" srcOrd="0" destOrd="0" presId="urn:microsoft.com/office/officeart/2005/8/layout/cycle4"/>
    <dgm:cxn modelId="{A229B614-FAF3-4D11-8F42-DCA69832701D}" type="presParOf" srcId="{718080B0-8FCC-44E3-ADDA-195E8728F6F3}" destId="{BD99AB08-274A-4F19-A3A9-E44A6527DC19}" srcOrd="1" destOrd="0" presId="urn:microsoft.com/office/officeart/2005/8/layout/cycle4"/>
    <dgm:cxn modelId="{A4D1C0BC-BFE7-42A9-8810-88401E159ADA}" type="presParOf" srcId="{EAE1AA74-D35B-45AE-ACC6-212A530AE2C5}" destId="{ADD4D7E6-0820-458D-B691-D9B00CB8AE38}" srcOrd="4" destOrd="0" presId="urn:microsoft.com/office/officeart/2005/8/layout/cycle4"/>
    <dgm:cxn modelId="{64F55661-CCBB-46F7-9CBC-8A637C0231E2}" type="presParOf" srcId="{A76C15E5-1DCD-4A0E-B385-42530C6C141C}" destId="{DBFB3FA2-ACA0-46AA-B216-093296824D3F}" srcOrd="1" destOrd="0" presId="urn:microsoft.com/office/officeart/2005/8/layout/cycle4"/>
    <dgm:cxn modelId="{FB37B2F8-6FAF-400F-BEF6-4F2C99922770}" type="presParOf" srcId="{DBFB3FA2-ACA0-46AA-B216-093296824D3F}" destId="{7C09AB34-686D-4E5E-9194-B497941E208D}" srcOrd="0" destOrd="0" presId="urn:microsoft.com/office/officeart/2005/8/layout/cycle4"/>
    <dgm:cxn modelId="{830AC066-4FA0-4F03-A964-F9B57A932948}" type="presParOf" srcId="{DBFB3FA2-ACA0-46AA-B216-093296824D3F}" destId="{DED3FAF9-97CD-4804-B016-C655D1FE66B3}" srcOrd="1" destOrd="0" presId="urn:microsoft.com/office/officeart/2005/8/layout/cycle4"/>
    <dgm:cxn modelId="{36778990-CF51-4C43-8C2D-4F50ED444472}" type="presParOf" srcId="{DBFB3FA2-ACA0-46AA-B216-093296824D3F}" destId="{C377F73F-4FC5-48D7-9C84-3CC286E6CFF2}" srcOrd="2" destOrd="0" presId="urn:microsoft.com/office/officeart/2005/8/layout/cycle4"/>
    <dgm:cxn modelId="{097A641F-FDD4-46A8-8404-DAE425F33521}" type="presParOf" srcId="{DBFB3FA2-ACA0-46AA-B216-093296824D3F}" destId="{B81977C6-7292-46F7-AC8E-5068757F9065}" srcOrd="3" destOrd="0" presId="urn:microsoft.com/office/officeart/2005/8/layout/cycle4"/>
    <dgm:cxn modelId="{0D8B4B13-3E51-4CC0-A1EB-1AD3F566E62B}" type="presParOf" srcId="{DBFB3FA2-ACA0-46AA-B216-093296824D3F}" destId="{FB91F5F4-D1B0-491B-B6B3-0463456C5008}" srcOrd="4" destOrd="0" presId="urn:microsoft.com/office/officeart/2005/8/layout/cycle4"/>
    <dgm:cxn modelId="{6423AEF2-7E7F-487B-8F73-46A031B25D55}" type="presParOf" srcId="{A76C15E5-1DCD-4A0E-B385-42530C6C141C}" destId="{229170FC-431F-46CE-A295-464AAF1725ED}" srcOrd="2" destOrd="0" presId="urn:microsoft.com/office/officeart/2005/8/layout/cycle4"/>
    <dgm:cxn modelId="{A1DE3394-D4CE-4708-BB7B-803381A0E163}" type="presParOf" srcId="{A76C15E5-1DCD-4A0E-B385-42530C6C141C}" destId="{C530E2FD-782A-4C08-8279-67174CB2D1A9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1B22B7-B39A-4BFC-928C-8D370BBC7A8C}" type="doc">
      <dgm:prSet loTypeId="urn:microsoft.com/office/officeart/2005/8/layout/cycle4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D01A37F-10A1-4C0C-90F0-2059BF4ED6AA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Урочная деятельность</a:t>
          </a:r>
          <a:endParaRPr lang="ru-RU" sz="1800" b="1" dirty="0">
            <a:solidFill>
              <a:schemeClr val="tx1"/>
            </a:solidFill>
          </a:endParaRPr>
        </a:p>
      </dgm:t>
    </dgm:pt>
    <dgm:pt modelId="{FE82F378-B1F8-4025-A751-56643318D794}" type="parTrans" cxnId="{B93C120A-471B-4C9D-8B61-238E84D9524E}">
      <dgm:prSet/>
      <dgm:spPr/>
      <dgm:t>
        <a:bodyPr/>
        <a:lstStyle/>
        <a:p>
          <a:endParaRPr lang="ru-RU"/>
        </a:p>
      </dgm:t>
    </dgm:pt>
    <dgm:pt modelId="{39472B32-F28F-41B9-BE7E-CC743484FBB9}" type="sibTrans" cxnId="{B93C120A-471B-4C9D-8B61-238E84D9524E}">
      <dgm:prSet/>
      <dgm:spPr/>
      <dgm:t>
        <a:bodyPr/>
        <a:lstStyle/>
        <a:p>
          <a:endParaRPr lang="ru-RU"/>
        </a:p>
      </dgm:t>
    </dgm:pt>
    <dgm:pt modelId="{906BFEE9-F081-4393-ABC0-CB91E79448AE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Вариативность домашних заданий</a:t>
          </a:r>
          <a:endParaRPr lang="ru-RU" b="1" dirty="0">
            <a:solidFill>
              <a:schemeClr val="tx1"/>
            </a:solidFill>
          </a:endParaRPr>
        </a:p>
      </dgm:t>
    </dgm:pt>
    <dgm:pt modelId="{D8113313-9273-4807-ABCC-7E1E255E7EC4}" type="parTrans" cxnId="{2D9AED03-3FA2-45D6-A5D0-AFD242F4155D}">
      <dgm:prSet/>
      <dgm:spPr/>
      <dgm:t>
        <a:bodyPr/>
        <a:lstStyle/>
        <a:p>
          <a:endParaRPr lang="ru-RU"/>
        </a:p>
      </dgm:t>
    </dgm:pt>
    <dgm:pt modelId="{A62C37B0-3367-4494-8E83-4EDF9599D7DA}" type="sibTrans" cxnId="{2D9AED03-3FA2-45D6-A5D0-AFD242F4155D}">
      <dgm:prSet/>
      <dgm:spPr/>
      <dgm:t>
        <a:bodyPr/>
        <a:lstStyle/>
        <a:p>
          <a:endParaRPr lang="ru-RU"/>
        </a:p>
      </dgm:t>
    </dgm:pt>
    <dgm:pt modelId="{9CAFF4CB-C181-4367-BC6F-050A63F0EB45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Внеурочная деятельность</a:t>
          </a:r>
          <a:endParaRPr lang="ru-RU" sz="1800" b="1" dirty="0">
            <a:solidFill>
              <a:schemeClr val="tx1"/>
            </a:solidFill>
          </a:endParaRPr>
        </a:p>
      </dgm:t>
    </dgm:pt>
    <dgm:pt modelId="{618793EB-E892-47E2-8893-186CE5E2991A}" type="parTrans" cxnId="{6CE53558-BC66-463F-937C-0F84D3D10948}">
      <dgm:prSet/>
      <dgm:spPr/>
      <dgm:t>
        <a:bodyPr/>
        <a:lstStyle/>
        <a:p>
          <a:endParaRPr lang="ru-RU"/>
        </a:p>
      </dgm:t>
    </dgm:pt>
    <dgm:pt modelId="{D559CDA4-7FD3-4E59-855E-727179B4786E}" type="sibTrans" cxnId="{6CE53558-BC66-463F-937C-0F84D3D10948}">
      <dgm:prSet/>
      <dgm:spPr/>
      <dgm:t>
        <a:bodyPr/>
        <a:lstStyle/>
        <a:p>
          <a:endParaRPr lang="ru-RU"/>
        </a:p>
      </dgm:t>
    </dgm:pt>
    <dgm:pt modelId="{99587A4C-4849-408E-AC00-B4CA5B5F57C6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Разработка программ на основе запросов </a:t>
          </a:r>
          <a:r>
            <a:rPr lang="ru-RU" b="1" dirty="0" err="1" smtClean="0">
              <a:solidFill>
                <a:schemeClr val="tx1"/>
              </a:solidFill>
            </a:rPr>
            <a:t>благополучателей</a:t>
          </a:r>
          <a:endParaRPr lang="ru-RU" b="1" dirty="0">
            <a:solidFill>
              <a:schemeClr val="tx1"/>
            </a:solidFill>
          </a:endParaRPr>
        </a:p>
      </dgm:t>
    </dgm:pt>
    <dgm:pt modelId="{1053FA78-EE12-491B-8D41-7F44F46C3FF9}" type="parTrans" cxnId="{EF2D3C87-C427-41C6-8F82-C8B02EFD1497}">
      <dgm:prSet/>
      <dgm:spPr/>
      <dgm:t>
        <a:bodyPr/>
        <a:lstStyle/>
        <a:p>
          <a:endParaRPr lang="ru-RU"/>
        </a:p>
      </dgm:t>
    </dgm:pt>
    <dgm:pt modelId="{4B510046-64A1-41A7-84D8-34D9F79608B3}" type="sibTrans" cxnId="{EF2D3C87-C427-41C6-8F82-C8B02EFD1497}">
      <dgm:prSet/>
      <dgm:spPr/>
      <dgm:t>
        <a:bodyPr/>
        <a:lstStyle/>
        <a:p>
          <a:endParaRPr lang="ru-RU"/>
        </a:p>
      </dgm:t>
    </dgm:pt>
    <dgm:pt modelId="{81211949-A3DC-45C6-9FC8-CADA4DC4645C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Дополнительное образование</a:t>
          </a:r>
          <a:endParaRPr lang="ru-RU" sz="1800" b="1" dirty="0">
            <a:solidFill>
              <a:schemeClr val="tx1"/>
            </a:solidFill>
          </a:endParaRPr>
        </a:p>
      </dgm:t>
    </dgm:pt>
    <dgm:pt modelId="{2CFF72A9-D681-4040-930E-790786011A8A}" type="parTrans" cxnId="{EC6B11AD-7906-4455-8390-29D2237A2E52}">
      <dgm:prSet/>
      <dgm:spPr/>
      <dgm:t>
        <a:bodyPr/>
        <a:lstStyle/>
        <a:p>
          <a:endParaRPr lang="ru-RU"/>
        </a:p>
      </dgm:t>
    </dgm:pt>
    <dgm:pt modelId="{66DB2309-4E80-4C0A-83DC-AFEE31F79725}" type="sibTrans" cxnId="{EC6B11AD-7906-4455-8390-29D2237A2E52}">
      <dgm:prSet/>
      <dgm:spPr/>
      <dgm:t>
        <a:bodyPr/>
        <a:lstStyle/>
        <a:p>
          <a:endParaRPr lang="ru-RU"/>
        </a:p>
      </dgm:t>
    </dgm:pt>
    <dgm:pt modelId="{18D4EC16-EA4A-4096-A4EE-6AC0645A30D4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«Проба пера»</a:t>
          </a:r>
          <a:endParaRPr lang="ru-RU" b="1" dirty="0">
            <a:solidFill>
              <a:schemeClr val="tx1"/>
            </a:solidFill>
          </a:endParaRPr>
        </a:p>
      </dgm:t>
    </dgm:pt>
    <dgm:pt modelId="{A1F677DF-9F3E-48EE-948D-6631B1548FF7}" type="parTrans" cxnId="{53EDF009-88C9-454A-9180-C2EF24027427}">
      <dgm:prSet/>
      <dgm:spPr/>
      <dgm:t>
        <a:bodyPr/>
        <a:lstStyle/>
        <a:p>
          <a:endParaRPr lang="ru-RU"/>
        </a:p>
      </dgm:t>
    </dgm:pt>
    <dgm:pt modelId="{621131B0-756F-4684-9B32-26387EE1BB3B}" type="sibTrans" cxnId="{53EDF009-88C9-454A-9180-C2EF24027427}">
      <dgm:prSet/>
      <dgm:spPr/>
      <dgm:t>
        <a:bodyPr/>
        <a:lstStyle/>
        <a:p>
          <a:endParaRPr lang="ru-RU"/>
        </a:p>
      </dgm:t>
    </dgm:pt>
    <dgm:pt modelId="{A699C63E-DCBC-4258-978E-8B04586805CC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Проектная деятельность</a:t>
          </a:r>
          <a:endParaRPr lang="ru-RU" sz="1800" b="1" dirty="0">
            <a:solidFill>
              <a:schemeClr val="tx1"/>
            </a:solidFill>
          </a:endParaRPr>
        </a:p>
      </dgm:t>
    </dgm:pt>
    <dgm:pt modelId="{F38AC382-EC55-42EA-8CC6-DBEFDAA07C52}" type="parTrans" cxnId="{F7F11E42-32E9-42A5-9E84-6E4383AA5F80}">
      <dgm:prSet/>
      <dgm:spPr/>
      <dgm:t>
        <a:bodyPr/>
        <a:lstStyle/>
        <a:p>
          <a:endParaRPr lang="ru-RU"/>
        </a:p>
      </dgm:t>
    </dgm:pt>
    <dgm:pt modelId="{82A3BA28-A352-4E30-965C-38ECC4278362}" type="sibTrans" cxnId="{F7F11E42-32E9-42A5-9E84-6E4383AA5F80}">
      <dgm:prSet/>
      <dgm:spPr/>
      <dgm:t>
        <a:bodyPr/>
        <a:lstStyle/>
        <a:p>
          <a:endParaRPr lang="ru-RU"/>
        </a:p>
      </dgm:t>
    </dgm:pt>
    <dgm:pt modelId="{DA03ABB9-B388-47AC-8F8B-4B83FA0E6D9B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Круг интересов</a:t>
          </a:r>
          <a:endParaRPr lang="ru-RU" b="1" dirty="0">
            <a:solidFill>
              <a:schemeClr val="tx1"/>
            </a:solidFill>
          </a:endParaRPr>
        </a:p>
      </dgm:t>
    </dgm:pt>
    <dgm:pt modelId="{0AC0CC7B-7A00-4F26-8A27-67250B655D45}" type="parTrans" cxnId="{9C0355DD-EB32-4ACA-AA90-7CB00F2C3014}">
      <dgm:prSet/>
      <dgm:spPr/>
      <dgm:t>
        <a:bodyPr/>
        <a:lstStyle/>
        <a:p>
          <a:endParaRPr lang="ru-RU"/>
        </a:p>
      </dgm:t>
    </dgm:pt>
    <dgm:pt modelId="{DFFAAD7E-99C9-45DE-86AD-3EE26B5BC5CC}" type="sibTrans" cxnId="{9C0355DD-EB32-4ACA-AA90-7CB00F2C3014}">
      <dgm:prSet/>
      <dgm:spPr/>
      <dgm:t>
        <a:bodyPr/>
        <a:lstStyle/>
        <a:p>
          <a:endParaRPr lang="ru-RU"/>
        </a:p>
      </dgm:t>
    </dgm:pt>
    <dgm:pt modelId="{B1C39E6B-D13D-46F2-B559-1BD7AF536AFA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Учет каналов восприятия при подаче материала</a:t>
          </a:r>
          <a:endParaRPr lang="ru-RU" b="1" dirty="0">
            <a:solidFill>
              <a:schemeClr val="tx1"/>
            </a:solidFill>
          </a:endParaRPr>
        </a:p>
      </dgm:t>
    </dgm:pt>
    <dgm:pt modelId="{89BBFCA5-F02E-426D-8508-13FA4C1618D7}" type="parTrans" cxnId="{A80C61E7-8343-4F7B-B2C8-C9CF2AB46494}">
      <dgm:prSet/>
      <dgm:spPr/>
      <dgm:t>
        <a:bodyPr/>
        <a:lstStyle/>
        <a:p>
          <a:endParaRPr lang="ru-RU"/>
        </a:p>
      </dgm:t>
    </dgm:pt>
    <dgm:pt modelId="{8B2B3022-24CF-4550-998D-8DC381C43247}" type="sibTrans" cxnId="{A80C61E7-8343-4F7B-B2C8-C9CF2AB46494}">
      <dgm:prSet/>
      <dgm:spPr/>
      <dgm:t>
        <a:bodyPr/>
        <a:lstStyle/>
        <a:p>
          <a:endParaRPr lang="ru-RU"/>
        </a:p>
      </dgm:t>
    </dgm:pt>
    <dgm:pt modelId="{75F33510-4A41-4F23-81A4-E22EF3917ADA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Учет характерологических особенностей при организации групповой работы</a:t>
          </a:r>
          <a:endParaRPr lang="ru-RU" b="1" dirty="0">
            <a:solidFill>
              <a:schemeClr val="tx1"/>
            </a:solidFill>
          </a:endParaRPr>
        </a:p>
      </dgm:t>
    </dgm:pt>
    <dgm:pt modelId="{C1C6D667-D555-45EE-BA8D-9D13F567EECD}" type="parTrans" cxnId="{910405D6-573E-4938-8273-DA2F4C533F9E}">
      <dgm:prSet/>
      <dgm:spPr/>
      <dgm:t>
        <a:bodyPr/>
        <a:lstStyle/>
        <a:p>
          <a:endParaRPr lang="ru-RU"/>
        </a:p>
      </dgm:t>
    </dgm:pt>
    <dgm:pt modelId="{807D28FC-5349-494F-8C86-6160B53953FA}" type="sibTrans" cxnId="{910405D6-573E-4938-8273-DA2F4C533F9E}">
      <dgm:prSet/>
      <dgm:spPr/>
      <dgm:t>
        <a:bodyPr/>
        <a:lstStyle/>
        <a:p>
          <a:endParaRPr lang="ru-RU"/>
        </a:p>
      </dgm:t>
    </dgm:pt>
    <dgm:pt modelId="{B1A8639A-47E0-4470-BE52-AFCE667BAC1F}" type="pres">
      <dgm:prSet presAssocID="{ED1B22B7-B39A-4BFC-928C-8D370BBC7A8C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1997EA0-F6DF-4FED-B965-882BD9DC567F}" type="pres">
      <dgm:prSet presAssocID="{ED1B22B7-B39A-4BFC-928C-8D370BBC7A8C}" presName="children" presStyleCnt="0"/>
      <dgm:spPr/>
    </dgm:pt>
    <dgm:pt modelId="{9F3AB184-026A-44AC-8A73-5DE214257D06}" type="pres">
      <dgm:prSet presAssocID="{ED1B22B7-B39A-4BFC-928C-8D370BBC7A8C}" presName="child1group" presStyleCnt="0"/>
      <dgm:spPr/>
    </dgm:pt>
    <dgm:pt modelId="{38327D6F-407B-4707-8D26-B883EABB4999}" type="pres">
      <dgm:prSet presAssocID="{ED1B22B7-B39A-4BFC-928C-8D370BBC7A8C}" presName="child1" presStyleLbl="bgAcc1" presStyleIdx="0" presStyleCnt="4" custScaleX="136504"/>
      <dgm:spPr/>
      <dgm:t>
        <a:bodyPr/>
        <a:lstStyle/>
        <a:p>
          <a:endParaRPr lang="ru-RU"/>
        </a:p>
      </dgm:t>
    </dgm:pt>
    <dgm:pt modelId="{47856067-5A3F-4D7F-921C-F438B9A2F4AA}" type="pres">
      <dgm:prSet presAssocID="{ED1B22B7-B39A-4BFC-928C-8D370BBC7A8C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62CFBE-3211-4B2C-A497-FA513D00AF73}" type="pres">
      <dgm:prSet presAssocID="{ED1B22B7-B39A-4BFC-928C-8D370BBC7A8C}" presName="child2group" presStyleCnt="0"/>
      <dgm:spPr/>
    </dgm:pt>
    <dgm:pt modelId="{8E52ADE8-EA36-42EC-BB97-3A5AEACB0126}" type="pres">
      <dgm:prSet presAssocID="{ED1B22B7-B39A-4BFC-928C-8D370BBC7A8C}" presName="child2" presStyleLbl="bgAcc1" presStyleIdx="1" presStyleCnt="4"/>
      <dgm:spPr/>
      <dgm:t>
        <a:bodyPr/>
        <a:lstStyle/>
        <a:p>
          <a:endParaRPr lang="ru-RU"/>
        </a:p>
      </dgm:t>
    </dgm:pt>
    <dgm:pt modelId="{9CC02C23-E0C7-4D60-8B77-08250024E3EF}" type="pres">
      <dgm:prSet presAssocID="{ED1B22B7-B39A-4BFC-928C-8D370BBC7A8C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9958AA-C57C-4C5E-B465-7F32748F5BE0}" type="pres">
      <dgm:prSet presAssocID="{ED1B22B7-B39A-4BFC-928C-8D370BBC7A8C}" presName="child3group" presStyleCnt="0"/>
      <dgm:spPr/>
    </dgm:pt>
    <dgm:pt modelId="{49984A94-8254-4B71-9E53-E4FDEF3B3A4B}" type="pres">
      <dgm:prSet presAssocID="{ED1B22B7-B39A-4BFC-928C-8D370BBC7A8C}" presName="child3" presStyleLbl="bgAcc1" presStyleIdx="2" presStyleCnt="4"/>
      <dgm:spPr/>
      <dgm:t>
        <a:bodyPr/>
        <a:lstStyle/>
        <a:p>
          <a:endParaRPr lang="ru-RU"/>
        </a:p>
      </dgm:t>
    </dgm:pt>
    <dgm:pt modelId="{9FE0CFE9-2771-459B-9ECD-C0D0E79F542E}" type="pres">
      <dgm:prSet presAssocID="{ED1B22B7-B39A-4BFC-928C-8D370BBC7A8C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1BCA11-C136-4928-BE02-CADCE498E8BB}" type="pres">
      <dgm:prSet presAssocID="{ED1B22B7-B39A-4BFC-928C-8D370BBC7A8C}" presName="child4group" presStyleCnt="0"/>
      <dgm:spPr/>
    </dgm:pt>
    <dgm:pt modelId="{92F4532C-2661-4696-ADF4-9A320AB31887}" type="pres">
      <dgm:prSet presAssocID="{ED1B22B7-B39A-4BFC-928C-8D370BBC7A8C}" presName="child4" presStyleLbl="bgAcc1" presStyleIdx="3" presStyleCnt="4" custScaleX="123729"/>
      <dgm:spPr/>
      <dgm:t>
        <a:bodyPr/>
        <a:lstStyle/>
        <a:p>
          <a:endParaRPr lang="ru-RU"/>
        </a:p>
      </dgm:t>
    </dgm:pt>
    <dgm:pt modelId="{8D36420B-48DA-4C10-BDA6-4E20520C884B}" type="pres">
      <dgm:prSet presAssocID="{ED1B22B7-B39A-4BFC-928C-8D370BBC7A8C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79A202-48D1-4357-9C9A-15E6DBA3E379}" type="pres">
      <dgm:prSet presAssocID="{ED1B22B7-B39A-4BFC-928C-8D370BBC7A8C}" presName="childPlaceholder" presStyleCnt="0"/>
      <dgm:spPr/>
    </dgm:pt>
    <dgm:pt modelId="{87BAF8A3-8DD8-4BC7-B03C-4BCEA32042CB}" type="pres">
      <dgm:prSet presAssocID="{ED1B22B7-B39A-4BFC-928C-8D370BBC7A8C}" presName="circle" presStyleCnt="0"/>
      <dgm:spPr/>
    </dgm:pt>
    <dgm:pt modelId="{0625845F-4BFC-4451-9884-76C65ACCC984}" type="pres">
      <dgm:prSet presAssocID="{ED1B22B7-B39A-4BFC-928C-8D370BBC7A8C}" presName="quadrant1" presStyleLbl="node1" presStyleIdx="0" presStyleCnt="4" custScaleX="103708" custLinFactNeighborX="-2401" custLinFactNeighborY="-314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E38616-3947-43CA-94E5-0E57BAF00058}" type="pres">
      <dgm:prSet presAssocID="{ED1B22B7-B39A-4BFC-928C-8D370BBC7A8C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ADE870-8492-4053-BBF9-360DBAFD3A00}" type="pres">
      <dgm:prSet presAssocID="{ED1B22B7-B39A-4BFC-928C-8D370BBC7A8C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406EA-2C42-421C-A6B4-58DDF60F34F2}" type="pres">
      <dgm:prSet presAssocID="{ED1B22B7-B39A-4BFC-928C-8D370BBC7A8C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9879F5-8B16-4D51-972E-066F78B18478}" type="pres">
      <dgm:prSet presAssocID="{ED1B22B7-B39A-4BFC-928C-8D370BBC7A8C}" presName="quadrantPlaceholder" presStyleCnt="0"/>
      <dgm:spPr/>
    </dgm:pt>
    <dgm:pt modelId="{9D743E09-62B5-4F30-8D25-4D7BEA7723FE}" type="pres">
      <dgm:prSet presAssocID="{ED1B22B7-B39A-4BFC-928C-8D370BBC7A8C}" presName="center1" presStyleLbl="fgShp" presStyleIdx="0" presStyleCnt="2"/>
      <dgm:spPr/>
    </dgm:pt>
    <dgm:pt modelId="{230329E3-A89F-4312-8103-27DE8D066AE2}" type="pres">
      <dgm:prSet presAssocID="{ED1B22B7-B39A-4BFC-928C-8D370BBC7A8C}" presName="center2" presStyleLbl="fgShp" presStyleIdx="1" presStyleCnt="2"/>
      <dgm:spPr/>
    </dgm:pt>
  </dgm:ptLst>
  <dgm:cxnLst>
    <dgm:cxn modelId="{738E712D-C4F3-42E5-B788-3EA96675B342}" type="presOf" srcId="{9CAFF4CB-C181-4367-BC6F-050A63F0EB45}" destId="{16E38616-3947-43CA-94E5-0E57BAF00058}" srcOrd="0" destOrd="0" presId="urn:microsoft.com/office/officeart/2005/8/layout/cycle4"/>
    <dgm:cxn modelId="{186B1745-315C-406E-BE9D-4D5358D763FC}" type="presOf" srcId="{81211949-A3DC-45C6-9FC8-CADA4DC4645C}" destId="{F0ADE870-8492-4053-BBF9-360DBAFD3A00}" srcOrd="0" destOrd="0" presId="urn:microsoft.com/office/officeart/2005/8/layout/cycle4"/>
    <dgm:cxn modelId="{EC6B11AD-7906-4455-8390-29D2237A2E52}" srcId="{ED1B22B7-B39A-4BFC-928C-8D370BBC7A8C}" destId="{81211949-A3DC-45C6-9FC8-CADA4DC4645C}" srcOrd="2" destOrd="0" parTransId="{2CFF72A9-D681-4040-930E-790786011A8A}" sibTransId="{66DB2309-4E80-4C0A-83DC-AFEE31F79725}"/>
    <dgm:cxn modelId="{F7F11E42-32E9-42A5-9E84-6E4383AA5F80}" srcId="{ED1B22B7-B39A-4BFC-928C-8D370BBC7A8C}" destId="{A699C63E-DCBC-4258-978E-8B04586805CC}" srcOrd="3" destOrd="0" parTransId="{F38AC382-EC55-42EA-8CC6-DBEFDAA07C52}" sibTransId="{82A3BA28-A352-4E30-965C-38ECC4278362}"/>
    <dgm:cxn modelId="{0292EFB3-DF32-4DCB-BAA9-DE3BD80B7F0B}" type="presOf" srcId="{B1C39E6B-D13D-46F2-B559-1BD7AF536AFA}" destId="{38327D6F-407B-4707-8D26-B883EABB4999}" srcOrd="0" destOrd="1" presId="urn:microsoft.com/office/officeart/2005/8/layout/cycle4"/>
    <dgm:cxn modelId="{599842D4-B94C-4EB4-B7E0-8BBC0A6A6880}" type="presOf" srcId="{906BFEE9-F081-4393-ABC0-CB91E79448AE}" destId="{47856067-5A3F-4D7F-921C-F438B9A2F4AA}" srcOrd="1" destOrd="0" presId="urn:microsoft.com/office/officeart/2005/8/layout/cycle4"/>
    <dgm:cxn modelId="{A6EC02A4-C4B6-4D1E-9446-9FC39A7A4BF7}" type="presOf" srcId="{75F33510-4A41-4F23-81A4-E22EF3917ADA}" destId="{47856067-5A3F-4D7F-921C-F438B9A2F4AA}" srcOrd="1" destOrd="2" presId="urn:microsoft.com/office/officeart/2005/8/layout/cycle4"/>
    <dgm:cxn modelId="{4E57E856-9B87-47FE-82AA-B05D589C787E}" type="presOf" srcId="{18D4EC16-EA4A-4096-A4EE-6AC0645A30D4}" destId="{9FE0CFE9-2771-459B-9ECD-C0D0E79F542E}" srcOrd="1" destOrd="0" presId="urn:microsoft.com/office/officeart/2005/8/layout/cycle4"/>
    <dgm:cxn modelId="{9C0355DD-EB32-4ACA-AA90-7CB00F2C3014}" srcId="{A699C63E-DCBC-4258-978E-8B04586805CC}" destId="{DA03ABB9-B388-47AC-8F8B-4B83FA0E6D9B}" srcOrd="0" destOrd="0" parTransId="{0AC0CC7B-7A00-4F26-8A27-67250B655D45}" sibTransId="{DFFAAD7E-99C9-45DE-86AD-3EE26B5BC5CC}"/>
    <dgm:cxn modelId="{72D8268B-5519-4484-85AB-CB64C3BD593A}" type="presOf" srcId="{18D4EC16-EA4A-4096-A4EE-6AC0645A30D4}" destId="{49984A94-8254-4B71-9E53-E4FDEF3B3A4B}" srcOrd="0" destOrd="0" presId="urn:microsoft.com/office/officeart/2005/8/layout/cycle4"/>
    <dgm:cxn modelId="{6CE53558-BC66-463F-937C-0F84D3D10948}" srcId="{ED1B22B7-B39A-4BFC-928C-8D370BBC7A8C}" destId="{9CAFF4CB-C181-4367-BC6F-050A63F0EB45}" srcOrd="1" destOrd="0" parTransId="{618793EB-E892-47E2-8893-186CE5E2991A}" sibTransId="{D559CDA4-7FD3-4E59-855E-727179B4786E}"/>
    <dgm:cxn modelId="{53EDF009-88C9-454A-9180-C2EF24027427}" srcId="{81211949-A3DC-45C6-9FC8-CADA4DC4645C}" destId="{18D4EC16-EA4A-4096-A4EE-6AC0645A30D4}" srcOrd="0" destOrd="0" parTransId="{A1F677DF-9F3E-48EE-948D-6631B1548FF7}" sibTransId="{621131B0-756F-4684-9B32-26387EE1BB3B}"/>
    <dgm:cxn modelId="{EF2D3C87-C427-41C6-8F82-C8B02EFD1497}" srcId="{9CAFF4CB-C181-4367-BC6F-050A63F0EB45}" destId="{99587A4C-4849-408E-AC00-B4CA5B5F57C6}" srcOrd="0" destOrd="0" parTransId="{1053FA78-EE12-491B-8D41-7F44F46C3FF9}" sibTransId="{4B510046-64A1-41A7-84D8-34D9F79608B3}"/>
    <dgm:cxn modelId="{E8EC2A27-B791-4213-B010-A53F43277A56}" type="presOf" srcId="{75F33510-4A41-4F23-81A4-E22EF3917ADA}" destId="{38327D6F-407B-4707-8D26-B883EABB4999}" srcOrd="0" destOrd="2" presId="urn:microsoft.com/office/officeart/2005/8/layout/cycle4"/>
    <dgm:cxn modelId="{2D6C078E-4339-430B-B51E-1B6211458A4D}" type="presOf" srcId="{ED1B22B7-B39A-4BFC-928C-8D370BBC7A8C}" destId="{B1A8639A-47E0-4470-BE52-AFCE667BAC1F}" srcOrd="0" destOrd="0" presId="urn:microsoft.com/office/officeart/2005/8/layout/cycle4"/>
    <dgm:cxn modelId="{910405D6-573E-4938-8273-DA2F4C533F9E}" srcId="{3D01A37F-10A1-4C0C-90F0-2059BF4ED6AA}" destId="{75F33510-4A41-4F23-81A4-E22EF3917ADA}" srcOrd="2" destOrd="0" parTransId="{C1C6D667-D555-45EE-BA8D-9D13F567EECD}" sibTransId="{807D28FC-5349-494F-8C86-6160B53953FA}"/>
    <dgm:cxn modelId="{63DA6FA9-4C1E-4F18-9341-60ABF0955734}" type="presOf" srcId="{DA03ABB9-B388-47AC-8F8B-4B83FA0E6D9B}" destId="{92F4532C-2661-4696-ADF4-9A320AB31887}" srcOrd="0" destOrd="0" presId="urn:microsoft.com/office/officeart/2005/8/layout/cycle4"/>
    <dgm:cxn modelId="{9F1DFA9B-A729-42D8-BADE-6289852831D0}" type="presOf" srcId="{A699C63E-DCBC-4258-978E-8B04586805CC}" destId="{472406EA-2C42-421C-A6B4-58DDF60F34F2}" srcOrd="0" destOrd="0" presId="urn:microsoft.com/office/officeart/2005/8/layout/cycle4"/>
    <dgm:cxn modelId="{B93C120A-471B-4C9D-8B61-238E84D9524E}" srcId="{ED1B22B7-B39A-4BFC-928C-8D370BBC7A8C}" destId="{3D01A37F-10A1-4C0C-90F0-2059BF4ED6AA}" srcOrd="0" destOrd="0" parTransId="{FE82F378-B1F8-4025-A751-56643318D794}" sibTransId="{39472B32-F28F-41B9-BE7E-CC743484FBB9}"/>
    <dgm:cxn modelId="{6A64C87D-47DC-47EA-9353-FBEEAC704EAE}" type="presOf" srcId="{DA03ABB9-B388-47AC-8F8B-4B83FA0E6D9B}" destId="{8D36420B-48DA-4C10-BDA6-4E20520C884B}" srcOrd="1" destOrd="0" presId="urn:microsoft.com/office/officeart/2005/8/layout/cycle4"/>
    <dgm:cxn modelId="{A80C61E7-8343-4F7B-B2C8-C9CF2AB46494}" srcId="{3D01A37F-10A1-4C0C-90F0-2059BF4ED6AA}" destId="{B1C39E6B-D13D-46F2-B559-1BD7AF536AFA}" srcOrd="1" destOrd="0" parTransId="{89BBFCA5-F02E-426D-8508-13FA4C1618D7}" sibTransId="{8B2B3022-24CF-4550-998D-8DC381C43247}"/>
    <dgm:cxn modelId="{64CF6ADE-0C48-4A75-AA13-C844277019A2}" type="presOf" srcId="{3D01A37F-10A1-4C0C-90F0-2059BF4ED6AA}" destId="{0625845F-4BFC-4451-9884-76C65ACCC984}" srcOrd="0" destOrd="0" presId="urn:microsoft.com/office/officeart/2005/8/layout/cycle4"/>
    <dgm:cxn modelId="{8155E051-8E26-49E1-A1A8-8962F17D76E3}" type="presOf" srcId="{906BFEE9-F081-4393-ABC0-CB91E79448AE}" destId="{38327D6F-407B-4707-8D26-B883EABB4999}" srcOrd="0" destOrd="0" presId="urn:microsoft.com/office/officeart/2005/8/layout/cycle4"/>
    <dgm:cxn modelId="{4E5415C8-34D2-45F8-B2D6-A8E3CF20FB07}" type="presOf" srcId="{99587A4C-4849-408E-AC00-B4CA5B5F57C6}" destId="{8E52ADE8-EA36-42EC-BB97-3A5AEACB0126}" srcOrd="0" destOrd="0" presId="urn:microsoft.com/office/officeart/2005/8/layout/cycle4"/>
    <dgm:cxn modelId="{2D9AED03-3FA2-45D6-A5D0-AFD242F4155D}" srcId="{3D01A37F-10A1-4C0C-90F0-2059BF4ED6AA}" destId="{906BFEE9-F081-4393-ABC0-CB91E79448AE}" srcOrd="0" destOrd="0" parTransId="{D8113313-9273-4807-ABCC-7E1E255E7EC4}" sibTransId="{A62C37B0-3367-4494-8E83-4EDF9599D7DA}"/>
    <dgm:cxn modelId="{59493E25-39BA-4A1D-8F83-EEE45FE9475C}" type="presOf" srcId="{B1C39E6B-D13D-46F2-B559-1BD7AF536AFA}" destId="{47856067-5A3F-4D7F-921C-F438B9A2F4AA}" srcOrd="1" destOrd="1" presId="urn:microsoft.com/office/officeart/2005/8/layout/cycle4"/>
    <dgm:cxn modelId="{0F258A25-4C0E-4DC1-915F-9E72684C5757}" type="presOf" srcId="{99587A4C-4849-408E-AC00-B4CA5B5F57C6}" destId="{9CC02C23-E0C7-4D60-8B77-08250024E3EF}" srcOrd="1" destOrd="0" presId="urn:microsoft.com/office/officeart/2005/8/layout/cycle4"/>
    <dgm:cxn modelId="{B4F1D1DD-0CF7-422A-9754-8A246FE06246}" type="presParOf" srcId="{B1A8639A-47E0-4470-BE52-AFCE667BAC1F}" destId="{B1997EA0-F6DF-4FED-B965-882BD9DC567F}" srcOrd="0" destOrd="0" presId="urn:microsoft.com/office/officeart/2005/8/layout/cycle4"/>
    <dgm:cxn modelId="{EF6507F1-D618-465A-A32E-C0EBF4B967A4}" type="presParOf" srcId="{B1997EA0-F6DF-4FED-B965-882BD9DC567F}" destId="{9F3AB184-026A-44AC-8A73-5DE214257D06}" srcOrd="0" destOrd="0" presId="urn:microsoft.com/office/officeart/2005/8/layout/cycle4"/>
    <dgm:cxn modelId="{F8B2F35C-2038-4BEF-A2E0-05C412A0FF8B}" type="presParOf" srcId="{9F3AB184-026A-44AC-8A73-5DE214257D06}" destId="{38327D6F-407B-4707-8D26-B883EABB4999}" srcOrd="0" destOrd="0" presId="urn:microsoft.com/office/officeart/2005/8/layout/cycle4"/>
    <dgm:cxn modelId="{03431C2C-8B00-4364-8CB6-45F3336945C9}" type="presParOf" srcId="{9F3AB184-026A-44AC-8A73-5DE214257D06}" destId="{47856067-5A3F-4D7F-921C-F438B9A2F4AA}" srcOrd="1" destOrd="0" presId="urn:microsoft.com/office/officeart/2005/8/layout/cycle4"/>
    <dgm:cxn modelId="{BE06EB2D-AC62-4549-A6A5-64E2A33A6617}" type="presParOf" srcId="{B1997EA0-F6DF-4FED-B965-882BD9DC567F}" destId="{2F62CFBE-3211-4B2C-A497-FA513D00AF73}" srcOrd="1" destOrd="0" presId="urn:microsoft.com/office/officeart/2005/8/layout/cycle4"/>
    <dgm:cxn modelId="{01F8451D-0904-483C-AAFC-3020F6CCADB2}" type="presParOf" srcId="{2F62CFBE-3211-4B2C-A497-FA513D00AF73}" destId="{8E52ADE8-EA36-42EC-BB97-3A5AEACB0126}" srcOrd="0" destOrd="0" presId="urn:microsoft.com/office/officeart/2005/8/layout/cycle4"/>
    <dgm:cxn modelId="{BA7DCEDC-5E25-43C4-A9DD-5C848954FEC7}" type="presParOf" srcId="{2F62CFBE-3211-4B2C-A497-FA513D00AF73}" destId="{9CC02C23-E0C7-4D60-8B77-08250024E3EF}" srcOrd="1" destOrd="0" presId="urn:microsoft.com/office/officeart/2005/8/layout/cycle4"/>
    <dgm:cxn modelId="{3ECA7E5F-B2DB-4231-BBA7-73AA89AEF270}" type="presParOf" srcId="{B1997EA0-F6DF-4FED-B965-882BD9DC567F}" destId="{409958AA-C57C-4C5E-B465-7F32748F5BE0}" srcOrd="2" destOrd="0" presId="urn:microsoft.com/office/officeart/2005/8/layout/cycle4"/>
    <dgm:cxn modelId="{CE18CEBD-2336-40E3-BA9B-1D45A24B73A6}" type="presParOf" srcId="{409958AA-C57C-4C5E-B465-7F32748F5BE0}" destId="{49984A94-8254-4B71-9E53-E4FDEF3B3A4B}" srcOrd="0" destOrd="0" presId="urn:microsoft.com/office/officeart/2005/8/layout/cycle4"/>
    <dgm:cxn modelId="{4E5FD5E5-B164-44F5-B0DB-99E32E034A3F}" type="presParOf" srcId="{409958AA-C57C-4C5E-B465-7F32748F5BE0}" destId="{9FE0CFE9-2771-459B-9ECD-C0D0E79F542E}" srcOrd="1" destOrd="0" presId="urn:microsoft.com/office/officeart/2005/8/layout/cycle4"/>
    <dgm:cxn modelId="{8693168F-D463-42CB-9DA2-E98176FF46E8}" type="presParOf" srcId="{B1997EA0-F6DF-4FED-B965-882BD9DC567F}" destId="{EA1BCA11-C136-4928-BE02-CADCE498E8BB}" srcOrd="3" destOrd="0" presId="urn:microsoft.com/office/officeart/2005/8/layout/cycle4"/>
    <dgm:cxn modelId="{1DC4327E-BAE1-4A86-B6CE-5EE4D1A864F7}" type="presParOf" srcId="{EA1BCA11-C136-4928-BE02-CADCE498E8BB}" destId="{92F4532C-2661-4696-ADF4-9A320AB31887}" srcOrd="0" destOrd="0" presId="urn:microsoft.com/office/officeart/2005/8/layout/cycle4"/>
    <dgm:cxn modelId="{B3E64A4C-E3E0-4398-B3C7-5D3B86F3C2B0}" type="presParOf" srcId="{EA1BCA11-C136-4928-BE02-CADCE498E8BB}" destId="{8D36420B-48DA-4C10-BDA6-4E20520C884B}" srcOrd="1" destOrd="0" presId="urn:microsoft.com/office/officeart/2005/8/layout/cycle4"/>
    <dgm:cxn modelId="{C9FE6568-89EC-4292-A775-8BE5695E84B7}" type="presParOf" srcId="{B1997EA0-F6DF-4FED-B965-882BD9DC567F}" destId="{D479A202-48D1-4357-9C9A-15E6DBA3E379}" srcOrd="4" destOrd="0" presId="urn:microsoft.com/office/officeart/2005/8/layout/cycle4"/>
    <dgm:cxn modelId="{9C1E899B-A52A-4EB5-8AAA-D683A8C1E704}" type="presParOf" srcId="{B1A8639A-47E0-4470-BE52-AFCE667BAC1F}" destId="{87BAF8A3-8DD8-4BC7-B03C-4BCEA32042CB}" srcOrd="1" destOrd="0" presId="urn:microsoft.com/office/officeart/2005/8/layout/cycle4"/>
    <dgm:cxn modelId="{F3D2F425-3BD0-4055-BEA2-6B5A2DA0DCFD}" type="presParOf" srcId="{87BAF8A3-8DD8-4BC7-B03C-4BCEA32042CB}" destId="{0625845F-4BFC-4451-9884-76C65ACCC984}" srcOrd="0" destOrd="0" presId="urn:microsoft.com/office/officeart/2005/8/layout/cycle4"/>
    <dgm:cxn modelId="{C86644DD-6F6A-4A02-B18F-54A1FE899B2C}" type="presParOf" srcId="{87BAF8A3-8DD8-4BC7-B03C-4BCEA32042CB}" destId="{16E38616-3947-43CA-94E5-0E57BAF00058}" srcOrd="1" destOrd="0" presId="urn:microsoft.com/office/officeart/2005/8/layout/cycle4"/>
    <dgm:cxn modelId="{3A35A14A-09AA-43BB-9029-0D4B5C74BB65}" type="presParOf" srcId="{87BAF8A3-8DD8-4BC7-B03C-4BCEA32042CB}" destId="{F0ADE870-8492-4053-BBF9-360DBAFD3A00}" srcOrd="2" destOrd="0" presId="urn:microsoft.com/office/officeart/2005/8/layout/cycle4"/>
    <dgm:cxn modelId="{F7495A0C-A05D-4209-B29D-667C06804A4E}" type="presParOf" srcId="{87BAF8A3-8DD8-4BC7-B03C-4BCEA32042CB}" destId="{472406EA-2C42-421C-A6B4-58DDF60F34F2}" srcOrd="3" destOrd="0" presId="urn:microsoft.com/office/officeart/2005/8/layout/cycle4"/>
    <dgm:cxn modelId="{019B16AD-FADB-41AE-B5D7-833DFE475E61}" type="presParOf" srcId="{87BAF8A3-8DD8-4BC7-B03C-4BCEA32042CB}" destId="{809879F5-8B16-4D51-972E-066F78B18478}" srcOrd="4" destOrd="0" presId="urn:microsoft.com/office/officeart/2005/8/layout/cycle4"/>
    <dgm:cxn modelId="{DD0FD7E1-7D37-4DCC-A7A7-D5C446D90DD9}" type="presParOf" srcId="{B1A8639A-47E0-4470-BE52-AFCE667BAC1F}" destId="{9D743E09-62B5-4F30-8D25-4D7BEA7723FE}" srcOrd="2" destOrd="0" presId="urn:microsoft.com/office/officeart/2005/8/layout/cycle4"/>
    <dgm:cxn modelId="{D2FD6304-54F6-4093-86F3-ACC11496FE0E}" type="presParOf" srcId="{B1A8639A-47E0-4470-BE52-AFCE667BAC1F}" destId="{230329E3-A89F-4312-8103-27DE8D066AE2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E6608E-DC9C-4B4B-B153-3803A9A41B30}">
      <dsp:nvSpPr>
        <dsp:cNvPr id="0" name=""/>
        <dsp:cNvSpPr/>
      </dsp:nvSpPr>
      <dsp:spPr>
        <a:xfrm>
          <a:off x="0" y="209238"/>
          <a:ext cx="8490274" cy="109655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732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Проблема отсутствия современной целостной среды, которая способна обеспечивать комплекс возможностей для развития и саморазвития субъектов образовательного процесса</a:t>
          </a:r>
          <a:endParaRPr lang="ru-RU" sz="1800" kern="1200" dirty="0"/>
        </a:p>
      </dsp:txBody>
      <dsp:txXfrm>
        <a:off x="0" y="209238"/>
        <a:ext cx="8490274" cy="1096553"/>
      </dsp:txXfrm>
    </dsp:sp>
    <dsp:sp modelId="{A0E80803-883B-4049-888E-B741B88C0547}">
      <dsp:nvSpPr>
        <dsp:cNvPr id="0" name=""/>
        <dsp:cNvSpPr/>
      </dsp:nvSpPr>
      <dsp:spPr>
        <a:xfrm>
          <a:off x="0" y="393167"/>
          <a:ext cx="672575" cy="735168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0AFD43-B24C-4E09-BBEF-70123FD22318}">
      <dsp:nvSpPr>
        <dsp:cNvPr id="0" name=""/>
        <dsp:cNvSpPr/>
      </dsp:nvSpPr>
      <dsp:spPr>
        <a:xfrm>
          <a:off x="0" y="1431286"/>
          <a:ext cx="8490274" cy="109655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732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Проблема обеспеченности квалифицированными кадрами, способными работать с разными категориями обучающихся и обеспечивать персонификацию образовательного процесса</a:t>
          </a:r>
          <a:endParaRPr lang="ru-RU" sz="1800" kern="1200" dirty="0"/>
        </a:p>
      </dsp:txBody>
      <dsp:txXfrm>
        <a:off x="0" y="1431286"/>
        <a:ext cx="8490274" cy="1096553"/>
      </dsp:txXfrm>
    </dsp:sp>
    <dsp:sp modelId="{5C24D043-27F4-435E-87C2-74CE9080D80F}">
      <dsp:nvSpPr>
        <dsp:cNvPr id="0" name=""/>
        <dsp:cNvSpPr/>
      </dsp:nvSpPr>
      <dsp:spPr>
        <a:xfrm>
          <a:off x="0" y="1599948"/>
          <a:ext cx="700431" cy="759992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18F155-3C22-4C4A-8E91-ABDB80B3B9CA}">
      <dsp:nvSpPr>
        <dsp:cNvPr id="0" name=""/>
        <dsp:cNvSpPr/>
      </dsp:nvSpPr>
      <dsp:spPr>
        <a:xfrm>
          <a:off x="0" y="2653335"/>
          <a:ext cx="8490274" cy="109655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732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>
              <a:solidFill>
                <a:schemeClr val="tx1"/>
              </a:solidFill>
            </a:rPr>
            <a:t>Проблема создания благоприятных условий для учащихся с низкой мотивацией к обучению и успешных школьников</a:t>
          </a:r>
          <a:endParaRPr lang="ru-RU" sz="1800" b="0" i="0" kern="1200" dirty="0"/>
        </a:p>
      </dsp:txBody>
      <dsp:txXfrm>
        <a:off x="0" y="2653335"/>
        <a:ext cx="8490274" cy="1096553"/>
      </dsp:txXfrm>
    </dsp:sp>
    <dsp:sp modelId="{B364D20C-A7F2-4338-8F79-0B3672DB6AB2}">
      <dsp:nvSpPr>
        <dsp:cNvPr id="0" name=""/>
        <dsp:cNvSpPr/>
      </dsp:nvSpPr>
      <dsp:spPr>
        <a:xfrm>
          <a:off x="0" y="2752084"/>
          <a:ext cx="724618" cy="797734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2C6ED5-97A7-4775-B3E5-8326565828CF}">
      <dsp:nvSpPr>
        <dsp:cNvPr id="0" name=""/>
        <dsp:cNvSpPr/>
      </dsp:nvSpPr>
      <dsp:spPr>
        <a:xfrm>
          <a:off x="0" y="3875383"/>
          <a:ext cx="8490274" cy="109655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732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>
              <a:solidFill>
                <a:schemeClr val="tx1"/>
              </a:solidFill>
            </a:rPr>
            <a:t>Проблема создания поддерживающего и развивающего пространства для полноценного эмоционального и интеллектуального развития ребенка</a:t>
          </a:r>
          <a:endParaRPr lang="ru-RU" sz="1800" b="0" i="0" kern="1200" dirty="0"/>
        </a:p>
      </dsp:txBody>
      <dsp:txXfrm>
        <a:off x="0" y="3875383"/>
        <a:ext cx="8490274" cy="1096553"/>
      </dsp:txXfrm>
    </dsp:sp>
    <dsp:sp modelId="{EB8BB6CF-5DCE-4B4D-9C71-1E2E37CAD26B}">
      <dsp:nvSpPr>
        <dsp:cNvPr id="0" name=""/>
        <dsp:cNvSpPr/>
      </dsp:nvSpPr>
      <dsp:spPr>
        <a:xfrm>
          <a:off x="0" y="4120231"/>
          <a:ext cx="672575" cy="652798"/>
        </a:xfrm>
        <a:prstGeom prst="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4022CB-2233-4669-8ABD-5FFCD32230A1}">
      <dsp:nvSpPr>
        <dsp:cNvPr id="0" name=""/>
        <dsp:cNvSpPr/>
      </dsp:nvSpPr>
      <dsp:spPr>
        <a:xfrm>
          <a:off x="4398016" y="4387634"/>
          <a:ext cx="4139497" cy="1326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6941564"/>
              <a:satOff val="-39468"/>
              <a:lumOff val="126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Петровский колледж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err="1" smtClean="0"/>
            <a:t>РАНХиГС</a:t>
          </a:r>
          <a:endParaRPr lang="ru-RU" sz="1900" kern="1200" dirty="0"/>
        </a:p>
      </dsp:txBody>
      <dsp:txXfrm>
        <a:off x="5669004" y="4748398"/>
        <a:ext cx="2839370" cy="936596"/>
      </dsp:txXfrm>
    </dsp:sp>
    <dsp:sp modelId="{AB636F09-F0B8-4EF9-BAA3-BA452A693996}">
      <dsp:nvSpPr>
        <dsp:cNvPr id="0" name=""/>
        <dsp:cNvSpPr/>
      </dsp:nvSpPr>
      <dsp:spPr>
        <a:xfrm>
          <a:off x="-159521" y="4387624"/>
          <a:ext cx="4252122" cy="13265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10412346"/>
              <a:satOff val="-59202"/>
              <a:lumOff val="190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000" kern="1200" dirty="0" smtClean="0"/>
            <a:t>ЦП «</a:t>
          </a:r>
          <a:r>
            <a:rPr lang="ru-RU" sz="2000" kern="1200" dirty="0" err="1" smtClean="0"/>
            <a:t>Сберкласс</a:t>
          </a:r>
          <a:r>
            <a:rPr lang="ru-RU" sz="2000" kern="1200" dirty="0" smtClean="0"/>
            <a:t>»</a:t>
          </a:r>
          <a:endParaRPr lang="ru-RU" sz="2000" kern="1200" dirty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000" kern="1200" dirty="0" smtClean="0"/>
            <a:t>ГБОУ СОШ №174 </a:t>
          </a:r>
          <a:endParaRPr lang="ru-RU" sz="2000" kern="1200" dirty="0"/>
        </a:p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/>
        </a:p>
      </dsp:txBody>
      <dsp:txXfrm>
        <a:off x="-130382" y="4748393"/>
        <a:ext cx="2918207" cy="936610"/>
      </dsp:txXfrm>
    </dsp:sp>
    <dsp:sp modelId="{78255EB0-A22C-4327-A517-9B2108734B39}">
      <dsp:nvSpPr>
        <dsp:cNvPr id="0" name=""/>
        <dsp:cNvSpPr/>
      </dsp:nvSpPr>
      <dsp:spPr>
        <a:xfrm>
          <a:off x="4482919" y="0"/>
          <a:ext cx="4245554" cy="13167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3470782"/>
              <a:satOff val="-19734"/>
              <a:lumOff val="634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1" indent="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ЦСТТ</a:t>
          </a:r>
          <a:endParaRPr lang="ru-RU" sz="1900" kern="1200" dirty="0"/>
        </a:p>
        <a:p>
          <a:pPr marL="0" lvl="1" indent="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ДДЮТ</a:t>
          </a:r>
          <a:endParaRPr lang="ru-RU" sz="1900" kern="1200" dirty="0"/>
        </a:p>
        <a:p>
          <a:pPr marL="0" lvl="1" indent="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Библиотека №1 и др. </a:t>
          </a:r>
          <a:endParaRPr lang="ru-RU" sz="1900" kern="1200" dirty="0"/>
        </a:p>
      </dsp:txBody>
      <dsp:txXfrm>
        <a:off x="5785510" y="28925"/>
        <a:ext cx="2914038" cy="929730"/>
      </dsp:txXfrm>
    </dsp:sp>
    <dsp:sp modelId="{E929B05E-31E2-4BB4-8F23-83F193C1C2DC}">
      <dsp:nvSpPr>
        <dsp:cNvPr id="0" name=""/>
        <dsp:cNvSpPr/>
      </dsp:nvSpPr>
      <dsp:spPr>
        <a:xfrm>
          <a:off x="-145219" y="0"/>
          <a:ext cx="4223518" cy="14839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Гимназия «Альма-Матер»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ГБОУ ДОУ № 1, № 49</a:t>
          </a:r>
          <a:endParaRPr lang="ru-RU" sz="1900" kern="1200" dirty="0"/>
        </a:p>
      </dsp:txBody>
      <dsp:txXfrm>
        <a:off x="-112622" y="32597"/>
        <a:ext cx="2891268" cy="1047747"/>
      </dsp:txXfrm>
    </dsp:sp>
    <dsp:sp modelId="{7C09AB34-686D-4E5E-9194-B497941E208D}">
      <dsp:nvSpPr>
        <dsp:cNvPr id="0" name=""/>
        <dsp:cNvSpPr/>
      </dsp:nvSpPr>
      <dsp:spPr>
        <a:xfrm>
          <a:off x="1734666" y="328079"/>
          <a:ext cx="2492251" cy="2492251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Многофакторное изучение индивидуальных и личностных особенностей</a:t>
          </a:r>
          <a:endParaRPr lang="ru-RU" sz="1100" b="1" kern="1200" dirty="0">
            <a:solidFill>
              <a:schemeClr val="tx1"/>
            </a:solidFill>
          </a:endParaRPr>
        </a:p>
      </dsp:txBody>
      <dsp:txXfrm>
        <a:off x="2464629" y="1058042"/>
        <a:ext cx="1762288" cy="1762288"/>
      </dsp:txXfrm>
    </dsp:sp>
    <dsp:sp modelId="{DED3FAF9-97CD-4804-B016-C655D1FE66B3}">
      <dsp:nvSpPr>
        <dsp:cNvPr id="0" name=""/>
        <dsp:cNvSpPr/>
      </dsp:nvSpPr>
      <dsp:spPr>
        <a:xfrm rot="5400000">
          <a:off x="4342033" y="328079"/>
          <a:ext cx="2492251" cy="2492251"/>
        </a:xfrm>
        <a:prstGeom prst="pieWedge">
          <a:avLst/>
        </a:prstGeom>
        <a:solidFill>
          <a:schemeClr val="accent4">
            <a:hueOff val="3470782"/>
            <a:satOff val="-19734"/>
            <a:lumOff val="63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tabLst/>
          </a:pPr>
          <a:r>
            <a:rPr lang="ru-RU" sz="1100" b="1" kern="1200" dirty="0" smtClean="0">
              <a:solidFill>
                <a:schemeClr val="tx1"/>
              </a:solidFill>
            </a:rPr>
            <a:t>Событийность как возможность персонифицировать реализацию способностей </a:t>
          </a:r>
          <a:endParaRPr lang="ru-RU" sz="1100" b="1" kern="1200" dirty="0">
            <a:solidFill>
              <a:schemeClr val="tx1"/>
            </a:solidFill>
          </a:endParaRPr>
        </a:p>
      </dsp:txBody>
      <dsp:txXfrm rot="-5400000">
        <a:off x="4342033" y="1058042"/>
        <a:ext cx="1762288" cy="1762288"/>
      </dsp:txXfrm>
    </dsp:sp>
    <dsp:sp modelId="{C377F73F-4FC5-48D7-9C84-3CC286E6CFF2}">
      <dsp:nvSpPr>
        <dsp:cNvPr id="0" name=""/>
        <dsp:cNvSpPr/>
      </dsp:nvSpPr>
      <dsp:spPr>
        <a:xfrm rot="10800000">
          <a:off x="4361049" y="2947459"/>
          <a:ext cx="2492251" cy="2492251"/>
        </a:xfrm>
        <a:prstGeom prst="pieWedge">
          <a:avLst/>
        </a:prstGeom>
        <a:solidFill>
          <a:schemeClr val="accent4">
            <a:hueOff val="6941564"/>
            <a:satOff val="-39468"/>
            <a:lumOff val="1268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Выбор индивидуальных траекторий на основе взаимодействия с организациями профессионального образования</a:t>
          </a:r>
          <a:endParaRPr lang="ru-RU" sz="1100" b="1" kern="1200" dirty="0">
            <a:solidFill>
              <a:schemeClr val="tx1"/>
            </a:solidFill>
          </a:endParaRPr>
        </a:p>
      </dsp:txBody>
      <dsp:txXfrm rot="10800000">
        <a:off x="4361049" y="2947459"/>
        <a:ext cx="1762288" cy="1762288"/>
      </dsp:txXfrm>
    </dsp:sp>
    <dsp:sp modelId="{B81977C6-7292-46F7-AC8E-5068757F9065}">
      <dsp:nvSpPr>
        <dsp:cNvPr id="0" name=""/>
        <dsp:cNvSpPr/>
      </dsp:nvSpPr>
      <dsp:spPr>
        <a:xfrm rot="16200000">
          <a:off x="1734666" y="2935446"/>
          <a:ext cx="2492251" cy="2492251"/>
        </a:xfrm>
        <a:prstGeom prst="pieWedge">
          <a:avLst/>
        </a:prstGeom>
        <a:solidFill>
          <a:schemeClr val="accent4">
            <a:hueOff val="10412346"/>
            <a:satOff val="-59202"/>
            <a:lumOff val="1902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Поиск партнеров в области внедрения цифровых образовательных платформ</a:t>
          </a:r>
          <a:endParaRPr lang="ru-RU" sz="1100" kern="1200" dirty="0">
            <a:solidFill>
              <a:schemeClr val="tx1"/>
            </a:solidFill>
          </a:endParaRPr>
        </a:p>
      </dsp:txBody>
      <dsp:txXfrm rot="5400000">
        <a:off x="2464629" y="2935446"/>
        <a:ext cx="1762288" cy="1762288"/>
      </dsp:txXfrm>
    </dsp:sp>
    <dsp:sp modelId="{229170FC-431F-46CE-A295-464AAF1725ED}">
      <dsp:nvSpPr>
        <dsp:cNvPr id="0" name=""/>
        <dsp:cNvSpPr/>
      </dsp:nvSpPr>
      <dsp:spPr>
        <a:xfrm>
          <a:off x="3854231" y="2359868"/>
          <a:ext cx="860488" cy="748251"/>
        </a:xfrm>
        <a:prstGeom prst="circular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30E2FD-782A-4C08-8279-67174CB2D1A9}">
      <dsp:nvSpPr>
        <dsp:cNvPr id="0" name=""/>
        <dsp:cNvSpPr/>
      </dsp:nvSpPr>
      <dsp:spPr>
        <a:xfrm rot="10800000">
          <a:off x="3854231" y="2647657"/>
          <a:ext cx="860488" cy="748251"/>
        </a:xfrm>
        <a:prstGeom prst="circular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984A94-8254-4B71-9E53-E4FDEF3B3A4B}">
      <dsp:nvSpPr>
        <dsp:cNvPr id="0" name=""/>
        <dsp:cNvSpPr/>
      </dsp:nvSpPr>
      <dsp:spPr>
        <a:xfrm>
          <a:off x="5174964" y="3620136"/>
          <a:ext cx="2629922" cy="17035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 smtClean="0">
              <a:solidFill>
                <a:schemeClr val="tx1"/>
              </a:solidFill>
            </a:rPr>
            <a:t>«Проба пера»</a:t>
          </a:r>
          <a:endParaRPr lang="ru-RU" sz="1000" b="1" kern="1200" dirty="0">
            <a:solidFill>
              <a:schemeClr val="tx1"/>
            </a:solidFill>
          </a:endParaRPr>
        </a:p>
      </dsp:txBody>
      <dsp:txXfrm>
        <a:off x="6001363" y="4083456"/>
        <a:ext cx="1766101" cy="1202851"/>
      </dsp:txXfrm>
    </dsp:sp>
    <dsp:sp modelId="{92F4532C-2661-4696-ADF4-9A320AB31887}">
      <dsp:nvSpPr>
        <dsp:cNvPr id="0" name=""/>
        <dsp:cNvSpPr/>
      </dsp:nvSpPr>
      <dsp:spPr>
        <a:xfrm>
          <a:off x="572011" y="3620136"/>
          <a:ext cx="3253976" cy="17035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 smtClean="0">
              <a:solidFill>
                <a:schemeClr val="tx1"/>
              </a:solidFill>
            </a:rPr>
            <a:t>Круг интересов</a:t>
          </a:r>
          <a:endParaRPr lang="ru-RU" sz="1000" b="1" kern="1200" dirty="0">
            <a:solidFill>
              <a:schemeClr val="tx1"/>
            </a:solidFill>
          </a:endParaRPr>
        </a:p>
      </dsp:txBody>
      <dsp:txXfrm>
        <a:off x="609433" y="4083456"/>
        <a:ext cx="2202939" cy="1202851"/>
      </dsp:txXfrm>
    </dsp:sp>
    <dsp:sp modelId="{8E52ADE8-EA36-42EC-BB97-3A5AEACB0126}">
      <dsp:nvSpPr>
        <dsp:cNvPr id="0" name=""/>
        <dsp:cNvSpPr/>
      </dsp:nvSpPr>
      <dsp:spPr>
        <a:xfrm>
          <a:off x="5174964" y="0"/>
          <a:ext cx="2629922" cy="17035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 smtClean="0">
              <a:solidFill>
                <a:schemeClr val="tx1"/>
              </a:solidFill>
            </a:rPr>
            <a:t>Разработка программ на основе запросов </a:t>
          </a:r>
          <a:r>
            <a:rPr lang="ru-RU" sz="1000" b="1" kern="1200" dirty="0" err="1" smtClean="0">
              <a:solidFill>
                <a:schemeClr val="tx1"/>
              </a:solidFill>
            </a:rPr>
            <a:t>благополучателей</a:t>
          </a:r>
          <a:endParaRPr lang="ru-RU" sz="1000" b="1" kern="1200" dirty="0">
            <a:solidFill>
              <a:schemeClr val="tx1"/>
            </a:solidFill>
          </a:endParaRPr>
        </a:p>
      </dsp:txBody>
      <dsp:txXfrm>
        <a:off x="6001363" y="37422"/>
        <a:ext cx="1766101" cy="1202851"/>
      </dsp:txXfrm>
    </dsp:sp>
    <dsp:sp modelId="{38327D6F-407B-4707-8D26-B883EABB4999}">
      <dsp:nvSpPr>
        <dsp:cNvPr id="0" name=""/>
        <dsp:cNvSpPr/>
      </dsp:nvSpPr>
      <dsp:spPr>
        <a:xfrm>
          <a:off x="404024" y="0"/>
          <a:ext cx="3589949" cy="17035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 smtClean="0">
              <a:solidFill>
                <a:schemeClr val="tx1"/>
              </a:solidFill>
            </a:rPr>
            <a:t>Вариативность домашних заданий</a:t>
          </a:r>
          <a:endParaRPr lang="ru-RU" sz="1000" b="1" kern="1200" dirty="0">
            <a:solidFill>
              <a:schemeClr val="tx1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 smtClean="0">
              <a:solidFill>
                <a:schemeClr val="tx1"/>
              </a:solidFill>
            </a:rPr>
            <a:t>Учет каналов восприятия при подаче материала</a:t>
          </a:r>
          <a:endParaRPr lang="ru-RU" sz="1000" b="1" kern="1200" dirty="0">
            <a:solidFill>
              <a:schemeClr val="tx1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 smtClean="0">
              <a:solidFill>
                <a:schemeClr val="tx1"/>
              </a:solidFill>
            </a:rPr>
            <a:t>Учет характерологических особенностей при организации групповой работы</a:t>
          </a:r>
          <a:endParaRPr lang="ru-RU" sz="1000" b="1" kern="1200" dirty="0">
            <a:solidFill>
              <a:schemeClr val="tx1"/>
            </a:solidFill>
          </a:endParaRPr>
        </a:p>
      </dsp:txBody>
      <dsp:txXfrm>
        <a:off x="441446" y="37422"/>
        <a:ext cx="2438120" cy="1202851"/>
      </dsp:txXfrm>
    </dsp:sp>
    <dsp:sp modelId="{0625845F-4BFC-4451-9884-76C65ACCC984}">
      <dsp:nvSpPr>
        <dsp:cNvPr id="0" name=""/>
        <dsp:cNvSpPr/>
      </dsp:nvSpPr>
      <dsp:spPr>
        <a:xfrm>
          <a:off x="1647958" y="230908"/>
          <a:ext cx="2390650" cy="2305175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Урочная деятельность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2348163" y="906078"/>
        <a:ext cx="1690445" cy="1630005"/>
      </dsp:txXfrm>
    </dsp:sp>
    <dsp:sp modelId="{16E38616-3947-43CA-94E5-0E57BAF00058}">
      <dsp:nvSpPr>
        <dsp:cNvPr id="0" name=""/>
        <dsp:cNvSpPr/>
      </dsp:nvSpPr>
      <dsp:spPr>
        <a:xfrm rot="5400000">
          <a:off x="4157693" y="303452"/>
          <a:ext cx="2305175" cy="2305175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Внеурочная деятельность</a:t>
          </a:r>
          <a:endParaRPr lang="ru-RU" sz="1800" b="1" kern="1200" dirty="0">
            <a:solidFill>
              <a:schemeClr val="tx1"/>
            </a:solidFill>
          </a:endParaRPr>
        </a:p>
      </dsp:txBody>
      <dsp:txXfrm rot="-5400000">
        <a:off x="4157693" y="978622"/>
        <a:ext cx="1630005" cy="1630005"/>
      </dsp:txXfrm>
    </dsp:sp>
    <dsp:sp modelId="{F0ADE870-8492-4053-BBF9-360DBAFD3A00}">
      <dsp:nvSpPr>
        <dsp:cNvPr id="0" name=""/>
        <dsp:cNvSpPr/>
      </dsp:nvSpPr>
      <dsp:spPr>
        <a:xfrm rot="10800000">
          <a:off x="4157693" y="2715102"/>
          <a:ext cx="2305175" cy="2305175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Дополнительное образование</a:t>
          </a:r>
          <a:endParaRPr lang="ru-RU" sz="1800" b="1" kern="1200" dirty="0">
            <a:solidFill>
              <a:schemeClr val="tx1"/>
            </a:solidFill>
          </a:endParaRPr>
        </a:p>
      </dsp:txBody>
      <dsp:txXfrm rot="10800000">
        <a:off x="4157693" y="2715102"/>
        <a:ext cx="1630005" cy="1630005"/>
      </dsp:txXfrm>
    </dsp:sp>
    <dsp:sp modelId="{472406EA-2C42-421C-A6B4-58DDF60F34F2}">
      <dsp:nvSpPr>
        <dsp:cNvPr id="0" name=""/>
        <dsp:cNvSpPr/>
      </dsp:nvSpPr>
      <dsp:spPr>
        <a:xfrm rot="16200000">
          <a:off x="1746043" y="2715102"/>
          <a:ext cx="2305175" cy="2305175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Проектная деятельность</a:t>
          </a:r>
          <a:endParaRPr lang="ru-RU" sz="1800" b="1" kern="1200" dirty="0">
            <a:solidFill>
              <a:schemeClr val="tx1"/>
            </a:solidFill>
          </a:endParaRPr>
        </a:p>
      </dsp:txBody>
      <dsp:txXfrm rot="5400000">
        <a:off x="2421213" y="2715102"/>
        <a:ext cx="1630005" cy="1630005"/>
      </dsp:txXfrm>
    </dsp:sp>
    <dsp:sp modelId="{9D743E09-62B5-4F30-8D25-4D7BEA7723FE}">
      <dsp:nvSpPr>
        <dsp:cNvPr id="0" name=""/>
        <dsp:cNvSpPr/>
      </dsp:nvSpPr>
      <dsp:spPr>
        <a:xfrm>
          <a:off x="3706507" y="2182729"/>
          <a:ext cx="795897" cy="692084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0329E3-A89F-4312-8103-27DE8D066AE2}">
      <dsp:nvSpPr>
        <dsp:cNvPr id="0" name=""/>
        <dsp:cNvSpPr/>
      </dsp:nvSpPr>
      <dsp:spPr>
        <a:xfrm rot="10800000">
          <a:off x="3706507" y="2448915"/>
          <a:ext cx="795897" cy="692084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ADE98B-4E0C-45AD-93BB-07913B7DD770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90D791-219A-4790-9534-B829FF511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332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68A32-E710-4D4F-BA43-96278C54ECA0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E4721-9A45-4358-B291-C4D0A72A7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255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место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ШКиИМ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(«Школа критического и инновационного мышления»)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место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Профкласс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(«Клуб развития креативных и профессиональных  навыков»),  Школа лидеров («Дискуссионный клуб»),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место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«Азбука общения»,   «Умею злиться правильно»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2914D-E4C4-4DBB-95A1-28B55295178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96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338F367A-1E52-4EE5-8274-4CEB4353FD9C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4DFD554-0064-4F6D-BF46-3F4F3E9A3E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2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F367A-1E52-4EE5-8274-4CEB4353FD9C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FD554-0064-4F6D-BF46-3F4F3E9A3E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F367A-1E52-4EE5-8274-4CEB4353FD9C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FD554-0064-4F6D-BF46-3F4F3E9A3E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38F367A-1E52-4EE5-8274-4CEB4353FD9C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4DFD554-0064-4F6D-BF46-3F4F3E9A3E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advClick="0" advTm="2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338F367A-1E52-4EE5-8274-4CEB4353FD9C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4DFD554-0064-4F6D-BF46-3F4F3E9A3E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2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F367A-1E52-4EE5-8274-4CEB4353FD9C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FD554-0064-4F6D-BF46-3F4F3E9A3E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advClick="0" advTm="2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F367A-1E52-4EE5-8274-4CEB4353FD9C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FD554-0064-4F6D-BF46-3F4F3E9A3E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advClick="0" advTm="2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38F367A-1E52-4EE5-8274-4CEB4353FD9C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DFD554-0064-4F6D-BF46-3F4F3E9A3E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advClick="0" advTm="2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F367A-1E52-4EE5-8274-4CEB4353FD9C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FD554-0064-4F6D-BF46-3F4F3E9A3E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38F367A-1E52-4EE5-8274-4CEB4353FD9C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4DFD554-0064-4F6D-BF46-3F4F3E9A3E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2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38F367A-1E52-4EE5-8274-4CEB4353FD9C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DFD554-0064-4F6D-BF46-3F4F3E9A3E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advClick="0" advTm="2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38F367A-1E52-4EE5-8274-4CEB4353FD9C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4DFD554-0064-4F6D-BF46-3F4F3E9A3EC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2000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13" Type="http://schemas.openxmlformats.org/officeDocument/2006/relationships/image" Target="../media/image33.emf"/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12" Type="http://schemas.openxmlformats.org/officeDocument/2006/relationships/image" Target="../media/image3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11" Type="http://schemas.openxmlformats.org/officeDocument/2006/relationships/image" Target="../media/image31.emf"/><Relationship Id="rId5" Type="http://schemas.openxmlformats.org/officeDocument/2006/relationships/image" Target="../media/image25.emf"/><Relationship Id="rId10" Type="http://schemas.openxmlformats.org/officeDocument/2006/relationships/image" Target="../media/image30.emf"/><Relationship Id="rId4" Type="http://schemas.openxmlformats.org/officeDocument/2006/relationships/image" Target="../media/image24.emf"/><Relationship Id="rId9" Type="http://schemas.openxmlformats.org/officeDocument/2006/relationships/image" Target="../media/image29.emf"/><Relationship Id="rId14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7704" y="2770381"/>
            <a:ext cx="6748264" cy="3394923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/>
            </a:r>
            <a:b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54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</a:t>
            </a:r>
            <a:br>
              <a:rPr lang="ru-RU" sz="54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Результат участия школы в конкурсном отборе на получение гранта, направленного на повышение качества образования</a:t>
            </a:r>
            <a:endParaRPr lang="ru-RU" sz="3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3968" y="908720"/>
            <a:ext cx="4732040" cy="252028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Государственное бюджетное общеобразовательное учреждение </a:t>
            </a:r>
          </a:p>
          <a:p>
            <a:pPr algn="ctr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средняя общеобразовательная школа №388 Кировского района Санкт-Петербурга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76056" y="6165304"/>
            <a:ext cx="3850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20 января 2022 года 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65" y="442265"/>
            <a:ext cx="2520281" cy="229371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9909"/>
            <a:ext cx="553720" cy="63881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84" y="468657"/>
            <a:ext cx="1359961" cy="1359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8727888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575F6D"/>
                </a:solidFill>
              </a:rPr>
              <a:t>Ожидаемые результаты </a:t>
            </a:r>
            <a:br>
              <a:rPr lang="ru-RU" b="1" dirty="0" smtClean="0">
                <a:solidFill>
                  <a:srgbClr val="575F6D"/>
                </a:solidFill>
              </a:rPr>
            </a:br>
            <a:r>
              <a:rPr lang="ru-RU" b="1" dirty="0" smtClean="0">
                <a:solidFill>
                  <a:srgbClr val="575F6D"/>
                </a:solidFill>
              </a:rPr>
              <a:t>реализации проекта</a:t>
            </a:r>
            <a:endParaRPr lang="ru-RU" b="1" dirty="0">
              <a:solidFill>
                <a:srgbClr val="575F6D"/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l="8036" r="11607"/>
          <a:stretch>
            <a:fillRect/>
          </a:stretch>
        </p:blipFill>
        <p:spPr bwMode="auto">
          <a:xfrm>
            <a:off x="179512" y="1700808"/>
            <a:ext cx="354896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556792"/>
            <a:ext cx="216024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 l="12924" r="11376"/>
          <a:stretch>
            <a:fillRect/>
          </a:stretch>
        </p:blipFill>
        <p:spPr bwMode="auto">
          <a:xfrm>
            <a:off x="539552" y="4365104"/>
            <a:ext cx="295232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 descr="E:\Users\Ольга\Documents\ЦИК\ИМЦ\Грант_388\Презентация в АППО\РП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28184" y="4193704"/>
            <a:ext cx="2664296" cy="266429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l="5793" t="7724" r="7307"/>
          <a:stretch>
            <a:fillRect/>
          </a:stretch>
        </p:blipFill>
        <p:spPr bwMode="auto">
          <a:xfrm>
            <a:off x="3779912" y="3140968"/>
            <a:ext cx="2509067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Выгнутая вверх стрелка 8"/>
          <p:cNvSpPr/>
          <p:nvPr/>
        </p:nvSpPr>
        <p:spPr>
          <a:xfrm>
            <a:off x="3419872" y="2348880"/>
            <a:ext cx="1296144" cy="79208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Выгнутая вверх стрелка 9"/>
          <p:cNvSpPr/>
          <p:nvPr/>
        </p:nvSpPr>
        <p:spPr>
          <a:xfrm rot="10800000">
            <a:off x="5652120" y="5589240"/>
            <a:ext cx="1296144" cy="792088"/>
          </a:xfrm>
          <a:prstGeom prst="curvedDownArrow">
            <a:avLst>
              <a:gd name="adj1" fmla="val 25000"/>
              <a:gd name="adj2" fmla="val 50000"/>
              <a:gd name="adj3" fmla="val 266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верх стрелка 10"/>
          <p:cNvSpPr/>
          <p:nvPr/>
        </p:nvSpPr>
        <p:spPr>
          <a:xfrm flipH="1">
            <a:off x="5436096" y="2348880"/>
            <a:ext cx="1296144" cy="79208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Выгнутая вверх стрелка 11"/>
          <p:cNvSpPr/>
          <p:nvPr/>
        </p:nvSpPr>
        <p:spPr>
          <a:xfrm flipV="1">
            <a:off x="3347864" y="5589240"/>
            <a:ext cx="1296144" cy="79208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388424" cy="406295"/>
          </a:xfrm>
        </p:spPr>
        <p:txBody>
          <a:bodyPr>
            <a:normAutofit fontScale="90000"/>
          </a:bodyPr>
          <a:lstStyle/>
          <a:p>
            <a:pPr marL="804863" indent="-804863"/>
            <a:r>
              <a:rPr lang="ru-RU" sz="2000" b="1" dirty="0" smtClean="0">
                <a:solidFill>
                  <a:schemeClr val="tx1"/>
                </a:solidFill>
                <a:latin typeface="+mn-lt"/>
              </a:rPr>
              <a:t>Итог: </a:t>
            </a:r>
            <a:r>
              <a:rPr lang="ru-RU" sz="2000" dirty="0" smtClean="0">
                <a:solidFill>
                  <a:schemeClr val="tx1"/>
                </a:solidFill>
                <a:latin typeface="+mn-lt"/>
              </a:rPr>
              <a:t>активная позиция ребёнка к организации процесса обучения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827584" y="548680"/>
            <a:ext cx="8172400" cy="6120680"/>
            <a:chOff x="2267745" y="404664"/>
            <a:chExt cx="8229372" cy="691276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" name="Облако 4"/>
            <p:cNvSpPr/>
            <p:nvPr/>
          </p:nvSpPr>
          <p:spPr>
            <a:xfrm>
              <a:off x="2267745" y="404664"/>
              <a:ext cx="7416824" cy="6912768"/>
            </a:xfrm>
            <a:prstGeom prst="cloud">
              <a:avLst/>
            </a:prstGeom>
            <a:grpFill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6" name="Picture 7" descr="C:\Users\Natalia\AppData\Local\Microsoft\Windows\Temporary Internet Files\Content.IE5\S86E1RSW\MC900441539[1].PNG"/>
            <p:cNvPicPr>
              <a:picLocks noChangeAspect="1" noChangeArrowheads="1"/>
            </p:cNvPicPr>
            <p:nvPr/>
          </p:nvPicPr>
          <p:blipFill>
            <a:blip r:embed="rId2" cstate="print">
              <a:extLst/>
            </a:blip>
            <a:srcRect/>
            <a:stretch>
              <a:fillRect/>
            </a:stretch>
          </p:blipFill>
          <p:spPr bwMode="auto">
            <a:xfrm>
              <a:off x="2993249" y="1952101"/>
              <a:ext cx="1177285" cy="1160934"/>
            </a:xfrm>
            <a:prstGeom prst="rect">
              <a:avLst/>
            </a:prstGeom>
            <a:grpFill/>
            <a:extLst/>
          </p:spPr>
        </p:pic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/>
            </a:blip>
            <a:srcRect/>
            <a:stretch>
              <a:fillRect/>
            </a:stretch>
          </p:blipFill>
          <p:spPr bwMode="auto">
            <a:xfrm>
              <a:off x="3835191" y="4646433"/>
              <a:ext cx="1002127" cy="804060"/>
            </a:xfrm>
            <a:prstGeom prst="rect">
              <a:avLst/>
            </a:prstGeom>
            <a:grpFill/>
            <a:ln>
              <a:noFill/>
            </a:ln>
            <a:effectLst/>
            <a:extLst/>
          </p:spPr>
        </p:pic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/>
            </a:blip>
            <a:srcRect/>
            <a:stretch>
              <a:fillRect/>
            </a:stretch>
          </p:blipFill>
          <p:spPr bwMode="auto">
            <a:xfrm>
              <a:off x="2983027" y="5028349"/>
              <a:ext cx="960873" cy="764194"/>
            </a:xfrm>
            <a:prstGeom prst="rect">
              <a:avLst/>
            </a:prstGeom>
            <a:grpFill/>
            <a:ln>
              <a:noFill/>
            </a:ln>
            <a:effectLst/>
            <a:extLst/>
          </p:spPr>
        </p:pic>
        <p:pic>
          <p:nvPicPr>
            <p:cNvPr id="9" name="Picture 10"/>
            <p:cNvPicPr>
              <a:picLocks noChangeAspect="1" noChangeArrowheads="1"/>
            </p:cNvPicPr>
            <p:nvPr/>
          </p:nvPicPr>
          <p:blipFill>
            <a:blip r:embed="rId5" cstate="print">
              <a:extLst/>
            </a:blip>
            <a:srcRect/>
            <a:stretch>
              <a:fillRect/>
            </a:stretch>
          </p:blipFill>
          <p:spPr bwMode="auto">
            <a:xfrm>
              <a:off x="6876256" y="5284106"/>
              <a:ext cx="936104" cy="737182"/>
            </a:xfrm>
            <a:prstGeom prst="rect">
              <a:avLst/>
            </a:prstGeom>
            <a:grpFill/>
            <a:ln>
              <a:noFill/>
            </a:ln>
            <a:effectLst/>
            <a:extLst/>
          </p:spPr>
        </p:pic>
        <p:pic>
          <p:nvPicPr>
            <p:cNvPr id="10" name="Picture 11"/>
            <p:cNvPicPr>
              <a:picLocks noChangeAspect="1" noChangeArrowheads="1"/>
            </p:cNvPicPr>
            <p:nvPr/>
          </p:nvPicPr>
          <p:blipFill>
            <a:blip r:embed="rId6" cstate="print">
              <a:extLst/>
            </a:blip>
            <a:srcRect/>
            <a:stretch>
              <a:fillRect/>
            </a:stretch>
          </p:blipFill>
          <p:spPr bwMode="auto">
            <a:xfrm>
              <a:off x="7695554" y="3901711"/>
              <a:ext cx="1128618" cy="904495"/>
            </a:xfrm>
            <a:prstGeom prst="rect">
              <a:avLst/>
            </a:prstGeom>
            <a:grpFill/>
            <a:ln>
              <a:noFill/>
            </a:ln>
            <a:effectLst/>
            <a:extLst/>
          </p:spPr>
        </p:pic>
        <p:pic>
          <p:nvPicPr>
            <p:cNvPr id="11" name="Picture 12"/>
            <p:cNvPicPr>
              <a:picLocks noChangeAspect="1" noChangeArrowheads="1"/>
            </p:cNvPicPr>
            <p:nvPr/>
          </p:nvPicPr>
          <p:blipFill>
            <a:blip r:embed="rId7" cstate="print">
              <a:extLst/>
            </a:blip>
            <a:srcRect/>
            <a:stretch>
              <a:fillRect/>
            </a:stretch>
          </p:blipFill>
          <p:spPr bwMode="auto">
            <a:xfrm>
              <a:off x="3493379" y="3251098"/>
              <a:ext cx="1009307" cy="788746"/>
            </a:xfrm>
            <a:prstGeom prst="rect">
              <a:avLst/>
            </a:prstGeom>
            <a:grpFill/>
            <a:ln>
              <a:noFill/>
            </a:ln>
            <a:effectLst/>
            <a:extLst/>
          </p:spPr>
        </p:pic>
        <p:pic>
          <p:nvPicPr>
            <p:cNvPr id="12" name="Picture 13"/>
            <p:cNvPicPr>
              <a:picLocks noChangeAspect="1" noChangeArrowheads="1"/>
            </p:cNvPicPr>
            <p:nvPr/>
          </p:nvPicPr>
          <p:blipFill>
            <a:blip r:embed="rId8" cstate="print">
              <a:extLst/>
            </a:blip>
            <a:srcRect/>
            <a:stretch>
              <a:fillRect/>
            </a:stretch>
          </p:blipFill>
          <p:spPr bwMode="auto">
            <a:xfrm>
              <a:off x="2530381" y="3332425"/>
              <a:ext cx="1064240" cy="850725"/>
            </a:xfrm>
            <a:prstGeom prst="rect">
              <a:avLst/>
            </a:prstGeom>
            <a:grpFill/>
            <a:ln>
              <a:noFill/>
            </a:ln>
            <a:effectLst/>
            <a:extLst/>
          </p:spPr>
        </p:pic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9" cstate="print">
              <a:extLst/>
            </a:blip>
            <a:srcRect/>
            <a:stretch>
              <a:fillRect/>
            </a:stretch>
          </p:blipFill>
          <p:spPr bwMode="auto">
            <a:xfrm>
              <a:off x="7783100" y="1380584"/>
              <a:ext cx="970303" cy="776242"/>
            </a:xfrm>
            <a:prstGeom prst="rect">
              <a:avLst/>
            </a:prstGeom>
            <a:grpFill/>
            <a:ln>
              <a:noFill/>
            </a:ln>
            <a:effectLst/>
            <a:extLst/>
          </p:spPr>
        </p:pic>
        <p:pic>
          <p:nvPicPr>
            <p:cNvPr id="14" name="Picture 15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A5C9FF"/>
                </a:clrFrom>
                <a:clrTo>
                  <a:srgbClr val="A5C9FF">
                    <a:alpha val="0"/>
                  </a:srgbClr>
                </a:clrTo>
              </a:clrChange>
              <a:extLst/>
            </a:blip>
            <a:srcRect/>
            <a:stretch>
              <a:fillRect/>
            </a:stretch>
          </p:blipFill>
          <p:spPr bwMode="auto">
            <a:xfrm>
              <a:off x="5331830" y="3161671"/>
              <a:ext cx="1544425" cy="1279661"/>
            </a:xfrm>
            <a:prstGeom prst="rect">
              <a:avLst/>
            </a:prstGeom>
            <a:grpFill/>
            <a:ln>
              <a:noFill/>
            </a:ln>
            <a:effectLst/>
            <a:extLst/>
          </p:spPr>
        </p:pic>
        <p:pic>
          <p:nvPicPr>
            <p:cNvPr id="15" name="Picture 16"/>
            <p:cNvPicPr>
              <a:picLocks noChangeAspect="1" noChangeArrowheads="1"/>
            </p:cNvPicPr>
            <p:nvPr/>
          </p:nvPicPr>
          <p:blipFill>
            <a:blip r:embed="rId11" cstate="print">
              <a:extLst/>
            </a:blip>
            <a:srcRect/>
            <a:stretch>
              <a:fillRect/>
            </a:stretch>
          </p:blipFill>
          <p:spPr bwMode="auto">
            <a:xfrm>
              <a:off x="5455539" y="5677426"/>
              <a:ext cx="969887" cy="775910"/>
            </a:xfrm>
            <a:prstGeom prst="rect">
              <a:avLst/>
            </a:prstGeom>
            <a:grpFill/>
            <a:ln>
              <a:noFill/>
            </a:ln>
            <a:effectLst/>
            <a:extLst/>
          </p:spPr>
        </p:pic>
        <p:pic>
          <p:nvPicPr>
            <p:cNvPr id="16" name="Picture 18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rcRect/>
            <a:stretch>
              <a:fillRect/>
            </a:stretch>
          </p:blipFill>
          <p:spPr bwMode="auto">
            <a:xfrm>
              <a:off x="4178883" y="1125542"/>
              <a:ext cx="1276656" cy="1275390"/>
            </a:xfrm>
            <a:prstGeom prst="rect">
              <a:avLst/>
            </a:prstGeom>
            <a:grpFill/>
            <a:ln>
              <a:noFill/>
            </a:ln>
            <a:effectLst/>
            <a:extLst/>
          </p:spPr>
        </p:pic>
        <p:pic>
          <p:nvPicPr>
            <p:cNvPr id="17" name="Picture 19"/>
            <p:cNvPicPr>
              <a:picLocks noChangeAspect="1" noChangeArrowheads="1"/>
            </p:cNvPicPr>
            <p:nvPr/>
          </p:nvPicPr>
          <p:blipFill>
            <a:blip r:embed="rId13" cstate="print">
              <a:extLst/>
            </a:blip>
            <a:srcRect/>
            <a:stretch>
              <a:fillRect/>
            </a:stretch>
          </p:blipFill>
          <p:spPr bwMode="auto">
            <a:xfrm>
              <a:off x="6198716" y="807623"/>
              <a:ext cx="1196445" cy="955614"/>
            </a:xfrm>
            <a:prstGeom prst="rect">
              <a:avLst/>
            </a:prstGeom>
            <a:grpFill/>
            <a:ln>
              <a:noFill/>
            </a:ln>
            <a:effectLst/>
            <a:extLst/>
          </p:spPr>
        </p:pic>
        <p:sp>
          <p:nvSpPr>
            <p:cNvPr id="18" name="TextBox 17"/>
            <p:cNvSpPr txBox="1"/>
            <p:nvPr/>
          </p:nvSpPr>
          <p:spPr>
            <a:xfrm>
              <a:off x="5580112" y="4354046"/>
              <a:ext cx="1368152" cy="417128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 smtClean="0"/>
                <a:t>УЧЕНИК</a:t>
              </a:r>
              <a:endParaRPr lang="ru-RU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530381" y="2852936"/>
              <a:ext cx="2399738" cy="3823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 err="1" smtClean="0">
                  <a:latin typeface="+mn-lt"/>
                  <a:cs typeface="+mn-cs"/>
                </a:rPr>
                <a:t>Учитель-тьютор</a:t>
              </a:r>
              <a:endParaRPr lang="ru-RU" sz="1600" dirty="0">
                <a:latin typeface="+mn-lt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705471" y="4227018"/>
              <a:ext cx="2248862" cy="66045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 err="1" smtClean="0">
                  <a:latin typeface="+mn-lt"/>
                  <a:cs typeface="+mn-cs"/>
                </a:rPr>
                <a:t>Социокультурная</a:t>
              </a:r>
              <a:r>
                <a:rPr lang="ru-RU" sz="1600" dirty="0" smtClean="0">
                  <a:latin typeface="+mn-lt"/>
                  <a:cs typeface="+mn-cs"/>
                </a:rPr>
                <a:t> </a:t>
              </a:r>
              <a:r>
                <a:rPr lang="ru-RU" sz="1600" dirty="0">
                  <a:latin typeface="+mn-lt"/>
                  <a:cs typeface="+mn-cs"/>
                </a:rPr>
                <a:t>среда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705471" y="5772225"/>
              <a:ext cx="2742072" cy="9385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 smtClean="0">
                  <a:latin typeface="+mn-lt"/>
                  <a:cs typeface="+mn-cs"/>
                </a:rPr>
                <a:t>Проектная </a:t>
              </a:r>
              <a:r>
                <a:rPr lang="ru-RU" sz="1600" dirty="0">
                  <a:latin typeface="+mn-lt"/>
                  <a:cs typeface="+mn-cs"/>
                </a:rPr>
                <a:t>деятельность вместе со сверстниками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244285" y="6341512"/>
              <a:ext cx="1750906" cy="6604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 smtClean="0">
                  <a:latin typeface="+mn-lt"/>
                  <a:cs typeface="+mn-cs"/>
                </a:rPr>
                <a:t>Электронный </a:t>
              </a:r>
              <a:r>
                <a:rPr lang="ru-RU" sz="1600" dirty="0">
                  <a:latin typeface="+mn-lt"/>
                  <a:cs typeface="+mn-cs"/>
                </a:rPr>
                <a:t>портфель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608008" y="2112524"/>
              <a:ext cx="2889109" cy="6604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/>
                <a:t>У</a:t>
              </a:r>
              <a:r>
                <a:rPr lang="ru-RU" sz="1600" dirty="0" smtClean="0">
                  <a:latin typeface="+mn-lt"/>
                  <a:cs typeface="+mn-cs"/>
                </a:rPr>
                <a:t>чебная </a:t>
              </a:r>
              <a:r>
                <a:rPr lang="ru-RU" sz="1600" dirty="0">
                  <a:latin typeface="+mn-lt"/>
                  <a:cs typeface="+mn-cs"/>
                </a:rPr>
                <a:t>программа, оценка знаний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907646" y="4714978"/>
              <a:ext cx="2976540" cy="6604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 smtClean="0">
                  <a:latin typeface="+mn-lt"/>
                  <a:cs typeface="+mn-cs"/>
                </a:rPr>
                <a:t>Родители </a:t>
              </a:r>
              <a:r>
                <a:rPr lang="ru-RU" sz="1600" dirty="0">
                  <a:latin typeface="+mn-lt"/>
                  <a:cs typeface="+mn-cs"/>
                </a:rPr>
                <a:t>и экспертное сообщество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876256" y="5970765"/>
              <a:ext cx="2086311" cy="38236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 smtClean="0">
                  <a:latin typeface="+mn-lt"/>
                  <a:cs typeface="+mn-cs"/>
                </a:rPr>
                <a:t>Творчество</a:t>
              </a:r>
              <a:endParaRPr lang="ru-RU" sz="1600" dirty="0">
                <a:latin typeface="+mn-lt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193741" y="2196024"/>
              <a:ext cx="2250383" cy="66045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 smtClean="0">
                  <a:latin typeface="+mn-lt"/>
                  <a:cs typeface="+mn-cs"/>
                </a:rPr>
                <a:t>Образовательные </a:t>
              </a:r>
              <a:r>
                <a:rPr lang="ru-RU" sz="1600" dirty="0">
                  <a:latin typeface="+mn-lt"/>
                  <a:cs typeface="+mn-cs"/>
                </a:rPr>
                <a:t>сообщества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506921" y="1624564"/>
              <a:ext cx="2101087" cy="66045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 smtClean="0">
                  <a:latin typeface="+mn-lt"/>
                  <a:cs typeface="+mn-cs"/>
                </a:rPr>
                <a:t>Другие </a:t>
              </a:r>
              <a:r>
                <a:rPr lang="ru-RU" sz="1600" dirty="0">
                  <a:latin typeface="+mn-lt"/>
                  <a:cs typeface="+mn-cs"/>
                </a:rPr>
                <a:t>учебные учреждения</a:t>
              </a:r>
            </a:p>
          </p:txBody>
        </p:sp>
        <p:pic>
          <p:nvPicPr>
            <p:cNvPr id="28" name="Picture 20"/>
            <p:cNvPicPr>
              <a:picLocks noChangeAspect="1" noChangeArrowheads="1"/>
            </p:cNvPicPr>
            <p:nvPr/>
          </p:nvPicPr>
          <p:blipFill>
            <a:blip r:embed="rId14" cstate="print">
              <a:extLst/>
            </a:blip>
            <a:srcRect/>
            <a:stretch>
              <a:fillRect/>
            </a:stretch>
          </p:blipFill>
          <p:spPr bwMode="auto">
            <a:xfrm>
              <a:off x="8258198" y="2705384"/>
              <a:ext cx="1016947" cy="813559"/>
            </a:xfrm>
            <a:prstGeom prst="rect">
              <a:avLst/>
            </a:prstGeom>
            <a:grpFill/>
            <a:ln>
              <a:noFill/>
            </a:ln>
            <a:effectLst/>
            <a:extLst/>
          </p:spPr>
        </p:pic>
        <p:cxnSp>
          <p:nvCxnSpPr>
            <p:cNvPr id="30" name="Прямая со стрелкой 29"/>
            <p:cNvCxnSpPr/>
            <p:nvPr/>
          </p:nvCxnSpPr>
          <p:spPr>
            <a:xfrm flipV="1">
              <a:off x="6469919" y="2193851"/>
              <a:ext cx="396044" cy="1067715"/>
            </a:xfrm>
            <a:prstGeom prst="straightConnector1">
              <a:avLst/>
            </a:prstGeom>
            <a:grpFill/>
            <a:ln w="57150">
              <a:solidFill>
                <a:schemeClr val="accent4">
                  <a:lumMod val="60000"/>
                  <a:lumOff val="4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 стрелкой 30"/>
            <p:cNvCxnSpPr/>
            <p:nvPr/>
          </p:nvCxnSpPr>
          <p:spPr>
            <a:xfrm flipV="1">
              <a:off x="6876256" y="2717631"/>
              <a:ext cx="542289" cy="726750"/>
            </a:xfrm>
            <a:prstGeom prst="straightConnector1">
              <a:avLst/>
            </a:prstGeom>
            <a:grpFill/>
            <a:ln w="57150">
              <a:solidFill>
                <a:schemeClr val="accent4">
                  <a:lumMod val="60000"/>
                  <a:lumOff val="4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 стрелкой 31"/>
            <p:cNvCxnSpPr/>
            <p:nvPr/>
          </p:nvCxnSpPr>
          <p:spPr>
            <a:xfrm flipV="1">
              <a:off x="6948264" y="3212977"/>
              <a:ext cx="1112252" cy="588524"/>
            </a:xfrm>
            <a:prstGeom prst="straightConnector1">
              <a:avLst/>
            </a:prstGeom>
            <a:grpFill/>
            <a:ln w="57150">
              <a:solidFill>
                <a:schemeClr val="accent4">
                  <a:lumMod val="60000"/>
                  <a:lumOff val="4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 стрелкой 32"/>
            <p:cNvCxnSpPr/>
            <p:nvPr/>
          </p:nvCxnSpPr>
          <p:spPr>
            <a:xfrm>
              <a:off x="6645010" y="4064365"/>
              <a:ext cx="859166" cy="306625"/>
            </a:xfrm>
            <a:prstGeom prst="straightConnector1">
              <a:avLst/>
            </a:prstGeom>
            <a:grpFill/>
            <a:ln w="57150">
              <a:solidFill>
                <a:schemeClr val="accent4">
                  <a:lumMod val="60000"/>
                  <a:lumOff val="4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/>
            <p:cNvCxnSpPr/>
            <p:nvPr/>
          </p:nvCxnSpPr>
          <p:spPr>
            <a:xfrm>
              <a:off x="6462210" y="4646433"/>
              <a:ext cx="486054" cy="637673"/>
            </a:xfrm>
            <a:prstGeom prst="straightConnector1">
              <a:avLst/>
            </a:prstGeom>
            <a:grpFill/>
            <a:ln w="57150">
              <a:solidFill>
                <a:schemeClr val="accent4">
                  <a:lumMod val="60000"/>
                  <a:lumOff val="4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/>
            <p:cNvCxnSpPr/>
            <p:nvPr/>
          </p:nvCxnSpPr>
          <p:spPr>
            <a:xfrm>
              <a:off x="5940482" y="4646433"/>
              <a:ext cx="35675" cy="942807"/>
            </a:xfrm>
            <a:prstGeom prst="straightConnector1">
              <a:avLst/>
            </a:prstGeom>
            <a:grpFill/>
            <a:ln w="57150">
              <a:solidFill>
                <a:schemeClr val="accent4">
                  <a:lumMod val="60000"/>
                  <a:lumOff val="4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 стрелкой 35"/>
            <p:cNvCxnSpPr>
              <a:endCxn id="7" idx="3"/>
            </p:cNvCxnSpPr>
            <p:nvPr/>
          </p:nvCxnSpPr>
          <p:spPr>
            <a:xfrm flipH="1">
              <a:off x="4837318" y="4227018"/>
              <a:ext cx="794293" cy="821445"/>
            </a:xfrm>
            <a:prstGeom prst="straightConnector1">
              <a:avLst/>
            </a:prstGeom>
            <a:grpFill/>
            <a:ln w="57150">
              <a:solidFill>
                <a:schemeClr val="accent4">
                  <a:lumMod val="60000"/>
                  <a:lumOff val="4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 стрелкой 36"/>
            <p:cNvCxnSpPr/>
            <p:nvPr/>
          </p:nvCxnSpPr>
          <p:spPr>
            <a:xfrm flipH="1">
              <a:off x="4631468" y="3657731"/>
              <a:ext cx="718391" cy="129708"/>
            </a:xfrm>
            <a:prstGeom prst="straightConnector1">
              <a:avLst/>
            </a:prstGeom>
            <a:grpFill/>
            <a:ln w="57150">
              <a:solidFill>
                <a:schemeClr val="accent4">
                  <a:lumMod val="60000"/>
                  <a:lumOff val="4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/>
            <p:cNvCxnSpPr/>
            <p:nvPr/>
          </p:nvCxnSpPr>
          <p:spPr>
            <a:xfrm flipH="1" flipV="1">
              <a:off x="4894104" y="3169771"/>
              <a:ext cx="756960" cy="196414"/>
            </a:xfrm>
            <a:prstGeom prst="straightConnector1">
              <a:avLst/>
            </a:prstGeom>
            <a:grpFill/>
            <a:ln w="57150">
              <a:solidFill>
                <a:schemeClr val="accent4">
                  <a:lumMod val="60000"/>
                  <a:lumOff val="4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 стрелкой 38"/>
            <p:cNvCxnSpPr>
              <a:stCxn id="14" idx="0"/>
            </p:cNvCxnSpPr>
            <p:nvPr/>
          </p:nvCxnSpPr>
          <p:spPr>
            <a:xfrm flipH="1" flipV="1">
              <a:off x="5506921" y="2763138"/>
              <a:ext cx="597123" cy="398533"/>
            </a:xfrm>
            <a:prstGeom prst="straightConnector1">
              <a:avLst/>
            </a:prstGeom>
            <a:grpFill/>
            <a:ln w="57150">
              <a:solidFill>
                <a:schemeClr val="accent4">
                  <a:lumMod val="60000"/>
                  <a:lumOff val="4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7783099" y="3495078"/>
              <a:ext cx="2086311" cy="38236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 smtClean="0">
                  <a:latin typeface="+mn-lt"/>
                  <a:cs typeface="+mn-cs"/>
                </a:rPr>
                <a:t>Мониторинг</a:t>
              </a:r>
              <a:endParaRPr lang="ru-RU" sz="1600" dirty="0">
                <a:latin typeface="+mn-lt"/>
                <a:cs typeface="+mn-cs"/>
              </a:endParaRPr>
            </a:p>
          </p:txBody>
        </p:sp>
      </p:grpSp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467600" cy="580926"/>
          </a:xfrm>
        </p:spPr>
        <p:txBody>
          <a:bodyPr/>
          <a:lstStyle/>
          <a:p>
            <a:pPr algn="ctr"/>
            <a:r>
              <a:rPr lang="ru-RU" b="1" dirty="0" err="1" smtClean="0">
                <a:solidFill>
                  <a:srgbClr val="575F6D"/>
                </a:solidFill>
              </a:rPr>
              <a:t>Благополучатели</a:t>
            </a:r>
            <a:endParaRPr lang="ru-RU" b="1" dirty="0">
              <a:solidFill>
                <a:srgbClr val="575F6D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3568" y="1088740"/>
            <a:ext cx="2952328" cy="115212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2200" b="1" dirty="0" smtClean="0"/>
              <a:t>Непосредственные участники 3-х месячного проекта</a:t>
            </a:r>
            <a:endParaRPr lang="ru-RU" sz="2200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1720" y="2416026"/>
            <a:ext cx="4464311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4968736" y="1124744"/>
            <a:ext cx="3538736" cy="1080120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lvl="0" algn="ctr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ru-RU" sz="2200" b="1" dirty="0"/>
              <a:t>Непосредственные участники дальнейшего развития проекта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424936" cy="1143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Что получает система образования от реализации программы проекта?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/>
              <a:t>Опыт разработки проекта по переходу образовательной организации в эффективный режим работы (от заявки к презентации результатов);</a:t>
            </a:r>
          </a:p>
          <a:p>
            <a:pPr algn="just"/>
            <a:r>
              <a:rPr lang="ru-RU" dirty="0" smtClean="0"/>
              <a:t>Методические материалы по разработке и описанию механизма персонификации. Технологии внедрения модели персонификации (диссеминация практического опыта);</a:t>
            </a:r>
          </a:p>
          <a:p>
            <a:pPr algn="just"/>
            <a:r>
              <a:rPr lang="ru-RU" dirty="0" smtClean="0"/>
              <a:t>Программы дополнительного образования и внеурочной деятельности, спецкурсы, поддерживающие персонификацию образовательного процесса;</a:t>
            </a:r>
          </a:p>
          <a:p>
            <a:pPr algn="just"/>
            <a:r>
              <a:rPr lang="ru-RU" dirty="0" smtClean="0"/>
              <a:t>Механизмы включения в образовательную деятельность нового оборудования: нюансы и «подводные камни».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2426951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568952" cy="580926"/>
          </a:xfrm>
        </p:spPr>
        <p:txBody>
          <a:bodyPr/>
          <a:lstStyle/>
          <a:p>
            <a:pPr algn="ctr"/>
            <a:r>
              <a:rPr lang="ru-RU" b="1" dirty="0" smtClean="0"/>
              <a:t>Направления сетевого взаимодействия</a:t>
            </a:r>
            <a:endParaRPr lang="ru-RU" b="1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460713643"/>
              </p:ext>
            </p:extLst>
          </p:nvPr>
        </p:nvGraphicFramePr>
        <p:xfrm>
          <a:off x="210952" y="697558"/>
          <a:ext cx="8568952" cy="5755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94859669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/>
              <a:t>Что думают о реализации проекта педагоги?</a:t>
            </a:r>
            <a:endParaRPr lang="ru-RU" b="1" dirty="0"/>
          </a:p>
        </p:txBody>
      </p:sp>
      <p:pic>
        <p:nvPicPr>
          <p:cNvPr id="4" name="image1.png" descr="Диаграмма ответов в Формах. Вопрос: Название МО. Количество ответов: 35&amp;nbsp;ответов."/>
          <p:cNvPicPr>
            <a:picLocks noGrp="1"/>
          </p:cNvPicPr>
          <p:nvPr>
            <p:ph idx="1"/>
          </p:nvPr>
        </p:nvPicPr>
        <p:blipFill>
          <a:blip r:embed="rId2" cstate="print"/>
          <a:srcRect l="4382" t="22087" r="2480" b="9243"/>
          <a:stretch>
            <a:fillRect/>
          </a:stretch>
        </p:blipFill>
        <p:spPr>
          <a:xfrm>
            <a:off x="457200" y="1579834"/>
            <a:ext cx="8064896" cy="3672408"/>
          </a:xfrm>
          <a:prstGeom prst="rect">
            <a:avLst/>
          </a:prstGeom>
          <a:ln/>
        </p:spPr>
      </p:pic>
      <p:sp>
        <p:nvSpPr>
          <p:cNvPr id="5" name="TextBox 4"/>
          <p:cNvSpPr txBox="1"/>
          <p:nvPr/>
        </p:nvSpPr>
        <p:spPr>
          <a:xfrm>
            <a:off x="745232" y="5013176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анкетировании личностного отношения педагогического состава ГБОУ СОШ № 388 Кировского района Санкт-Петербурга к участию в проекте «Среда. Персонификация. Результат» приняло участие 35 педагогических работников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6127045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/>
              <a:t>Что думают о реализации проекта педагоги?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1700808"/>
            <a:ext cx="7272808" cy="1152128"/>
          </a:xfrm>
        </p:spPr>
        <p:txBody>
          <a:bodyPr>
            <a:noAutofit/>
          </a:bodyPr>
          <a:lstStyle/>
          <a:p>
            <a:pPr marL="0" indent="360363" algn="just">
              <a:buNone/>
            </a:pPr>
            <a:r>
              <a:rPr lang="ru-RU" sz="2200" dirty="0" smtClean="0"/>
              <a:t>Когда Вы узнали, что наше ОУ выиграло грант на участие в проекте «Среда. Персонификация. Результат», какой отклик это вызвало у Вас?</a:t>
            </a:r>
            <a:endParaRPr lang="ru-RU" sz="2200" dirty="0"/>
          </a:p>
        </p:txBody>
      </p:sp>
      <p:pic>
        <p:nvPicPr>
          <p:cNvPr id="4" name="image3.png" descr="Диаграмма ответов в Формах. Вопрос: Когда Вы узнали, что наше ОУ выиграло грант на участие в проекте «Среда. Персонификация. Результат», какой отклик это вызвало у Вас?. Количество ответов: 35&amp;nbsp;ответов."/>
          <p:cNvPicPr/>
          <p:nvPr/>
        </p:nvPicPr>
        <p:blipFill>
          <a:blip r:embed="rId2" cstate="print"/>
          <a:srcRect l="17925" t="30612"/>
          <a:stretch>
            <a:fillRect/>
          </a:stretch>
        </p:blipFill>
        <p:spPr>
          <a:xfrm>
            <a:off x="472210" y="2924944"/>
            <a:ext cx="7704856" cy="3168352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233676007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Что думают о реализации проекта педагоги?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04704" y="1556792"/>
            <a:ext cx="7498080" cy="1189112"/>
          </a:xfrm>
        </p:spPr>
        <p:txBody>
          <a:bodyPr>
            <a:noAutofit/>
          </a:bodyPr>
          <a:lstStyle/>
          <a:p>
            <a:pPr marL="0" indent="360363" algn="just">
              <a:buNone/>
            </a:pPr>
            <a:r>
              <a:rPr lang="ru-RU" sz="2200" dirty="0" smtClean="0"/>
              <a:t>Расширяли ли Вы свою компетенцию по вопросу персонификации образовательного процесса, узнав об участии ОУ в проекте?</a:t>
            </a:r>
            <a:endParaRPr lang="ru-RU" sz="2200" dirty="0"/>
          </a:p>
        </p:txBody>
      </p:sp>
      <p:pic>
        <p:nvPicPr>
          <p:cNvPr id="4" name="image5.png" descr="Диаграмма ответов в Формах. Вопрос: Расширяли ли Вы свою компетенцию по вопросу персонификации образовательного процесса, узнав об участии ОУ в проекте?. Количество ответов: 35&amp;nbsp;ответов."/>
          <p:cNvPicPr/>
          <p:nvPr/>
        </p:nvPicPr>
        <p:blipFill>
          <a:blip r:embed="rId2" cstate="print"/>
          <a:srcRect l="18846" t="30424" b="8728"/>
          <a:stretch>
            <a:fillRect/>
          </a:stretch>
        </p:blipFill>
        <p:spPr>
          <a:xfrm>
            <a:off x="611560" y="2617642"/>
            <a:ext cx="7884368" cy="295232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758319813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/>
              <a:t>Что думают о реализации проекта педагоги?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1700808"/>
            <a:ext cx="7498080" cy="901080"/>
          </a:xfrm>
        </p:spPr>
        <p:txBody>
          <a:bodyPr>
            <a:normAutofit fontScale="92500"/>
          </a:bodyPr>
          <a:lstStyle/>
          <a:p>
            <a:pPr marL="0" indent="360363" algn="just">
              <a:buNone/>
            </a:pPr>
            <a:r>
              <a:rPr lang="ru-RU" sz="2200" dirty="0" smtClean="0"/>
              <a:t>Знаете ли Вы, что в рамках проекта наше ОУ получит новое материально-техническое оборудование?</a:t>
            </a:r>
            <a:endParaRPr lang="ru-RU" sz="2200" dirty="0"/>
          </a:p>
        </p:txBody>
      </p:sp>
      <p:pic>
        <p:nvPicPr>
          <p:cNvPr id="4" name="image2.png" descr="Диаграмма ответов в Формах. Вопрос: Знаете ли Вы, что в рамках проекта наше ОУ получит новое материально-техническое оборудование?. Количество ответов: 35&amp;nbsp;ответов."/>
          <p:cNvPicPr/>
          <p:nvPr/>
        </p:nvPicPr>
        <p:blipFill>
          <a:blip r:embed="rId2" cstate="print"/>
          <a:srcRect l="18846" t="33190" b="8728"/>
          <a:stretch>
            <a:fillRect/>
          </a:stretch>
        </p:blipFill>
        <p:spPr>
          <a:xfrm>
            <a:off x="457200" y="2924944"/>
            <a:ext cx="8028384" cy="2808312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748022327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498080" cy="185821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Что думают о реализации проекта родители и обучающиеся 8-11 классов?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2276872"/>
            <a:ext cx="7858120" cy="864096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Выбор программ</a:t>
            </a:r>
            <a:endParaRPr lang="ru-RU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187624" y="2852936"/>
          <a:ext cx="7632848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50576331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025208" cy="79208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 пройденном маршруте…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26" name="Picture 2" descr="https://i.ytimg.com/vi/9TpFFTcdCLo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7721997" cy="43436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7660480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Как видят изменения в школьной среде обучающиеся?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8916" y="1628800"/>
            <a:ext cx="4901832" cy="1656184"/>
          </a:xfrm>
        </p:spPr>
        <p:txBody>
          <a:bodyPr>
            <a:normAutofit/>
          </a:bodyPr>
          <a:lstStyle/>
          <a:p>
            <a:pPr marL="0" indent="720725">
              <a:buNone/>
            </a:pPr>
            <a:r>
              <a:rPr lang="ru-RU" dirty="0" smtClean="0"/>
              <a:t>Подведение итогов фестиваля мини-проектов для обучающихся «</a:t>
            </a:r>
            <a:r>
              <a:rPr lang="en-US" dirty="0" smtClean="0"/>
              <a:t>NEW PROJECT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0524" t="16216" r="20186" b="9459"/>
          <a:stretch>
            <a:fillRect/>
          </a:stretch>
        </p:blipFill>
        <p:spPr bwMode="auto">
          <a:xfrm>
            <a:off x="683568" y="2947082"/>
            <a:ext cx="475252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899612"/>
            <a:ext cx="2703120" cy="36676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2734" y="4010514"/>
            <a:ext cx="1998508" cy="328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12069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Какую пользу принесёт Цифровая лаборатория ?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4509120"/>
            <a:ext cx="7416824" cy="213786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Цифровая лаборатория позволит ученикам глубже погрузится в предмет.</a:t>
            </a:r>
          </a:p>
          <a:p>
            <a:r>
              <a:rPr lang="ru-RU" dirty="0" smtClean="0"/>
              <a:t>Она заинтересует учеников в изучении предмета.</a:t>
            </a:r>
          </a:p>
          <a:p>
            <a:r>
              <a:rPr lang="ru-RU" dirty="0" smtClean="0"/>
              <a:t> Цифровая лаборатория поможет учителю показать наглядный пример и разнообразные опыты.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417638"/>
            <a:ext cx="4840578" cy="27214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952610"/>
            <a:ext cx="2738664" cy="18257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054" y="2924944"/>
            <a:ext cx="2740754" cy="164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39559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одель персонифицированного обучения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094810230"/>
              </p:ext>
            </p:extLst>
          </p:nvPr>
        </p:nvGraphicFramePr>
        <p:xfrm>
          <a:off x="755576" y="1417638"/>
          <a:ext cx="8208912" cy="5323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24577537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26738"/>
            <a:ext cx="7467600" cy="634082"/>
          </a:xfrm>
        </p:spPr>
        <p:txBody>
          <a:bodyPr>
            <a:noAutofit/>
          </a:bodyPr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Повышение квалификации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Объект 5" descr="C:\Users\user\AppData\Local\Microsoft\Windows\INetCache\Content.Word\20211028_132600.jpg"/>
          <p:cNvPicPr>
            <a:picLocks noGrp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284974" y="1333134"/>
            <a:ext cx="4398034" cy="2343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AppData\Local\Microsoft\Windows\INetCache\Content.Word\20211028_13193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1051" y="4121828"/>
            <a:ext cx="4803811" cy="2155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AppData\Local\Microsoft\Windows\INetCache\Content.Word\20211028_13201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14795" y="2022280"/>
            <a:ext cx="3795129" cy="1872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AppData\Local\Temp\Temp1_Attachments_pavlyukova.irina2011@yandex.ru_2021-11-19_13-48-04.zip\20211028_13191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7152" y="1743798"/>
            <a:ext cx="2740164" cy="1537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388 ноутбук\2021-2022\грант шнор\МО 28.09 IMG-20210928-WA0004 (3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000" y="3851936"/>
            <a:ext cx="1321117" cy="2008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855269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Обновление и модернизация материально-технической базы школы.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996952"/>
            <a:ext cx="4680520" cy="351039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9552" y="1412777"/>
            <a:ext cx="8208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М</a:t>
            </a:r>
            <a:r>
              <a:rPr lang="ru-RU" sz="2000" b="1" dirty="0" smtClean="0"/>
              <a:t>обильные </a:t>
            </a:r>
            <a:r>
              <a:rPr lang="ru-RU" sz="2000" b="1" dirty="0"/>
              <a:t>компьютерные классы, лингафонный кабинет, оборудование для лабораторных работ и ученических опытов по физике, химии, биологии, оборудование для демонстрационных опытов по физике, химии, биологии, образовательные наборы по </a:t>
            </a:r>
            <a:r>
              <a:rPr lang="ru-RU" sz="2000" b="1" dirty="0" smtClean="0"/>
              <a:t>робототехнике</a:t>
            </a:r>
            <a:r>
              <a:rPr lang="ru-RU" sz="2000" b="1" dirty="0"/>
              <a:t>.</a:t>
            </a:r>
            <a:endParaRPr lang="ru-RU" sz="2000" b="1" dirty="0" smtClean="0"/>
          </a:p>
          <a:p>
            <a:pPr algn="just"/>
            <a:r>
              <a:rPr lang="ru-RU" sz="2000" b="1" dirty="0"/>
              <a:t> </a:t>
            </a:r>
            <a:endParaRPr lang="ru-RU" sz="2000" b="1" dirty="0" smtClean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3140968"/>
            <a:ext cx="4145874" cy="3109406"/>
          </a:xfrm>
          <a:prstGeom prst="rect">
            <a:avLst/>
          </a:prstGeom>
        </p:spPr>
      </p:pic>
      <p:pic>
        <p:nvPicPr>
          <p:cNvPr id="6" name="Рисунок 5" descr="Комплект посуды и оборудования для ученических опытов (физика, химия, биология)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120835"/>
            <a:ext cx="1733972" cy="1071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Образовательный комплект на базе VEX IQ Стартовый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448218"/>
            <a:ext cx="1616968" cy="1112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497065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59737"/>
            <a:ext cx="3207246" cy="42763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639" y="476672"/>
            <a:ext cx="3289633" cy="438617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13183" y="4787523"/>
            <a:ext cx="77472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Интерактивное оборудование: интерактивная панель, стрелковый тир, интерактивная песочница.</a:t>
            </a:r>
          </a:p>
          <a:p>
            <a:r>
              <a:rPr lang="ru-RU" b="1" dirty="0" smtClean="0"/>
              <a:t>Оборудование </a:t>
            </a:r>
            <a:r>
              <a:rPr lang="ru-RU" b="1" dirty="0"/>
              <a:t>для реализации программ с целью формирования </a:t>
            </a:r>
            <a:r>
              <a:rPr lang="en-US" b="1" dirty="0"/>
              <a:t>soft</a:t>
            </a:r>
            <a:r>
              <a:rPr lang="ru-RU" b="1" dirty="0"/>
              <a:t> – </a:t>
            </a:r>
            <a:r>
              <a:rPr lang="en-US" b="1" dirty="0"/>
              <a:t>skills</a:t>
            </a:r>
            <a:r>
              <a:rPr lang="ru-RU" b="1" dirty="0"/>
              <a:t> – мягких навыков – многофункциональный комплект психолога, </a:t>
            </a:r>
            <a:r>
              <a:rPr lang="ru-RU" b="1" dirty="0" smtClean="0"/>
              <a:t>планшет </a:t>
            </a:r>
            <a:r>
              <a:rPr lang="ru-RU" b="1" dirty="0"/>
              <a:t>для рисования водой, </a:t>
            </a:r>
            <a:r>
              <a:rPr lang="ru-RU" b="1" dirty="0" smtClean="0"/>
              <a:t>набор для рисования светом</a:t>
            </a:r>
            <a:r>
              <a:rPr lang="ru-RU" b="1" dirty="0"/>
              <a:t>.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quarter" idx="1"/>
          </p:nvPr>
        </p:nvSpPr>
        <p:spPr>
          <a:xfrm>
            <a:off x="2987824" y="1052290"/>
            <a:ext cx="5419304" cy="251272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300" y="427296"/>
            <a:ext cx="3019604" cy="2013069"/>
          </a:xfrm>
          <a:prstGeom prst="rect">
            <a:avLst/>
          </a:prstGeom>
        </p:spPr>
      </p:pic>
      <p:pic>
        <p:nvPicPr>
          <p:cNvPr id="2050" name="Picture 2" descr="что это уникальный и многофункциональный набор, перекрывающий все потребнос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724" y="2365607"/>
            <a:ext cx="2848415" cy="249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582250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564904"/>
            <a:ext cx="4979986" cy="37349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137636"/>
            <a:ext cx="3471664" cy="26037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1553880"/>
            <a:ext cx="4083230" cy="208599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11960" y="488866"/>
            <a:ext cx="3744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/>
              <a:t>электронные и </a:t>
            </a:r>
            <a:r>
              <a:rPr lang="ru-RU" sz="2000" b="1" dirty="0" smtClean="0"/>
              <a:t>цифровые образовательные ресурсы</a:t>
            </a:r>
            <a:endParaRPr lang="ru-RU" sz="2000" b="1" dirty="0"/>
          </a:p>
        </p:txBody>
      </p:sp>
      <p:pic>
        <p:nvPicPr>
          <p:cNvPr id="8" name="Рисунок 7" descr="https://www.sunnytoy.ru/i/product_i/24852_1_b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38" y="549523"/>
            <a:ext cx="1870521" cy="1294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Планшет для рисования водой детский Назад К Истокам Акваборд мини (MBBB) красный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132" y="218524"/>
            <a:ext cx="1013420" cy="128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Интерактивная панель New Touch 32 детская 32 дюйма со встроенным ПК Cel Win1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29" y="3933056"/>
            <a:ext cx="3402260" cy="2016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8391439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рабочий стол\школы шнор\cfa47fb29def47436119a1fd49f5f6a9-384x2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61" y="2648570"/>
            <a:ext cx="7295999" cy="41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рабочий стол\школы шнор\brain-storming-ppt-templat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80696"/>
            <a:ext cx="4153040" cy="24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рабочий стол\школы шнор\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6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554658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279432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порядке предоставления грантов в форме субсидий государственным общеобразовательным организациям на реализацию проекта по обеспечению организационной и методической поддержки общеобразовательных организаций, имеющих низкие образовательные результаты.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1560" y="3219080"/>
            <a:ext cx="7704856" cy="3621016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1.Заявка.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2.Паспорт проекта по повышению качества образования и переходу государственной общеобразовательной организации, имеющей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низкие образовательные результаты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обучающихся, в эффективный режим работы.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3.Документальное обоснование планируемых затрат.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7042324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920880" cy="2376264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порядке предоставления грантов в форме субсидий государственным общеобразовательным организациям на реализацию проекта по обеспечению организационной и методической поддержки общеобразовательных организаций, имеющих низкие образовательные результаты.</a:t>
            </a: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83568" y="2708920"/>
            <a:ext cx="7467600" cy="4873752"/>
          </a:xfrm>
        </p:spPr>
        <p:txBody>
          <a:bodyPr/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Проект по повышению качества образования и переходу государственной общеобразовательной организации,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имеющей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низкие образовательные результаты обучающихся, в эффективный режим работы, включающий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себя:</a:t>
            </a:r>
          </a:p>
          <a:p>
            <a:pPr algn="just">
              <a:buFont typeface="Wingdings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взаимосвязанных мероприятий с указанием конкретных сроков реализации каждого мероприятия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программы;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 о претенденте на получение гранта.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8838835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67744" y="3405353"/>
            <a:ext cx="6244208" cy="2471919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/>
            </a:r>
            <a:b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Среда.</a:t>
            </a:r>
            <a:b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Персонификация. </a:t>
            </a:r>
            <a:b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Результат</a:t>
            </a:r>
            <a:r>
              <a:rPr lang="ru-RU" sz="48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620688"/>
            <a:ext cx="7632848" cy="331236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ГБОУ СОШ №388 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Кировского района Санкт-Петербурга</a:t>
            </a:r>
          </a:p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ПОБЕДИТЕЛЬ 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конкурсного отбора на право получения в 2021 году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гранта</a:t>
            </a:r>
          </a:p>
          <a:p>
            <a:pPr algn="ctr">
              <a:spcBef>
                <a:spcPts val="0"/>
              </a:spcBef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(10 000 000 рублей)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форме субсидий</a:t>
            </a:r>
          </a:p>
          <a:p>
            <a:pPr algn="ctr">
              <a:spcBef>
                <a:spcPts val="0"/>
              </a:spcBef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государственными общеобразовательными организациями </a:t>
            </a:r>
          </a:p>
          <a:p>
            <a:pPr algn="ctr">
              <a:spcBef>
                <a:spcPts val="0"/>
              </a:spcBef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Санкт-Петербурга в целях финансового обеспечения</a:t>
            </a:r>
          </a:p>
          <a:p>
            <a:pPr algn="ctr">
              <a:spcBef>
                <a:spcPts val="0"/>
              </a:spcBef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затрат на реализацию проекта по обеспечению</a:t>
            </a:r>
          </a:p>
          <a:p>
            <a:pPr algn="ctr">
              <a:spcBef>
                <a:spcPts val="0"/>
              </a:spcBef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организационной и методической поддержки</a:t>
            </a:r>
          </a:p>
          <a:p>
            <a:pPr algn="ctr">
              <a:spcBef>
                <a:spcPts val="0"/>
              </a:spcBef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общеобразовательных организаций,</a:t>
            </a:r>
          </a:p>
          <a:p>
            <a:pPr algn="ctr">
              <a:spcBef>
                <a:spcPts val="0"/>
              </a:spcBef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имеющих низкие образовательные</a:t>
            </a:r>
          </a:p>
          <a:p>
            <a:pPr algn="ctr">
              <a:spcBef>
                <a:spcPts val="0"/>
              </a:spcBef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обучающихся</a:t>
            </a:r>
            <a:endParaRPr lang="ru-RU" altLang="ru-RU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49697" y="5877272"/>
            <a:ext cx="3850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Сроки реализации проекта: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01.09.2021 – 30.11.2021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4" descr="C:\Users\User\Desktop\ремонт школы\proektt-shkolyi_dizayn-in_089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826" y="3284984"/>
            <a:ext cx="1419225" cy="111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Users\Ученик\Desktop\1804279582_w640_h640_interaktivnyj-pol-ste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34" y="1052736"/>
            <a:ext cx="1195873" cy="119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415590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68952" cy="1143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Актуальность проблемы, на разрешение которой направлен проект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marL="0" indent="447675" algn="just">
              <a:buNone/>
            </a:pPr>
            <a:r>
              <a:rPr lang="ru-RU" dirty="0" smtClean="0"/>
              <a:t>В стремительно развивающемся и изменяющемся мире трансформация российской системы образования неизбежна. Современные образовательные тенденции подводят к тому, что будущее школьного образования стоит за персонифицированным подходом к обучению, индивидуальными образовательными маршрутами (траекториями) и персонализированной образовательной средой. </a:t>
            </a:r>
          </a:p>
          <a:p>
            <a:pPr marL="0" indent="447675" algn="just">
              <a:buNone/>
            </a:pPr>
            <a:r>
              <a:rPr lang="ru-RU" dirty="0" smtClean="0"/>
              <a:t>В последнее время в школах нашей страны часто встает вопрос о создании такой образовательной среды, которая подготовит ученика к постоянно изменяющемуся миру, будет способствовать формированию в нем стремления к самостоятельному обучению в течение всей жизни, развитию творчества и жизненно важных умений.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5515291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Значимость проекта </a:t>
            </a:r>
            <a:br>
              <a:rPr lang="ru-RU" b="1" dirty="0" smtClean="0"/>
            </a:br>
            <a:r>
              <a:rPr lang="ru-RU" b="1" dirty="0" smtClean="0"/>
              <a:t>на основе анализа проблем</a:t>
            </a:r>
            <a:endParaRPr lang="ru-RU" b="1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869099809"/>
              </p:ext>
            </p:extLst>
          </p:nvPr>
        </p:nvGraphicFramePr>
        <p:xfrm>
          <a:off x="179512" y="1397000"/>
          <a:ext cx="8496944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6573891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474" y="3373648"/>
            <a:ext cx="3240360" cy="100811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omic Sans MS" pitchFamily="66" charset="0"/>
              </a:rPr>
              <a:t>от создания персонифицированной образовательной среды</a:t>
            </a:r>
            <a:endParaRPr lang="ru-RU" sz="20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/>
          <a:srcRect l="12245" r="9388"/>
          <a:stretch>
            <a:fillRect/>
          </a:stretch>
        </p:blipFill>
        <p:spPr bwMode="auto">
          <a:xfrm>
            <a:off x="5804690" y="4581128"/>
            <a:ext cx="186365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Штриховая стрелка вправо 5"/>
          <p:cNvSpPr/>
          <p:nvPr/>
        </p:nvSpPr>
        <p:spPr>
          <a:xfrm>
            <a:off x="3887924" y="5157192"/>
            <a:ext cx="1296144" cy="86409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l="5793" t="7724" r="7307"/>
          <a:stretch>
            <a:fillRect/>
          </a:stretch>
        </p:blipFill>
        <p:spPr bwMode="auto">
          <a:xfrm>
            <a:off x="971600" y="4437112"/>
            <a:ext cx="217000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292080" y="3243622"/>
            <a:ext cx="2376264" cy="1138138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к повышению образовательных</a:t>
            </a:r>
            <a:r>
              <a:rPr kumimoji="0" lang="ru-RU" sz="2000" b="1" i="0" u="none" strike="noStrike" kern="1200" cap="small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результатов</a:t>
            </a:r>
            <a:endParaRPr kumimoji="0" lang="ru-RU" sz="2000" b="1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8474" y="1050122"/>
            <a:ext cx="84249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7675" algn="just"/>
            <a:r>
              <a:rPr lang="ru-RU" sz="2000" dirty="0"/>
              <a:t>Обновление и модернизация материально-технической </a:t>
            </a:r>
            <a:r>
              <a:rPr lang="ru-RU" sz="2000" dirty="0" smtClean="0"/>
              <a:t>базы в </a:t>
            </a:r>
            <a:r>
              <a:rPr lang="ru-RU" sz="2000" dirty="0"/>
              <a:t>рамках проекта </a:t>
            </a:r>
            <a:r>
              <a:rPr lang="ru-RU" sz="2000" dirty="0" smtClean="0"/>
              <a:t>позволит </a:t>
            </a:r>
            <a:r>
              <a:rPr lang="ru-RU" sz="2000" dirty="0"/>
              <a:t>привести используемые в образовательной среде педагогические технологии и средства коммуникации в соответствие с потребностями участников образовательного процесса, создать эффективный механизм персонификации образования и вследствие этого улучшить образовательные результаты</a:t>
            </a:r>
            <a:r>
              <a:rPr lang="ru-RU" sz="2000" dirty="0" smtClean="0"/>
              <a:t>.</a:t>
            </a: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68474" y="297510"/>
            <a:ext cx="8314742" cy="652934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/>
              <a:t>Концептуальная идея проекта</a:t>
            </a:r>
            <a:endParaRPr lang="ru-RU" b="1" dirty="0"/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352928" cy="65293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575F6D"/>
                </a:solidFill>
              </a:rPr>
              <a:t>Задачи проекта</a:t>
            </a:r>
            <a:endParaRPr lang="ru-RU" b="1" dirty="0">
              <a:solidFill>
                <a:srgbClr val="575F6D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902159" y="908720"/>
            <a:ext cx="5801072" cy="5949280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 педагогов.  Развитие профессиональных компетенций (обучение) педагогов для эффективной работы по персонификации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и модернизация материально-технической базы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цифровых, электронных ресурсов и педагогических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программ для интеграции общего и дополнительного образования, направленных на персонификацию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8159" r="10774"/>
          <a:stretch/>
        </p:blipFill>
        <p:spPr>
          <a:xfrm>
            <a:off x="323528" y="1124744"/>
            <a:ext cx="2536436" cy="11730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8405" y="2467339"/>
            <a:ext cx="1296144" cy="12961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3933056"/>
            <a:ext cx="1826994" cy="10801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5751" y="5031026"/>
            <a:ext cx="1746644" cy="174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02081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2674</TotalTime>
  <Words>1005</Words>
  <Application>Microsoft Office PowerPoint</Application>
  <PresentationFormat>Экран (4:3)</PresentationFormat>
  <Paragraphs>123</Paragraphs>
  <Slides>27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Calibri</vt:lpstr>
      <vt:lpstr>Century Schoolbook</vt:lpstr>
      <vt:lpstr>Comic Sans MS</vt:lpstr>
      <vt:lpstr>Times New Roman</vt:lpstr>
      <vt:lpstr>Wingdings</vt:lpstr>
      <vt:lpstr>Wingdings 2</vt:lpstr>
      <vt:lpstr>Эркер</vt:lpstr>
      <vt:lpstr>   Результат участия школы в конкурсном отборе на получение гранта, направленного на повышение качества образования</vt:lpstr>
      <vt:lpstr>О пройденном маршруте…</vt:lpstr>
      <vt:lpstr>О порядке предоставления грантов в форме субсидий государственным общеобразовательным организациям на реализацию проекта по обеспечению организационной и методической поддержки общеобразовательных организаций, имеющих низкие образовательные результаты.</vt:lpstr>
      <vt:lpstr>О порядке предоставления грантов в форме субсидий государственным общеобразовательным организациям на реализацию проекта по обеспечению организационной и методической поддержки общеобразовательных организаций, имеющих низкие образовательные результаты.</vt:lpstr>
      <vt:lpstr> Среда. Персонификация.  Результат.</vt:lpstr>
      <vt:lpstr>Актуальность проблемы, на разрешение которой направлен проект</vt:lpstr>
      <vt:lpstr>Значимость проекта  на основе анализа проблем</vt:lpstr>
      <vt:lpstr>от создания персонифицированной образовательной среды</vt:lpstr>
      <vt:lpstr>Задачи проекта</vt:lpstr>
      <vt:lpstr>Ожидаемые результаты  реализации проекта</vt:lpstr>
      <vt:lpstr>Итог: активная позиция ребёнка к организации процесса обучения</vt:lpstr>
      <vt:lpstr>Благополучатели</vt:lpstr>
      <vt:lpstr>Что получает система образования от реализации программы проекта?</vt:lpstr>
      <vt:lpstr>Направления сетевого взаимодействия</vt:lpstr>
      <vt:lpstr>Что думают о реализации проекта педагоги?</vt:lpstr>
      <vt:lpstr>Что думают о реализации проекта педагоги?</vt:lpstr>
      <vt:lpstr>Что думают о реализации проекта педагоги?</vt:lpstr>
      <vt:lpstr>Что думают о реализации проекта педагоги?</vt:lpstr>
      <vt:lpstr>Что думают о реализации проекта родители и обучающиеся 8-11 классов?</vt:lpstr>
      <vt:lpstr>Как видят изменения в школьной среде обучающиеся?</vt:lpstr>
      <vt:lpstr>Какую пользу принесёт Цифровая лаборатория ? </vt:lpstr>
      <vt:lpstr>Модель персонифицированного обучения</vt:lpstr>
      <vt:lpstr>Повышение квалификации</vt:lpstr>
      <vt:lpstr>Обновление и модернизация материально-технической базы школы. 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Среда. Персонификация.  Результат</dc:title>
  <dc:creator>Ольга</dc:creator>
  <cp:lastModifiedBy>User</cp:lastModifiedBy>
  <cp:revision>82</cp:revision>
  <cp:lastPrinted>2022-01-20T05:00:28Z</cp:lastPrinted>
  <dcterms:created xsi:type="dcterms:W3CDTF">2021-10-28T06:55:58Z</dcterms:created>
  <dcterms:modified xsi:type="dcterms:W3CDTF">2022-01-20T10:04:18Z</dcterms:modified>
</cp:coreProperties>
</file>