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3147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125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11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533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4502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908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6761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416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65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4719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534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CDD5E-0CBC-45CD-8DE5-DF268B17F9B5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F534C-AC1B-43D5-8E22-418BD60F2A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250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2" name="Рисунок 3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3" name="Рисунок 3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72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44" y="1825625"/>
            <a:ext cx="7735712" cy="4351338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3627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69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329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313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14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207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11053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Широкоэкранный</PresentationFormat>
  <Paragraphs>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Dns2 Dns</dc:creator>
  <cp:lastModifiedBy>Dns2 Dns</cp:lastModifiedBy>
  <cp:revision>1</cp:revision>
  <dcterms:created xsi:type="dcterms:W3CDTF">2022-10-18T19:07:35Z</dcterms:created>
  <dcterms:modified xsi:type="dcterms:W3CDTF">2022-10-18T19:13:43Z</dcterms:modified>
</cp:coreProperties>
</file>