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70" r:id="rId12"/>
    <p:sldId id="273" r:id="rId13"/>
    <p:sldId id="275" r:id="rId14"/>
    <p:sldId id="276" r:id="rId15"/>
    <p:sldId id="269" r:id="rId16"/>
    <p:sldId id="26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27" autoAdjust="0"/>
  </p:normalViewPr>
  <p:slideViewPr>
    <p:cSldViewPr showGuides="1">
      <p:cViewPr>
        <p:scale>
          <a:sx n="86" d="100"/>
          <a:sy n="86" d="100"/>
        </p:scale>
        <p:origin x="-69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9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4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4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69B0-F6A6-4498-BC20-F0F7E5F60C00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294E-4F5F-4ED7-A354-467234265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1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Создание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перечня учебников в  </a:t>
            </a:r>
            <a:r>
              <a:rPr lang="en-US" b="1" dirty="0" err="1" smtClean="0">
                <a:solidFill>
                  <a:schemeClr val="tx1"/>
                </a:solidFill>
              </a:rPr>
              <a:t>Exel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основе ПК «Параграф»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 bwMode="auto">
          <a:xfrm>
            <a:off x="6174" y="1054636"/>
            <a:ext cx="8103247" cy="578402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По желанию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Очистить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содержимое столбца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«Кол-во»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6200000" flipH="1">
            <a:off x="1447701" y="4577707"/>
            <a:ext cx="3343744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 bwMode="auto">
          <a:xfrm>
            <a:off x="6174" y="1054636"/>
            <a:ext cx="8103247" cy="578402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Вст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авить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строки -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Учебники, которые еще можно          использовать из фонда вашей библиотеки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 flipH="1">
            <a:off x="184160" y="3778443"/>
            <a:ext cx="3343744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 flipH="1">
            <a:off x="214298" y="4964046"/>
            <a:ext cx="3343744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 flipH="1">
            <a:off x="214298" y="6093296"/>
            <a:ext cx="3343744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Вставить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Пустую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строку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2890" r="5850" b="33513"/>
          <a:stretch/>
        </p:blipFill>
        <p:spPr bwMode="auto">
          <a:xfrm>
            <a:off x="179512" y="1310560"/>
            <a:ext cx="8568952" cy="3918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вправо 6"/>
          <p:cNvSpPr/>
          <p:nvPr/>
        </p:nvSpPr>
        <p:spPr>
          <a:xfrm flipH="1">
            <a:off x="7417950" y="1787703"/>
            <a:ext cx="1546538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0800000" flipH="1">
            <a:off x="539552" y="4077072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Копировать -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Класс, предмет, автор,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наим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-е, изд-во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 flipH="1">
            <a:off x="539552" y="4077072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t="31798" r="5850" b="23684"/>
          <a:stretch/>
        </p:blipFill>
        <p:spPr bwMode="auto">
          <a:xfrm>
            <a:off x="179512" y="1450834"/>
            <a:ext cx="8568952" cy="3887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/>
          <p:cNvSpPr/>
          <p:nvPr/>
        </p:nvSpPr>
        <p:spPr>
          <a:xfrm flipH="1">
            <a:off x="7092280" y="2987179"/>
            <a:ext cx="1546538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2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Вставить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Заменить и выделить содержимое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 flipH="1">
            <a:off x="539552" y="4077072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7092280" y="2987179"/>
            <a:ext cx="1546538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40085" r="5850" b="16746"/>
          <a:stretch/>
        </p:blipFill>
        <p:spPr bwMode="auto">
          <a:xfrm>
            <a:off x="181572" y="1451582"/>
            <a:ext cx="8568952" cy="3886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07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 bwMode="auto">
          <a:xfrm>
            <a:off x="6174" y="1054636"/>
            <a:ext cx="8103247" cy="578402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Сохранить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 учебников в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Exel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0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Назвать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№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ОУ_Перечень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учебников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2020-21 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Параграфа</a:t>
            </a:r>
            <a:endParaRPr lang="ru-RU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8"/>
          <a:stretch/>
        </p:blipFill>
        <p:spPr bwMode="auto">
          <a:xfrm>
            <a:off x="0" y="1196752"/>
            <a:ext cx="8103247" cy="566124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016224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ГБОУ Гимназия №284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Серова Марина Евгеньевна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serova.marina@mail.ru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700" b="1" dirty="0" smtClean="0">
                <a:solidFill>
                  <a:srgbClr val="FF0000"/>
                </a:solidFill>
              </a:rPr>
              <a:t>Отправить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Перечень </a:t>
            </a:r>
            <a:r>
              <a:rPr lang="ru-RU" sz="3200" b="1" dirty="0" smtClean="0">
                <a:solidFill>
                  <a:schemeClr val="tx1"/>
                </a:solidFill>
              </a:rPr>
              <a:t>учебников Серовой М.Е. </a:t>
            </a:r>
            <a:endParaRPr lang="ru-RU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53487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Выбрать</a:t>
            </a:r>
            <a:r>
              <a:rPr lang="en-US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приложение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Матер-тех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 </a:t>
            </a:r>
            <a:r>
              <a:rPr lang="ru-RU" sz="36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</a:t>
            </a:r>
            <a:r>
              <a:rPr lang="ru-RU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ресурсы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t="17334" r="14921" b="16401"/>
          <a:stretch/>
        </p:blipFill>
        <p:spPr bwMode="auto">
          <a:xfrm>
            <a:off x="1748356" y="1556792"/>
            <a:ext cx="7239452" cy="511256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3528" y="3777959"/>
            <a:ext cx="1872208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Раскрыть вкладку </a:t>
            </a:r>
            <a:r>
              <a:rPr lang="ru-RU" sz="27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Печатные </a:t>
            </a:r>
            <a:r>
              <a:rPr lang="ru-RU" sz="27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ресурсы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/>
        </p:blipFill>
        <p:spPr bwMode="auto">
          <a:xfrm>
            <a:off x="0" y="1053673"/>
            <a:ext cx="8100391" cy="564382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-552835" y="3369259"/>
            <a:ext cx="1872208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Выделить  курсором первый учебник в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Перечне ресурсов</a:t>
            </a:r>
            <a:endParaRPr lang="ru-RU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0" y="1037822"/>
            <a:ext cx="8100392" cy="563343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flipH="1">
            <a:off x="2970076" y="2564904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Выделить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 - Экспорт всех объектов</a:t>
            </a:r>
            <a:endParaRPr lang="ru-RU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>
            <a:off x="2970076" y="2564904"/>
            <a:ext cx="2160240" cy="407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 bwMode="auto">
          <a:xfrm>
            <a:off x="-15401" y="1095458"/>
            <a:ext cx="8425022" cy="576254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flipH="1">
            <a:off x="4932040" y="1990030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"/>
          <a:stretch/>
        </p:blipFill>
        <p:spPr bwMode="auto">
          <a:xfrm>
            <a:off x="0" y="1234671"/>
            <a:ext cx="7956376" cy="546593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Нажать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Выделить все</a:t>
            </a:r>
          </a:p>
        </p:txBody>
      </p:sp>
      <p:sp>
        <p:nvSpPr>
          <p:cNvPr id="8" name="Стрелка вправо 7"/>
          <p:cNvSpPr/>
          <p:nvPr/>
        </p:nvSpPr>
        <p:spPr>
          <a:xfrm rot="20876224" flipH="1">
            <a:off x="3222580" y="5378423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 bwMode="auto">
          <a:xfrm>
            <a:off x="0" y="1041434"/>
            <a:ext cx="8244408" cy="5689149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Нажать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</a:t>
            </a:r>
          </a:p>
        </p:txBody>
      </p:sp>
      <p:sp>
        <p:nvSpPr>
          <p:cNvPr id="5" name="Стрелка вправо 4"/>
          <p:cNvSpPr/>
          <p:nvPr/>
        </p:nvSpPr>
        <p:spPr>
          <a:xfrm rot="16200000" flipH="1">
            <a:off x="4271701" y="4449379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 bwMode="auto">
          <a:xfrm>
            <a:off x="1932" y="1274696"/>
            <a:ext cx="8213171" cy="560576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Выбрать</a:t>
            </a:r>
            <a:r>
              <a:rPr lang="ru-RU" sz="27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3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Экспорт- в электронную таблицу</a:t>
            </a:r>
            <a:endParaRPr lang="ru-RU" sz="27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6492234" y="6093296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340"/>
            <a:ext cx="7920880" cy="59406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106" y="0"/>
            <a:ext cx="9109381" cy="1143000"/>
          </a:xfrm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Нажать в нижней строке 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значок </a:t>
            </a: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Exel</a:t>
            </a:r>
            <a:endParaRPr lang="ru-RU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4" t="94280" r="51924"/>
          <a:stretch/>
        </p:blipFill>
        <p:spPr bwMode="auto">
          <a:xfrm>
            <a:off x="5580112" y="323910"/>
            <a:ext cx="792088" cy="51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16200000" flipH="1">
            <a:off x="2471501" y="5169459"/>
            <a:ext cx="2160240" cy="40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453336"/>
            <a:ext cx="36004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0370" y="6429766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Создание  перечня учебников в  Exel  на основе ПК «Параграф»</vt:lpstr>
      <vt:lpstr>Выбрать приложение - Матер-тех. и информ. ресурсы</vt:lpstr>
      <vt:lpstr>Раскрыть вкладку - Печатные информ. ресурсы</vt:lpstr>
      <vt:lpstr>Выделить  курсором первый учебник в Перечне ресурсов</vt:lpstr>
      <vt:lpstr>Выделить - Сервис - Экспорт всех объектов</vt:lpstr>
      <vt:lpstr>Нажать – Выделить все</vt:lpstr>
      <vt:lpstr>Нажать – Экспорт</vt:lpstr>
      <vt:lpstr>Выбрать – Экспорт- в электронную таблицу</vt:lpstr>
      <vt:lpstr>Нажать в нижней строке  значок – Exel</vt:lpstr>
      <vt:lpstr>По желанию - Очистить содержимое столбца «Кол-во»</vt:lpstr>
      <vt:lpstr>Вставить строки - Учебники, которые еще можно          использовать из фонда вашей библиотеки</vt:lpstr>
      <vt:lpstr>Вставить  - Пустую строку</vt:lpstr>
      <vt:lpstr>Копировать -  Класс, предмет, автор, наим-е, изд-во</vt:lpstr>
      <vt:lpstr>Вставить  - Заменить и выделить содержимое</vt:lpstr>
      <vt:lpstr>Сохранить Перечень учебников в Exel</vt:lpstr>
      <vt:lpstr>Назвать №ОУ_Перечень учебников 2020-21 из Параграфа</vt:lpstr>
      <vt:lpstr> ГБОУ Гимназия №284 Серова Марина Евгеньевна serova.marina@mail.ru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serova</dc:creator>
  <cp:lastModifiedBy>marina</cp:lastModifiedBy>
  <cp:revision>21</cp:revision>
  <dcterms:created xsi:type="dcterms:W3CDTF">2017-05-11T11:31:50Z</dcterms:created>
  <dcterms:modified xsi:type="dcterms:W3CDTF">2021-03-21T08:58:50Z</dcterms:modified>
</cp:coreProperties>
</file>