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2" autoAdjust="0"/>
    <p:restoredTop sz="94660"/>
  </p:normalViewPr>
  <p:slideViewPr>
    <p:cSldViewPr>
      <p:cViewPr>
        <p:scale>
          <a:sx n="86" d="100"/>
          <a:sy n="86" d="100"/>
        </p:scale>
        <p:origin x="-326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ome@bookroom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068960"/>
            <a:ext cx="802838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СПБ Книготорговая    компания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Основана в 1993 году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на Румянцева\Downloads\Attachments_home@bookroom.ru_2021-01-28_12-33-46 (2)\20210126_11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42918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78592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42886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1 Покупатели\К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8001"/>
            <a:ext cx="4176464" cy="3048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571480"/>
            <a:ext cx="7429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n-US" dirty="0" smtClean="0"/>
          </a:p>
          <a:p>
            <a:pPr algn="just" fontAlgn="base"/>
            <a:endParaRPr lang="en-US" dirty="0" smtClean="0"/>
          </a:p>
          <a:p>
            <a:pPr algn="just" fontAlgn="base"/>
            <a:r>
              <a:rPr lang="ru-RU" dirty="0" smtClean="0"/>
              <a:t>ООО "СПб Книготорговая Компания" с 1993 года успешно работает в сфере книжной торговли, обеспечивая литературой преимущественно библиотеки Санкт-Петербурга и Северо-Западного региона. </a:t>
            </a:r>
          </a:p>
          <a:p>
            <a:pPr algn="just" fontAlgn="base"/>
            <a:r>
              <a:rPr lang="ru-RU" dirty="0" smtClean="0"/>
              <a:t>В нашем постоянном ассортименте представлено свыше 40000   наименований книг по различным направлениям. Широко представлена детская и художественная литература. Работаем со всеми издательствами России.  </a:t>
            </a:r>
            <a:endParaRPr lang="en-US" dirty="0" smtClean="0"/>
          </a:p>
          <a:p>
            <a:pPr algn="just" fontAlgn="base"/>
            <a:endParaRPr lang="ru-RU" dirty="0" smtClean="0"/>
          </a:p>
          <a:p>
            <a:pPr algn="just" fontAlgn="base"/>
            <a:r>
              <a:rPr lang="ru-RU" b="1" dirty="0" smtClean="0"/>
              <a:t>ООО «СП Книготорговая Компания» приглашает на комплектование библиотек.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Предлагаем разные варианты комплектования: </a:t>
            </a:r>
          </a:p>
          <a:p>
            <a:pPr algn="just" fontAlgn="base"/>
            <a:r>
              <a:rPr lang="ru-RU" dirty="0" smtClean="0"/>
              <a:t>1. Представлены образцы книг в трех залах, есть возможность посмотреть и отобрать книги у нас. </a:t>
            </a:r>
          </a:p>
          <a:p>
            <a:pPr algn="just" fontAlgn="base"/>
            <a:r>
              <a:rPr lang="ru-RU" dirty="0" smtClean="0"/>
              <a:t>2. Можно оформить заказ в нашем </a:t>
            </a:r>
            <a:r>
              <a:rPr lang="ru-RU" dirty="0" err="1" smtClean="0"/>
              <a:t>прайсе</a:t>
            </a:r>
            <a:r>
              <a:rPr lang="ru-RU" dirty="0" smtClean="0"/>
              <a:t> и прислать нам по электронной почте. </a:t>
            </a:r>
          </a:p>
          <a:p>
            <a:pPr algn="just" fontAlgn="base"/>
            <a:r>
              <a:rPr lang="ru-RU" dirty="0" smtClean="0"/>
              <a:t>3. Работаем с индивидуальными заявками, можно прислать перечень нужных книг. Все наши сотрудники с многолетним стажем работы в книжной торговле.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png;base64,iVBORw0KGgoAAAANSUhEUgAAAl0AAAHtCAYAAAAjoMvDAAAgAElEQVR4Xuy9Z7Rk13kduG8OFV/qiEg0MkgQADOYIBKEBJqkGEwNtYaWKY3tsT2j8ZLHsj3pt9eyLEpelqgZS7YlUrQp0iIoUGIAJEaQgACyQWQio9H5pYo3h1n7O/dW1esAoqshNUG+wirU6/cq3Lr3nO/ss7/97U/77e/+6xKTWwloQIkChVbIz0mSYamzjHRYwMl9/Nyb3wM3a8ArGnAMH5phQZ441y1FNlqFaYzx2f/0G9jVzWEmRzBafQ4X7d4FPQXCQYaG10WS5Gi3fOy//y7oRgS/kSMYD2FpLrTSBEodgAGUPBYNpVbKvUAuj3kJ6KaDa151PXrDEJbtI4oi6FoO8Ltu3874DHDgFDJepiNAU0NI3XnOZUCVyJMUDc9Dq9XCPXffjabfQBqPYRoxtDJFUfJ9NEDToRsGNF3d4zRDVgBZUaLktdXV33VDBzQDtlzHBEmSwLIstNtt+QzXdaHrOrIse4HvVcpYT5MYtmlh5/IK/uqOr2L3jh0o8xyDXg/dTleOPysy5BmPs4CmazBNE4bpIAwLFKWuzoGmyWfykTc+tyhKGJYpx1wUBbI8Q8nfGfweLl6x7yqUHLfyDnJGq/GoxmWSxFv+LX+fPFeDJuOen1dP42r88wA0yGfyT3p1TPwl/+Mt1lsYGLtx0wf+J2DpYsSli6i05Xwu+R7ioI+G5yBLUxQwkGUpfN9GvHkMjlfi9t//LSxYI1jlEJqWQNNS6EigoYDOzyw16IUJrVTzUh0Zv1cOyLxknOFcnTd+nPGQ3X7B9hl4yc4A41sWpmh0dmCktXEsNPH2n//7cPdejvG4gNdYkHmpYqJaY0roKDRd5lNRzfcAQ3zqy/8FxmKBXrmK9pKH8WAIt3DhxT70kYWP3PL3UBQ60iTHN+76FvrhALZhwkg0vP+978PmaBOtVgMHegeQGQl0D0j1BN+8+5so9ByFHIQ6FnVTc47HpU1ix5memir4z7n+c+2Q9WNyUDNQZHKEPObq93LI0+cYhQ4rs2AUhlrv+bfqkbGFd+iMmLnc5fvrXEPU+xRahrSIYFsWwkGC5dYujNZi5GMd+86/AutHB9BzEzos3Hzzu2DaJnRNx6HVg2i1m7jjG19G6QQotRS2YSONC7QbXVx/7Q1Ycpfx7MED2LVzN772V1+H53nY2FhHs92A9lt3/yv1LSQoTkGX+hKAZdkwYCEflwK6Xn/1jbh0+QpYhQOjdKAZ5lmBLuQjIDiGv/jT/wgtPowVP0Y6OIpF30U0CGDCh2e3EEUpmg0XDz18L0qM0GwBSTSGXloV6OLCpVfg62TQxQW60Azsu/wqRFEBy2kgSblAZNug60znWvX8FwO6DI3XRIEux7bhuS72798Pz3FR5gm0MoKhF9A0BVwYmtIsl3telLAdFwbHoGnLAp3J7wlMNBiGKYCHY7TRaKDd7qDR8AX4xHEsoNowOC5Od+P7W4j5PE1Hw3Xx6MMPwbMdWIaOPE3R2+jBti04rgPD1FESgGUpsjwXMOg6LaQZkBe5fBaBHwFZnvM7ZDLJW+02FhcX0Wy1KiCYIklT5LmGNDdOAF2cgzwLCnSVRb0pqMHYiaCL328WdKlQKpNa8K6a3hJzeS3qgFsSdDUFdL3lvb8Ec/kViI0W4tJBWerQsxAN2wSyRL3EIBgL4dsaktE6bKfEVz75u2gU67AxBJBAJ/ACgVcuoIuAUC8MBboIv+VQcmiy0cmrzd026Jpz+m2/7ByfAZlTGRAXFiKzi8zfibe+75eAzl5khY0gKdFstCrQVS2zhDkT0AUMxz14DRufvuOPoHUyDLCG0spg6ybSQQo7dLBgLONN174VOxf3YBSEePzpJ/H0wadxy7veBRcWijQFLGBjtIFxPoLdNPG52/8EO87fgbiIUHCuVWCk3nDJo+wUzwZ0Kdww742bLX66wmw1mJoFXlXs2gIKp8/TSx1mzvjCuEaSRb2PAnF8LKCbumx+8zxDlqeyeebncY3QDQ22ZyKJUnhmA3pmIRmU2LN0PtaP9OAYDSy2l/GmN96IIAhgORbWe2twGw6+cudXACuD3shQahksw0GRAtE4QcdfwBX7rsIley5BVhYo8xJ33vGXWFpaxIEDz0H7+N3/stqDqsCsrkV94Py3jiwu4JQurNTFkr0T73zjLbBSB47uw7K9swBdGVAGwOgIfvjg1/H4D76G3Z0c5XgVvgZkQQzL8GHrPqIwhe/ZePq5RxCGawK68jQCCkMCu2K5uMCrRahmunji87KAYVlIshK79lwggMswXPU9y3QbdM05a1486CqQpxks04JpGHjqySeRZ3nFiKTQuQMh28G7TgZLF5aLzJdhWupnjQCFC7UGz/extLSE7sIC+v2hAAuFLdSEJLtD0JPnhQCmF7zpQJYmwnRlSYpgNMT68eN8E5i6Dt/1UJZFBbQ4YTVYBI++B8fxMA4S5MQQGmQ3Q2DFR/6CQCxLs4qV0xRgy3MUeQ6Nk163kBem7H4nyGgL28XzQpBV3atgspXpqsb7hP2q0NbMwwSB1TvSasbHWgNjZy/e+qF/gMLdgcxeRARHNlmj3ip2dNuQSCJQyUCcRGi4JhAPgHSA2z/1u+hqPTgYQiPDpSXQkQqbNQu61Jw0qk/nda9AF0GlzNX5A/ecQ3f7Zdtn4KzPAKejb/tY64VAYyfK5m7se81NWLrgKsBfQhDmcN1mtc2Zgq6yAl0c+1EUQHMLfPLz/wmNXQ562So0Owf5Fae0UfZ1eHkDXWcJt7zjVmwM+mi0mzjaP4ZOpwWHW5wixcFjB1GaJR596mEcXj+MUTrEngt3YxwNUeicZ7Nghgx5xXRJfNnKMJ31iXmRbyCZC2H56/k/C7yqlIm8V50FqN94Csb4PU589RR4AWmawrJMidnMLjCWc23gGlHIoqFj1A+wsrgLVulg82gPLbcrDNf5uy/ANVddIx86DkYYRyPc/+D3MIqGaLR85GaKftaD4RhArkncNAsbaVBgwV/Evosuw8rCDni2D9t08J1v3yVrgIAulXKoQJcEa0XVqWyOgTwp0LQ6cAof4WqKX3j3R2BlLnyrzWVRMUxz3TIgGwPpOsrxQXzpT38fi24ABGtwUcDVTRSJBkNjiqOA59lY3ziIY8efhe+VyNNQPl/jbnoCurhoc6evqEYeWpJlcDwXYZzBby1gx869KAjWmPIpk23QNde1q5JhM+tlnVqshpCMKTJIBBk5rwEHvqZjbW0NGxsbAmxc2xE2hxNBpoBpwrYd2K4D07KE8SLIarRa8m+CFqYSBYCVJVzHqUAWU3lMWylGxzQNYZ5eKL0oU5c4vSgl9TkejdBqNPDEYz9UKUfDwOLCYvX+ZKZyGTMEXI1mE67no8hLYeT4N0kl8PuS2SvUxLYdMkfq3wK4ikJ2WbZtwzQdRDFfNxs26gBTUeVlHRTJdM0Gn3qHdCqmaxpEpz8Jj19dafVzrPvYLBfxrl/+NYxCG2ZnL4LCgWW6yMMBmq4Fs5pLPEye95ZnQkMMDI7hL2/7JOzoeTjlQECXYroIvHI19UqyW0z9c0NUM478HnWKUYEuQazbt+0z8DI7Axzjnu1hdXMMb+kC9DIXmb8LP/Oej0DzFlFQfqNbwhxPZzjXJqYY+RsdRZYjTEd4+Nkf4KGn98PqAFHKDA5gFSbaRhe7OnsQDzPc9LZ3YJQEMG0Lg2KIrEiwvnoUaRrh3v33obnQRGnmGIQD6I4G3daQFokwPjVMUeu8SvQrfryOK+fg5Et8IFOlzk7NVE1BVg28pmBsEs8kFjKFWMfEmRhSA0pQ7sHYw6WG/5uJiwRchQ5Td5EnwGJnBeP+GG2vjcHGEBfsvRCveuWrRFKiGSUOHT2I+/bfg/ZiA6NogKxM4LZdrEWbaHXbSKMceVyi4y+iiIB0lKPtdbHvwktx4d6L4BkedBgwyPgr0FUpParvWDNdPHZDQFcJo7DQsRcFdH3k3R+FkdtwNA+m7rwEoGsT0Pu4/T//JpbcEEayCTOL4HHAZhp0Bm7ocF0LSTLAU089BMchixDCADUjHNQV01UBwBp0UfsTxhH8ZgtBxAFo4fIrX4kgIANBBmWb6Zp3uslwr1nqGS1XlaWWSU0tEVktAi/HdiomucSBAwc4JdDtLMn0Fy2UTrBkigbKMKmD0hEnvGaCpORRJcHrfVspYE7XmWo0hC3j5OJuRrRM/HwyZ6e51UxdkRfwHAfhOMDy8jIOHzwoo8ixLEmH8r25S5IQJbqsKsUJphr5+erY1Z5MHZvQ17qOKI5lnJHhY6pRIJTssgrRqOlarUesdnRT0UV11FtB2NZdKc9FrWOsodvM80VXVoMzbSa9yFSuhkT3sVF0cMtH/1cMUw/24oUYJgZMy4NHHWQcwDG5OTElaRjFEUwth29SZDfE4Qe/jSe/9yW4ZX8GdMVb0otaaW0BXYqBnoKuWuk17xjcft32GThXZ4BT1dQMDMYpvOXzcXysYT1x8OF/8usocge600Gp21vmqEr9V+xuqSFPcoyCAay2jtvv+DzgpEiysSgMLrvoMjTNFi7cfRFci/ppA4N4iMIGHn3mURR6hiNHDiCIRmAYCZIAMAp0ltpY661Bt3SqalT8rDWVfJSfFUhR2u1zw3Rx3aYei49btol1enBGo1XHvWk2U6UPc53pPRXjJuwdgU1BTKDBsVzkGTMtJbh/NXXGcvKIGrTCQjDM0W0tSYoxGod47fWvwWCzj6uvvgpxHMK0NDz02AN49ImH4DZNLO5sY71/HMOgj+XzdmKN187zkEU5ylSDb7ZQJhrKSEfb7cLRXFy892IMN0a4+vKr0fQa0H7znl9Xa9rkYkzTiwK6DBO27mDcC7Ho70A50nHr298DX2vB05swwIV0XqYrB/IQZbIJrdzAbX/421jyIjj5AFo8AuGcUZooJX2jw7FNWFaBhx66D7adiyZIZMQVYlZi+llhcSk53VEwQqu7IKArigu87vU3Yn1jqECXzpTRuRl05ypYvFSfO8u7zHAoMj/UXkqBLoIa5v+EeUozLHS7ePa5Z+H7TXhuC7pGQFKBGknBZZKDp3aLDCUfCVL4hgQ/BC9yxcpS3l9ATAWyZANRidn5+YqBOvVNWBZdR5pmMHRdntvwfNndMC1paBqiMBJQJ3FLGCv1WQR4PI48TyfieW5eFeTi36rjLCq5bKWtUoCMAEiBoCyh0H+W6anHYk3/zxz7SeOUKcutTJc6M+rOd5DzIloufp6hUrfVvwm6EncnrnjDLWiffw1Kdyd6KTVyPnRqudIUtqVAV6ExPZ8gT0I0rFIKIDA4gG/8yX9QoEsj2OJ8jGFIepEC2JrpMtVxVqJZgi7qTGT5mVkAXqpxuf0+22fgb+MMcDqSuU8JHPwl9GITodHFO9/7i9DbuwC7A2gOCijSQM3IKavDsb+xvgm/6UJzCnzxji8gzAa49tqrROpw6cX7kAYpDM2E6/rIkGP/I/tRuhqeOfKMMC62TW0Si3UMRGmIOItge7Zk7cI4hGEqhnnCbnGjV631XN/PHnTNv3bymETzORP/1LtVWapqCztlwLaK7tUGbobFk+9FOKVAl86Yk5M4smDp1H4boq8inuCaRBbesZq45ioyWjnSJMF5e/cKQcBNeJCO8eDDP8Azzz+J0kzRWW7BdDUc3zgC3aaySYPhORiNQ3nvhtuCCRt5VELLDdhw4RgeDj93CJdfcgUc08Fl+y4j6PoXskTWF0JRjvxypO6AOIqxc2U3No710bI6SPslXnPV67B74Xzs7OyBBbdKMc4zzHNkyRimFgDZOr746U+ggR6cYgAzC9C0TWhZiTRO5aBMQ0OraWP//nvgujzqDFrBVAZPds10zS5CBF0aBqMhOouLArrGQYq3ve2dOHpsXRZczagpynmOf/s1WyDCzPybgq4ptU4AEIzHOO+883Do0CGsrOxEEKRCv5OdUuykAi7CvgvIMkSTV5RMJ06fo+YmiXrmB9V1qMEM8Y0STuawTAa804Mu3bCQpErwTjYqiRM4ji1hIAwCqWwhICNrJfOiAncKNJFJSiWtyWOTecTqGFGrKVaMxz8lx0/EV7NhePYYZ1KBWzJv1T+mHHslwp/M2nofXYEuHoNKeXLLy0dNNyfAK9U9BOYC8tYevOnWjyB3dmAz1OF7HYx6G1hotwR48vyk3JVaZJUzuHoGPdkEgiP4+ud+B27Zk5SjAQW8DGQCuhhTUKcXQe0ag7wKlDXokrizBXRuz6ntM/DyOAOsqmM8sN0WRpmJce5Aa+xCe9cluPYN7wRaOwDNQ0mxOxgHFDlRwS75iZXBo3AEr2Xj81/8HN5w4w1od3y4po3ReAjXtoWt+extn8PFl1+Cxw88jqAI4bQdaDbjXIyyzBSjhRJpocTirueKHKCupK43N2ojVLFCFeiaVg/Oc95nt95n+PoaAJ4EuqYSp6lAfsJ1neZDKsDF4h1JWVLrrcPULJgEvQVTuYxJBjqtLnbt3IWlpRXEcY6dS7sQJQE820UQj2E5Jr5651ewtGMBG/01AV+lmcHydPRGG7B9E6VRIEzootBCEETw3AYMzcKwTzxjo+m2kMU5HEo1kkIY0XajjdFweHrQpXRdQCzl9C4aThtRP0HXWkbXWcQVF12NC1YuhgVP5WXn0mVQ1MbqtRjx5nOw0jXccdt/wYoPBBuHsdJpoEhSjAYDSU1x1+04Oh5+cD9835DqRVOvSnInoGsr05UVqYibR2GIOMkldXLtda/DJpkuy0SOdKZk9QwHzfbTJ2fgdGThhAGrgALBiQCpnNomVX2ooEe9x5nJ41djsGZuJlUpE4UCd3BTTYCEs8lbMc1YCfRfAHSR+WGaT6UuFZtVj2UG1JqpqysTCfRYGcm/mVLNmKEoMpiVLQSrKwm8yKJy7oimoIq0W8CXxJXTga5paJ68eCZcT7l4HablKrGoaWA47GNxoYthv4dWsynfh8fluh6Go0C0Z4ePHEMUp3jFK/ZhnGvo5S7MxQvxxp/7CKz2BRhkjuzOrbIUTZuwhSVrEpmKJ3OZw2LFaUo2+hi+9Ee/gZ2tEsPBKvJ0iJUFHyYylGmKOIzhmCy0URWa/LbcWQvo0pVWzSi2Qdd2GHmZngGZv2TmNUklEnjl9iJKbwU3vOXn0DjvMqBwkGkOSiIkIiNhd0sYEhhLJKym0/kYYRwNECVDdLoN0SvFaYi7vvMt+fsgGEJzua2JkeoZCqtAKWuf0pLWwobadaCOg9P4q+bZBHRVFc4vDdM1P9vFWOr7/L4loiiW2CtSDhYsWabENmY+aAPECkLG1GajKYCySMkh2mh6LfQ2e+i0u0jjTEDVc08/j50ru4CsRJbk8OwGrn3lq7G8tEPiUotVpdAwCPvoeG0c7R3BcncZQRbgu3d/B6NgiO5yF/1RD5mWSSqXMStDKiwiN41cC6hwFVmcVsU3SchU2YRqQymyl1ytewUr2v/dX/8LWcukvFsuipoAiu1S6RTLsMUPKw9KaJGJtrWAm970DtiFh0V/p2iu5gVdSRZBy8ewygEQHsM3v/jHMJNN6EkPrs6aqRKFVJeZyJIYnmdh0N9Av7eGiPlU2g1UKca6grHeSRA2skyUYmaCLvoqQbOwtLwbvt+BbllyMs8O6b9MA8ZLcdjVWNlCxpzifav4csq/KEHpFHSpsTdlvCaiyhkReQ2+6rSyKhme51bpKyqwdnLo0ITpIttL7RZZM7JhnEAEY5ZlIC8SAV0c/8omIlU+Y5om4IxFAPWt1iPMsoMKeJ34yZNQWb20ZrhmzzR/1jEeR6J9O3/vHvQ219HwXMRRiCgMcOzoEQlkLEwg0HI8D8NxJPYbl152OWJY2Ig1GAvn4+0//zGguQdh2QQ0F7amw9IIjnOUulEZQTCdUsAsI5jZAFqyhj/7g3+DRT+DqSfQixC2niCPR3BNA3mcwSIPT1q/Eg8rlqsGXZSgbIOueUbu9mt+DM6AyBtk64CkNJEbTfQiHfB24OYP/hJgLUgVY6Z5KDSuPdzEKNBlyoaywDAaw3JtHD72PFZ2LtIwB5vjVdx19zcBPUdaJrLA50aOTOedOqYcOTctle/WVFJQbV3rMFHLPGrhfA0Cai/LKqN1dvKa+QFXrR1X1eaZxClWfjPWMnZS2sTNba/XQ7vVkQ0xn0sPRv5MNkmPTQSDEKZuSqyjRQcrBcuslMc3v/HNMGl5RRyj0/aGwE5Hx+lgbXQMTtNEkIzw7bu+JfrXVqeFY6vHYFhMG2ewXGKEErnErVKAblEVH5DNt2gFJh6TStBRa5xV6nOKo6bEQUHQ9b/PpBeVl840xai+pEWwkhkinA82Yix4S3jPTe9Dkejo2svKK2sOpkvRoQnKfKzE8+kGvvq5P4Cd9+BrEYwihF6ksAyIb9KwT7NGF0uLHXzv3nuAMoGlK22I8gFSKca6LoNflF4cRMo02fSbbWSZhtE4xquvex2COEaxnV6cP3qp4lAZTy/GruVEcKbSTSd+/JQPOmU1i5BA6jkCtoTpmhd0KUap5pvqSTI9IoIuW3ZVzPkTcInJaMWoU4bG9KJhUFdWKsDFykTHkXQltWIqJTrdyNSEFX9XB2A1fk8EVPVRzPy+Cpazx7d793l44vHH0Wr6OPDsM0iTEO0GqyqVmSuZNn6/OGEFr4+cvmaOh/POuwCF5WEtSJH5O3DTh/8RSmsFqdGFpvs0HoNFJrKgiaCOVHzulDLFYiox7Qvouv9rn8PqwUfR9nUBY0XcRxEPsdD0kUbxhOpX0FKTAEbQxUVD6rgqwev8g3D7ldtn4BydAYKAPIUlaakCdmMJ68Mcmr8Db//FfwRoLcBZFNCVa9TDUMDNFJdKNnIDEhYpcoKqMkUQ9RFlI+x/8F6MYjIsXJ8yEYvXQEvNn7qQiLIgFb1Od6u1XEpoXtUsSkBS1P65rF7kt6DhaBSHEmMd14XnesJEUeZBhr7T6eLg8wfhOh5cejZWmYPRcARX98S6qmHTlkOD7/vyuje+4U0Sp0UrrOnyfpZpw7NcjGnRQclEnGD/g9/Dav8wlnct4PCRw6KL6yx0kWQxNNNAf9CH7TkS94SXl/OlgBU/z2A2gAwW5S8VScVrM7lG/FmY/Vp7VgHl37j3n5cqx8tcaA26assFtb6QLiOwojAsHRVoGC28+srrceGOS9DSF2GcBehSzksxRmvPoOMVuP0P/z3aZgSnHMLRE1r+io7EsQwEoxEsw8D5e/bgzju+gk6LZZhR5farytKVkK4yeuXRV9lGsY1wG9QGY2NzhJvfdSsOHjkCzdYFvW7fzvwMVCbHsxhg8vOLOaOKTZ1IsiYpxvo302AyFVbOwhcFtur7mR9/LfhX8GfrTkW9m2Lh+H9OdtlYEITkhYgtJf2ol6IBq1kuk5UxNFYVAf0UTJ0ISutkamUPeJqDn7V5OAUIY3WO7eJ7992HhU5bCkuSKEDL9xCFYzQqlo2arCynvtEWvy3oJjrdJfjdJRRuA4Hewlve/yuAtxuFvQTAF2NYkyVRwlAZSPUadAEmFNNFq5d8/Wnc8cX/BtdMBXRZZQCziLDY8hH0+lV1sSqT5znIJSjVHS9q0HU2oHmO6779ku0z8JKcgRJZGsNxfYRRBtPtIMod6fRw9evegaVLbwCcJWR6Q4DXLOgyq84TYU49lo613jG0uh4+/dk/guUDVktDbiaIyzEyQ6W2FNiqMgP1OveCoEtF0Lqqb+vGrj4B5656UTbdldyEaURKThzLrjbT3PDSKipDFMTotheQJhmSKIbn+sJ0EWwtNVaQjFkhruPaa18tX5EVnwfXn8fK0jIsWDi0fkgsergpfuCBB9Dv98SsmrYP/XADSzsXRT9H7TCBMKu03YYrmuApW6WAhPIWUz8TdFkFi4YUsFIO+xUongFcdQq3dlTQ/u29vyakI6sIZkEXLwmfRPFsQjdx04OWGjAzR5xb7dLDrTe9Bx19eW7QRXSYieCY3lzrcK0YD33tCzj+7INoWTGQ9ODZJcJRH42GhyJL2Q8GC50O7r3nbgFd1JGI2WJlGXEi6ErzVCjLOE2FBs7ZSiHTcOONN+HAoUMwPVOQ6fbtzM9ADbpOxWCpXdTJty2/m5JGM0+cPmNrkm0rX6TIroqlmoNlVcFoWrg6nVyzZL2yoGAuXrRdGR3iSxHWCwhDKYUBvu8JEGMgsB1OboKcDI1GU+xKTrxNvmHlNXPaNhwnMVsnvhPF/yYOPf888iSGSU+6cISm7yIcD4WZ4y1OUhiWw30lCs1EyfZJno+9F1+CoNQxLD1c9aa/gx37bkBprwBaA2WaV3YWZKdMpJpJ/z9JpwjTlRN0bQLJOr7wyd9D29OgpQM0rARGFqJlG0hGIxGQqq0hwVsVlKQtibL0qKuNznz0bb9i+wyc6zNAy5gEnudL+j4tLLjNFawHGlJnGTd/kCn7vcj0FlKyx6rsB0ZJ81NVVc35mBQp+sN1MKH04OPfx2PPPgSrDYyKPnS/QG6QDavZfdVWSyrzKif2U0dadW62xuZT5hrOYfU+zWETSQkyflLG4TmegK00yhCHCZpeUzRZDbeJYBTCsT1ceMGFYhUUDkNc/6obBLcoKVEmzBmLro4cPyxFdKwhuu/79yHNE2nBQ0DFLiSM6f1hD41uEzkyjMYjOJ4tsrswGkvVp+QoJvIXLlZVNk2yaiSiShgsYqj8wlQ1aF0sNGUkp15iFWT+t/f9mjBdNegS/FGpimvQxTwoQZetedBTC1pCV2oNH/zZD6OJBRilPVd6kWE3oWAwGqDjlkC0hmLtadxx2yex3ASS0XG0fQPj4QbarYaAriLNxFBzY3UNg94aUI4V6KpTi5URnRpeqted3/AlvcidRpKQmWjiggsvQUrPJe4gtkHXXNHrBUFXNeNnQdYUbEw/7oUUTVMm6uQAws9WQ3XWufjMvoboqep0egUApRdgNQUUy6WsHWhiSJG8qdHY1JmYvhJ8ObYlGj3XHhsAACAASURBVASyXfTS2dzclHG3Z88ehNEUdNWsvtrQqP/PQrwzO3oVUOk7Q9f8Rx58AGXO+RGh6dPGpVBO+5aNgPOXLC+niWYik8IBA5dd80pshjF6uQN/zzW48ed+EYW1BOgNFdS5RPA1uoWEqUZWk2pkumLoxRBIe8DwKP70v/4Bdi75iAZHseADRdCDXWawygIiPZEjZb85FhHVmi5lhiuFEHNbzpzpGdt+/vYZeCnPQCFeTuz3OhpFgO7A7+zE6rBEL/Xxnr//q4C/+xSgiwJwZRVDCyN6EobJCCkCWL6GT//ZH8JsF9CbBYZ5X0CX2qToMHJL+pnSN1OS/dJO6/QpxtmYO3Wlr35b6WTn7714iiB/RqdXk4YXBFIlN60FRIfFKkMK4hmDygzoNDo4f++F8ntWcl584StgUytKeRKJGBb7UH9lm3jwkQdg2AaeO/iMgCkWa/eGm1hcWZD+i/yZmQkG/pRWRoYpLdmIFdjeh+czy2Np+cabMteudKcTM1cFuhTG4N/rno8EXLWuq25LVLON1bvwqVuZrto6gsFZpRjpfkumC7mObnMJ/eMjmLmN5fYOvOWGt2PF2QNTQNeZpwikzx6BVzqCnY3EKgLpGr78x7+HjpPAKscwyghpOEC300QwHErFAEs7240W7r3nLngeBxxtI9SJqHu81YsZfZToZJ5kORy3ifGY4uYONM3ERZdcglEaqmagk9uPkoWfYlTN8ZIzGps/pk9WruNb2aLZQ61BhkrdnbTtqmBHXW0688pT4KjpJaonAN9P0cHzFkIQdHG3IvBnkrev2TN1zIbO+pTaawxwpJWRiWAcYNDrqwo83ZC+hJwDZIbX1zfEEf/KK68Spusk4DkZL1vZu62X+YXY1zoZyl5fIfZdfDH+6s470O20YOmlsFy2SSq8gGU5GA5H8BotaYPFpu8EXazkvfrV12OYptjMLGyWC/jgP/h1FFoHpcY2WTSioWhNl3RkopERJugiX5ZAE9DF+drH7Z/+fSy0DKwfeQrnrzRQhj0gHqPl2CgTBs9pelFpHnJVwCKgS6Uwf6Juf9vE+U9p/DnrMXPa6/RiLiA1UQXCcCyGymurG/CbCyh0DxtjwOhcgLe856NA5wLkmmK6uNFRTBfnEG2QNKSxJuxMQusHK0WEIT7/lT+BtVCil6wic9IJ6OL6xrWXxuS8My5R68UYeLrq8VoXO9mgzvQmnIoq5j2Ttfxhqtw/eWNd/6YuBpqyb+KblbI/KzMHJlybmasC42GI5YVlXHHZVYjH7Axi4/y9FwgIY2eaht2QTa1maAjjMe5/YL8wVI1WA9+7/14s7VyC5ejoDTfgNByxeWh1G6Ifp5eZ49qi22ILwzimDZAmJqi8nkw5WjY9BXMEwVgKqaZVn7XdhmK8JDtSgd5a5zWJzJXuS0xpJ9KtCl/95l//c7UeTiobZi+AEgjnOastbDT9DsaDENEowQV7LsQbr3sLOliGWzZgabbQgHSIFxf7PBfEKUFWycwmPuJSUkmQxAbG3Emz07ceQst7QHIMX/jjT2DZL2EkA2jRELSX03Lqukyhc7mgsYnwfffcBd+mWoRierVySsa7BvIM54Yprubsc1eUmqRZ6JcZBDFe+8Y3YnM8kMVkC+iqXs/1eGuBwAkam6oC5afWZuhFkkynYrjq833KPdqPeN/Zblt1peN8YaPmm0589VQLQYd8AizfVSLNnTt24IH7fyAVNEkcoiwTYZR4s23qAAqEUYxOdwGX7LsUQRTK79Rx1s1dlYErwVsasVeh8vySIUwGT3pJVtNX/MDUXf1d/Y3/iRcWciy027j3vr9Gt9NBksRS/EK9GVsP8V3YrmhxcRm26yl3+ZxUfIFGp4swA8Yle755ePdH/ykKfQFh7sF2O7CsBkqZHFPHaF2nUzF7pnLRCIDoOG7/zB+IHnPz6BNYbpRomewCHMDiDpw5SUn9M61ZU+/qPdTZPwtN3nwX/W/+VScN+FOhIv5OSgvO6nhOt5k5qzf9aXnxjD5nWn8221BeXcjp1asn6VT4IK2+bFv6klIzSWuVsLSROyvwli7Ba97+QakKhtFCWpgIwwgN6oXikfSiLWFLwY3jmkjKEJkW4b9/6TNS+LgWHEPpZ8iMRDYpoq4uTLmbeWW4WjWzPjErILFiy8FPeS7FzKhnKGmObH+qAFQzOCenItX71eOVWQITei4W5pX3HrNGSjqgNsOq0pAaKkkbmjbiIEae5ljsLiHoJ+iYKwj7iRxC02/hNde/BnGUouE30G62JTrQe8zVbawHqyoFqJUCtFh8kOkZjq4ekcPndYiSCKZtCEaQny1DCeOpi6hSM2JqTX9PZjAkvtFfUZ0PaZJN8+2yEBZNSTRUGqTunjEtTlCopgYcJ44WdUIFkVRPqYoZPn4Pqxdnl8BqGazLSouqCqA0YIoNq44wiGCaNnZ1z8Pbrn0nvLwJ1/CBjLoOXaoGJDVJ0KWXyES5pUpklSxf5aR5eUkp6kTqeoA0PAItW8U3vvJZpL0jwHgdC5Yuza+LKITvsvQ9lDjtN3089OB+eAaBHpmu6e5/Cro0AVrs30exY5qyj18DIZ3powSvv/FGrPY3JW0yBVfqJFVvV50Y9bvZk6h+VgPr7Epuf1oi3I/f91S7v6kioopDKhkmOxSOTR1hGKLb7ooXzMryMn742GOyGcmyCJbFtGMk5c1klcggsVKw1e5iZedOGJatRPVVZ3uKNan54u84/l2DLWsV6pd2QhqNWFVKU9lQ0AdMjW0FxKqWSRJDCpRZDNexsL6xgcFgKCBv377LRMPoNxoYDIdSTcmGr9L6J0nl8wXl0Rg2N2A2lrAWabjlo/8Y0BcBexGjxITvL7E9prCZKibxHwzS1ZjXIqDs4cnvfw2Hnrof4cZzWPZzINqEkYbQ2XCcPl0EXGKOSv8dAtC6DZBAx5dx78XTMCJbtHizsWN2DsyCrvmBl1oIt6muuaKLXCe24VLXgmNTgWB135r6rxn2GYsTyayotY7MCAmGjFXLmotIayPSFnDzB/6hFKhktGKxGogSyl0chOEAvkdBONNb7EtrIsrGyI0Ejx94BI8//wjW4+MovQypGU/a3VC/JFKggtqummF4Mczcqc4QO2vMgK4ZEDoV31dYrOrHrEAXwQmLYAi6fAFfygaGVhYU/auOExPpR0mtaQzf8SW1xY2YZThoml2EqwWSYYH3vfd9yNIcC50FiYdhFIr2iv0l2dooLSPsf/A+DIJN6SJz8NBz2HX+LozT0UQfOtcYOAcv0j4ujvQ1Lq4Lu2tRi4Y0Iepsocg0ZEkB1/HFVn80HCPqZfjl9/9DmKkL32xIn6EsLlDmmiBNDkLNom/8LOjiKVWifS46cZTBtphajZBFx2A6IUYHH8X937kDTjpCOerBJagSry5dpXF0DV7Dx/MHnkYa9Cumq9LHzBpOcuGUBsQ8HhtJmsMwLARhJK7cr77hBvTDYGJbcCLw4lyqF7qtksQZOnUbdJ2DYfvSfOQs6JoFXHVpNR+lI31WSOPrtdU1adrN3c/TTz+NPCfrSjf7QqUhNUPGWJoVMC0brtfAnr17BWBxYZSWHEzbC4XKDgsGsjiFxopI8apRYvzZPSmregSQ0TfLskSPICZ7FZtFKxVaQ9AP7Af3/wBBFOGtb30bjhw9ikaTTcKlTkr0aNQuZGzEze4OpgnNsDEMM3jdXVgPgde/431oXfgqwFxAEFvCdlE8OgFdApb4XSo2QIuRjw/D0Ib4wqc+ASvfxHkLJoL1Q3DAasZSerMK4KrSiLJJ+YkDXSemUGZB0Imga/ZvNdM1L+iq1DjboGu+gCAgo+5gMtNYfsJAzvLw9XWczXbUkhbVT1QIBk2BrlhAVxc3f/gfA83zkEU2TL8rLDNtjGrQpYEdMVIxWqZR9zjpw3EMfOarn0JiBUidBJkRIzek5KxqcWPAIOiaWbfnPAEzTOuJ3286TtXGtGZ0pqBLpDxF3eJI/V1VWE45n/EokNY3hw8cZukyPMvDjqWdeOrxp2DCwYfe8z9g0BvjvO556CWbwv5x8+nDxdHhUXzr29+A61todnwcXTssTby9hoP1zTUs71rCxnBjbnmJnLNz0AJQ+/g9vz6x9pJjqEV5FTcZ19UFKZDEROS+aiKZl9BiE+9/24dh5Y4I+xpWCwSmzMuyiiuim71vS88oDpi6hJ69tkW8T3GtAG0Ouhh5sgbDGAHJBm7/5CfQtXJY8Rh2kcDVlad1miZCGdqui/FogEMHnoReufJOrC4n6UXVZZxlnpLi4WdWbV9YcXLJZZdhRK+umaAlQ43pnMrHRPoGqqtz8rieoP/5hvz2q87tGVD8UXVpZ/pF1lRy7ccaBiEWugtSXcOqmd27d+M7d30HfoNAfggy0Gy4Lp5WRaVfkqb2Gq677npJbydpogBc1UeSbBY3JkxNstWONPqWxtrGTC9HTShzvq5+Lf1sRqORiPWHgyE6rTbGoxFWVnbg4KHD0v7jta97HY4fX5XvRmZNtf9hD0UDuln1ueTxwUCU0YLPR8iKxcZO3PTBX8FgrKHRPQ/QPUkvKtDFd6sA1wzo2jzyOBaWLHzqd/4NlvwMy24qHl52mQjo4maNbMKE6ZL34KRXO+yXP9M1GUWTVMKWUX0Kb7VpLJllVuaZC2dXvTvPJ/5EvUYmf60prTcSdcbkhOsqusQZYDKpvK3WBbqWk+kSTzsHsdYS0HX9m9+LpcteB+QNwGqy+F5IgzgJRS/EAjDZWGklbNvAINpAZsa47Sufhd3VMcagYrqqzimVPkiYrrMGXWq9n5osVlmeyfesMwG1WfV0w1XraOs1XW1aJUeg1napsNThOw2EowiD9SEuuWgfBpsDmLola//Pvv1WhAU7xajYSCd63r/+tb9Cr7eJ5R1LcD0LQTQWUbxUG7Yb8Jsejq8dF18ty2OKdl6mb6b7yd/iwNY+fve/VCVcNTrd4pCtiT6LmCZNcug03TddZJnq2N2yu7jp+ndhyV2hTyl8qwmjsKXnkOXYCIIQbss7BehiIFegix9LMaLnUQw4QpmuQ8MIt//RJ9CxUtjpCEbCPowGkCXij8TdO68vdwdPPPaQoPWps3c1NarrwMahpql2E2QezMqdm7nmRquNRodVDVMtTYW5lPymchl/IUS8ran4WxytL/FH1VN1lqeYMl4qvUjQ09/siTcMW1Gx5HhleQXf+uY30e02kWZjaDpTf5p0syf4IpvK4EN26dJLL580yCbTJdYTJfUE7CvJQSaixokL8zgYC6iijkx6p4m+QPVPJMvF4xEtJPshpnSCtxGMI/jNhoAqVuq22x0xFeTrOe5ZFCPAq2qvQaKN/SK5AOiWjwg2Qq2JzcTGBz72zzCMbQFdJb2FpLqQKcZTga4E2fgYTCPAbZ/8BJb8FPnwIJZZwRgOoDGQ0qJCWC6VXlRmjNRg/qSArpohqdH7iZuzE73WZpmvlwJ0vZzTsy/xhD7TtztxrZ5ZB2uNV63JORFwKf2wAhjqpjqb5Pos6OpAb56Pn3n3LwLuCnLNQ5IDtuOqFDuLyKJUdYwQZ3oKZWL0wzU88uyDOLTxHMbaFHRJ5qhq5fNSgS7pjzrpiTGhLWoZk4J1lRmrktLU5Ell+KmTiSeEIPvGtCfvFkxJPVpIgwy+3cBie0nFqmGAt7z5rbANB8NowOYX6Ac9kVR881tfBwvfllcWsL6+ioWFNobjAXJabLChdxxBtwy4vicSCW4wx2Fwpld95vnnDHT9qynTJW0Ftkqb6eTKhtNkuTzHh+81EYUpyID5RgtX7rkG1136WinttEoHrtFAHKRwHLdiuhxx3FVyer4/NWK6av/BiscSGAxp888qgQBpcBxWOcR37vwCkt4heGWIMuih45rIorHqW0VxcxSKcPixRx+qitHrY59NkZbCTPBYWLrfoB8I+y0NR+J+y1TQFVe/SmXwaXg5I+SiWE96JklqSIbeBJjOXuVtTcVZjPkfg5eeFHerS62CmwJdiuHKxRGZj57v4aEHHxRjVOhsAaSmEIGXAl0EGsrX6xWvuESNoUoEzxY9w+EA4/EIWU7DlAw0WZ5lueq0No0DqfugoJO7Yb4PxyTpd/WGOmzLFy0EgxBTjNwxbvY2ccNrXiP+XHwuxzXvKnWpmFxpzM02P6xF1FyM4SOxFnHzBz4mbUwyrQnoPnSdZoXK+XoL0yULFH3z+sJM/9ln/iMW3BjxxjNYEtDVh8n+lKyCnGi6KjHrTHpxyjT8GAyGMz6E6pxs2WnXi/CJjzUTUIMzPtaga96dumJVtzVdZ3zhqvlTxfQtOHnrtZgFW9Of1TWsG0erJG9tkEnQZSPWmoj0Nvqpjw/8vf8F8HeiLB3RULKYi68ngcDNk+c6UilHYTjZ87AcYpj18KVv3I7MiYTpyvQUJf1XKpBEcDPbeWXOM6Ca0leSeiW3mLXMmdW81rYI9TqoQBcIukrKrlTKk5YWzHqpKksLrulj4/im9D284vIrkVDTZvsYhkNojoaDG8/jew/eKwVytsMOGKwe1GGY3JymyItUDFSpS6UsIqukGtRpMySJ/nXeLz9Jmc47/+b7YO3jd//rmfSi0hjMfgkuMjQro0cGSysdiykHakQKuFoD5tjB+2/5kAAuJDp8u4VgEMF1fQErmsVcdVXRUIMucbiXfYKcyOGoj07HQ5EOEY2Pw9XGeP6J+/HY/m+jbcTIRmtYbNjIQjrSs7zTQq8/wI4dO/HQA/dXKdEKbDGdMut/VAKO46DfH4iInp/H3f/u3XvFp2Nl51753WzqRxbRSp9a62+moOsUk3JbUzHf6PsxeNXs1ZyM+6pSRTRdWY5mk1YjgQBzarrIeK2uruLY6hFoLNkGezGqsmdJxOXKtV64XKmQUWCJGi6OTbJMwl6RITOosVK7XvmdVDLWYnkK3xM1j2aqGMXCgpOQn1WY7Ngj45fjnM/b7PXw1re+VR6ZXiTwqoGagC/OjyrlyAbwm0GG0l/BsGzglg/9CjJrEbq7jBwudM2aAV1KbKzuCnSl4QYsI8J//f1/J0yXk63DyvpwkaDBamNu7QV0scKpPsNTIf1PHuiqB/UptFwntiWY0Q7NNxW2Qdd85616lcw3NZZPXnanqbaTgdcUdIllzgR0sTpXR6bZSDQfkdbEoGjgfR/9J6KTpONpoXnICmUYzPlO5puVcqplVwnNLMSFPtbHuP3O25DaCnSJV5fEGvXZqn2Wgktnc6stKhXgmrXOObFbyMxnTXRQjHF0ZEdVUanAlkngJZIjE5dedBlsy8Pe3WTOuc8TK1E8+sPHYPgGnjzyBAa0mNHoV8aTmckjvbJMm8VEpaQfqZdl5bV01tBN6aMs0h9WIc59Dqp4Nvfr5zvz2sfv/j9OAbqmF7IGXTxjRcrhx4utjBPpSh+vZfgf3/9Lgm6LWEPbXVBMFw3PODxMTbX+qNIJqqm28quQvV5ZIkkiEQ/qSJDFPRjZAGW0ir9ke5F8IM2vmyaRXgRTZ8pTRxQnUp0VjMZ46skn4HsuTENHMBpKNRcHMT/h/PP2yudEUQTH9STVSLTMx1EQIU6Bnbt2CxPGfHISx0JbsmqM/+ZitpXp2gZd8w21F/8qVbygbvP09Hzxn3Ry5aIKadX/BXRl8P2GsF0sKmF3AwraR8MhDh05iDgNZLfFvl+tZlv6lHLOkOWinpDGpQeeOyDvadsWsjStiAklqM3LTLWfqJioLeCqAlr8G5kw6r5oBRHFcaUDIaCjQN+S0myCQx4HWbGllWX0+31hhZmi5LHwIKg7Y5BXIE+D6zexNogEdI21Fm75yP+MKPVgNXeiJNOlqbYck0ou0XOpXT1LZIp0BD0f4qmHv4tHv/+XaOkD+NoYDr28WKqd1xVeSrCsrizTq3XV1Cl82s7kAp7T574Ypms6ok7VoFSTirkXvnF8MVXteS6Gw2HVFDiXdDK1tdtM17yDgMUrKSw2Z5c+isqoVG2UuDFRrb/UnKmNFSp1o+ToadZpIhyN4Tc8KZgRv02Xja9L5HYXidXFjoteiSte/WY4nT1Ichu6QZ8pXjZ+TgZm/Qm+OBbyIkFSBlgdHcX3HvlrDPINpGaElC3xzFKyR4wH1EqlYoX0o0bPC50baUNfaSsrwDVp0jxlvCQmsfI5prVDCc91lSch0UCmIY8y5EmJle4OpOMMg40R3nDDm8TpgEamasYzoZrjkR8+At025NFpOoiRiF7LYvowGcO0AMvW0B9soNEic0+mSwEtemtyvJcltV+2Aq2UaswNms4Z6Po/TwO6akyt4O+kXUf1s3LHtWFFDt7zzp+HpzcFdDXtDopUg6HRF4uaEU2qA3nCxUiydvmu9Olql8+dBjVjObQ8hMa+bsUAX/z076GpjeCUI9hlCLNMpM8Rh5nQ6tCkBcNDDzyAhu9h544VZEkkfejoFMymvwRio9FQdDKcVJbjiOaG6DmMU+SlicuuuAphEMhiSpq31W7J67nIbYOueQPaWbxuBnT9jS4op9gkTkPY1EuCflrS0DplcLBUyjGO0R9swnIooCdAN4XdNTSK43PJxLEShwHqwQceFNEsneuZVjSqQOm4DuKMPccolFdp7LrHI31k6IbMz2JM4XMJqsiyifxc18UGYhRQ06CE+GS6+Hz+nWwuWTIeb2Uzc4oLwjYZJnLDRT+1gcYuXP+296K5cx8KswvNbALsqyrayzq9qAKVSAU4p4sYyWgVjj7En3/m/4WdHkfXTaAlQxg0JtZU2xJVBlOLjqearp8sputkdmua/DhFulHyyIrlPN2NrCgXOPqvdTodbKxvoNvtVt6DhpJEbDPtcwYbailpkmlN/Cg5X3hKqc/knJ4toBIGmi6cVQqOi72l67IBY4qQG/n+YITl3efh0PoQRnMZw8LF6gj4hY/9KkprAXHhwvWXQPzCfoG8rq7LDhdAmsbQ2QjeyLEeruLw5gHc/cC3UboZEiOmfkdMQfn59A1kp5g6lsx3Amhbw/dTZk51G5t65ee/GfM4hpuNpkiKSI1wU2mwmhoWzIQFdE301vtwTBeWbuPqK1+Jyy+4AjHXa01HQPsYS8e9D96LZ55/BgsrXfn30dVjcPxGxZrTYoJ3Hs+MpUzNqk367Nbtj1iMVxmjz+11d65A13f/rxkhfZ1erHdwkrmuQJcSDtYCQupJmLNt6128at91uHjXPvHrsMuGlJHmKZTgvWq9Ngu6hOWSNUZ14RaxMBc1mpmRXqT/T7SK2z79CbTNsTS/tssxrDJWXdUnfiK6LDZM24TjEbrtFp5+8gmEwQhlmaHTaqq/hWMEQSCGaJZlS3qSA7codaSFgQsuukTYMxpW0pKi0aCXVyCvPTm9uHV4b2u65pvuPxavekETVgW6xPzQYssJlerjLHCZxtN10WR5DVeMERmcOKYpOShy5VJPM8B2q4X9+/cL88rxRAbVtkzEdKqX4E22S/VzbDQbIoBvNpQonqwWtVpcePl+XBBEo1Vru8h+sdtCmkw0X5JGrFIWTEFyoVBB9FRpCOXb1V7ajUO9BGjuhr34Crzp1l8AtBYK3YcGOl9zEp8KdKn0Qh5uAPExfO3P/xhaeBBuOYCWDLDQ8JT5awW6JgvYjJD+5Q+6Tjy3FbiaaGWqkT5JLc7C+lKKgV4oRUSGkzcy9b7nIQhDaWTOf6sYtg265o8l1DqqNi4EU6qrCgticpnDXFsIGpR/ntL3kqlWQFhpk9kTWNjnIBQG8rnnDuLiy67AwdUejNYSUquNY8MSf/ef/kukgQ7NWoTpLiIMqU22hOm2bVNsY1jJzHVLswpkRoSgHOK2r34WRhMItRBxEcFyLCmIoc5aNmUWgeG8N8YHfn/lIygzvN5rEsiXmuihg1GAImM3Dge2YSFPFBDzGB8CE57ZEA/Dd938LpEeuZ6ntFaGOm9f/cZX0Vxs4OjaESztWsLTB55Cs8MiJG5W2bKMt8pQtaqQnvYrrL+b6n2otHTVo6rPPkumq9aozXsOz/x12se/+38rpmvSh2lW3Kk0JvLnulKj6m4uoIs2EWULHXsBb3vDO2CWLqzcg6X7IrZ3fXuKoGfSi2I8KYaPyiZFFgcmF+MIBnO7ZQjEa/j2nZ9DvPksnLIHByOYZQyjIKUo9VRyEUi7MwixAfaOlSUUWSJ0bZqEsgtg6pLULSlkgkBOINLAFCcnaYmkNLG8sktaORBgcSATdBGksaR/kuqaiOlPBbrO/MRvv0Kdgfr8nphGrJems1Ms/Iiz/CJAF4+PO1iubaTzyUqRwRIfurJQ7TtEm8ENQMUK1Sl0jbvCDD/84Q8lCLXbLSwvL2FlZRkp0wTUeVnKkZrMK4N3HdwJ8CRNuESDUuXhxWA/ax8hiwT3L9XCy3EuC4WI52lPITmMetWf2bRXZ7VkyiCG31nBoV4Kvb0XG4mHD33sf0NpdJBrPgzDm2G6ak2XMoCp+WbkIyA4hC99/g/gFqvQ4zW4CNGiuSHz97LzmjJdTC1OnbBfxunF0w7OKeOliihOxXIpsFb+CE0KxwEZEQIBMjK8vhx/ZDwIyLKJ/GE7opz5GaCuEgKkmH4X6YlIA7jJUZ1VgtFI2GNqOWuncl5NVhLz/tDDDwuLnadMU9roD4a4aN/lyE0HpdPCWPOwEWl4x3s+Aqd9HjQ2lDc7iCJd7ItKg3Me0tOVOzYKymkEmlPLbEb44tduE9BFpqsf9uA0XPH729igp5UpcWjuBKNIBRToqtlwgi5Fh6iUYhSw6XQL0TjGruVd6K/34ZqOADEHLsrAwIff/wtIslTkOP1RH812U5wJ7vz2V+G3fTz6xMMwPANLuxaRMH2axVKVyA2mwryqwEYRGOpx2mlkmnGYYpFZ8fxs9fCZjoBzVb343f+nAl3q4JWQfpbpUj4edamqdNqufDzIdFmJgzLQ8YF3/13Y8GGXPiy9IRfL9dnAp6ItpUyeSUHquSrTX36OrvLUdgeoRwAAIABJREFUbELNRYcb9SLqQ7dCDJ97AN/92ufgEnSVA2G6DD6nNrUrdbSaLaE+7/r2N2HoJWyLKC5DnrIBcSJgi/CbwU0EzJXzN3P3dOQexyVst4FLL71USlJ5c10P9Gaqd5mzFPOWyyrjoa5uPNMLvv38056Bv8X0YtX94RQpODXZuchJEKLmgxsFsW9Q/xaqXy+U/1Wl/xDtR8V2ESDt3rULvV5PAjQ3FXESg9lFMqncEbKapxa6M8hzgeW/a78upsUnLYC44WD7INFp1W20FPxRHYZqaa2yoBCAONkJzyLMGnSV8LiTTYB+7kBr7cGgaOPWD/8K4CwBRlv8tWRnWVf2Vq001KcqzZulxUCyits+9e/RNDaB8ChWWibCwSY8yxGm6ycXdJ0KUJ2QZlSrySm8/krRsryQJoXXkNeb4I0pbWr2yHLx+nLxrciZ7WAy1xkoBciOx2MBWCZZnIySFEsB2zRDt92R68NN0nDQFyuDYb8vqUDeaGHAK9v0G+j3Bmi3u7DcBi7YdzkGGbCRsM2Wi8bKxXjbLR8G7BVkRRO62UZJ0T3VTiUd8+jSbgroyIsIKUJhu/77lz+DcTmA3tLEYoG+l+zGsrG5iVarJRvB+UGXYooE4tRarsk4VYwSG1I33SZGm2OYBZv8mWi5TbT8NsJhjJtv+lnYmoPjvWMIk1AkPsN8iC/8+efhNCxkZYqF5S7CJECcRjhw8DnccMN1WF1bk+/NjaK6VeVvmtLMba0UrWbPxPh8IrCbW81Vbfln9NpzDaC5XqR9vAZdQmcplmva/qB2ea+Zrpn0IpMOuSmgS4sMfODdH4aWWvCMtjBebEdHZkkyE3ISFajjgqNAV0XrGRrGQQDfb8tunrntJOjBsWMgOoqvfPYTcMtNOGUfVhmJ4aKALgnkOtbX1rF75y5EUYAjh58XwBUFQ7SaPlw2EhWmS62EXCjFHVx6MhrSyDcuLcRZgeuvv14WRy5wTEHSY0wWvklUO7UmY7sN0FzjbvKiWYZLWK9J38FqKtb2CGf3Mad8dYUfpn+biV4Umcs4qdJ5PDRqPDgmZBxRh1Uo/xjFnuZIk0zE6QKKyHKJIW8hbBJF0BlTjKYhAGwcjET8TjaLu2wBctzp5lVlY1XBWAOwmoXl+RFxPPeo1CharrKEqIxXhXWTNkIKiE2LEqY9wuqAw+/f9H1sDCKkziIicwGFvxs3/Z2PILcWYTgLVK1UdH5Nw6sWIHW9F7UvFrgAbeK7X/pjBGuPoQyOYNeCg+H6cWlOr9IBtT5G7bikSb3aAp3aePhv4Hq/5G8pYGr2+GcHUA2Aq089ySRVLTPlixACC+gqS9Gd7tq9SxqYM03N60wPo3Phqv2Sn8tz8oalNKjnBpu6TbJbqgNLQ7SZG2trOHLoMNj1gVkTqbvj9SrJhNHWQEdaqvnadBtYPb6GxcUlrPeGuOq6G7DO3Uyji9BoYHWs48Mf+2eAsxNJzLZci9IAG5aSMJT0+GOMkVakufRgZAXj9x+7Fw8//QO4Sw6G8QBJmaDVaaM/GKDZVGL6uUGXSmFVLfqq8VqlFRXJYiAeJ1hsLcEzfPSOb2KlvYw0SPH2N79dLKSyUpEmZPyjLMSff/V27DhvBaWZYxT24dICIwpgu5ZIKgiybFP1oPR9B1lOmYWKA9R9UmWm9Np8VBsV+X9VaSrQrHIoUCqluqPAvAPoBdMd877pC76uAl18ThUMhfqfBljlWHsi6FLpPYIuIzbR0Fq49R3vRRoAbXcZWmZJ1ZM4wNN0d1IfoZCteP7UoEsvEURclFrShJrVIGU6hoUhEB3Blz///8HFDOiq0otq96zLBKEjN/Vb37v3HiwtdBDTzws5Br0NeB7btqhyfQYp5cnFBZMdxXXYjS42h2PceOObsLpKR3xSthaikP0laXKpUPjWFEE9zLd7L57tqKxBjIzAqh2OLOgV+BJG8m/oVoOuE4OW4nDULJDmqBS5s1k6LR9q77aKXUpZrFGloUXXBZqYusJEEZiRmRB2S9cQjMfST4zC2V5vQ1ioqWaQGpGquXXFYnHmUHMlztU0RM2UJ45oEksK+2nHwLRdpQsSeY8qQ6+BV+0RNishqE+neN7RoLG0kDmLWIss5I29uPVDv4wYTdGeGKYn1UJ1TKgBV+1EzeIUPQ9gFBvoH34Q3//W55GPDqHrljCKpHKXqCsY1ZlWZfqqX6roRM9i2fgbGhov7m1ntKVbXjBhttjejL39TowhdVTh9Q1fUNP1zDPPTvSmBOjXXnutaAsldczyI+ZnzkErkxd3gn7cn8UJowuDSA8+brCTOEWn2RaW66knnhQSQNYrYWUICWpSglmTEsMwkIIWoyow49wfBhGuuPY6BKWOUHcQ6B5GRQM/+/5fgt6+CHnkQDcWOJGR8T0NJbfJ00zBDZMmqxHCcoRR2cef3fl5uAsOojLE5ngTi8uLGI5GKn5QknBWp7me2WqXVsc+rq9aYcDWbORhjnSU4fprrseVF18hoKvb6KA/HMBtNfD0kafx/R98DyliaHYBzS6RIILjm0hzyiRi0bbSZLrTaImlTjRmY2pWDkXSp3EKuugwX8e0WsOlYgbvqlpRbdrIFNJnUEWxl89N+y0K6SckXUXsneDMq+Z0hTpnBKF0xS2DEov+Mq646BosNXdhZ+d85BH9vBoqLTlhuur3rjCsEE5M2WSyYzdtX6oJWVZvIIVeDIDwGL78ud9DA3352S4DtD0bZZ7JpKDxIrEbRYykNb9717fRpFstKxjbTWkTxHSjaobNhbMWnarFrdBoDMmmv8DVV10lwYwLljQjJsNSmUrWkLTOewsCr0b6yfHutEKP04yKrWa0ZzZ0qPNhmkGXXROrx+UrSusjsh+Z7Cr4nLp5c10CzWBDhoUCb/k6lTBUpdKq3ZecLnWuZMch37niOAQUVaNidtbXJpzySCaGeihOEtX2RvoG5rk0kRbrg6zAnj17RSDMdB11UgQVDITUCDDdNr2d7lzNGXZ+5CZH+WXVwIXslZzX6vvw2LgQ1k7zwqJKqymef3pnkflS6Uh+d34ngiGmNNjOikwX00QMnMqYV5WO86bMTNnT0VALNxMB1O+QyTLUcdArrxYAS7pRLo9iofjaWms2md8nDVYuIjlr3BEWPkZ5EwEWcPVr34kLr3o9Us2D6bWRa9yBqmtfbz/qq5Jy8c8C6NExWNjEnf/td+GhjzLcwFLbk++pCEyVNlB9LXmeMrWQ0crihASbjLdq3PE7i+UFA2wlYJ5N8dZShzObN9Wzt1z/WlOi/iZAttRgW650B2DVKI+FYmffd0UALync+qxwPmkGoihBp7OAMIjR2+yLVIEpK95Z4Ua5AxkrxiPHMfHMM4/L+LEsH8NRCMdtyjVXvTWZWmR/2gCtVgOj8RhXXX2NLDk0ds4KFmcQdM3bu3Gus/aT86IqZc5NlRTLVJ0eWBnI63Xs8BHQzJjrjUY9ZRrLBp7MVxpHynNKeqqash45jiexl+tYd8dOdHfswTDTMCocaI1dePPNH4LRvRjQWcXow3JZhMOKaBMmGScBUPSc4FiMEWMs4OXTX/gkrLaJ1EgR5SGcpou0oCWSLpYsqrCsdouvHqtWXZw77LfKmMR4S1BIATv1Z1IMRKauIGyx4Jke4lGCtt/FeDNA02kij3JccuElotG67JJLZQOgmEEDB48fRGKnuO+Be9HutoXtSvMYmkm3iFwKjPyGO4ljtJxglorjmxY8rmsjK1kQomqha+BVOxPURrAq7lRZty3edgLDKrb55TMstd/+Ls1R57sxbZCFBRYbyyjGGt762p/BntZFyGINrtmAqdEQccp0KW+fOj/LIUOLWZo/6sh1C0XFRBHFmsUYetHHY3f9BTYPPIRicBB2OUS3aSKNx1I5JgJnaTOinMPo10UxYpFl6LYaGPR7cCyKm5mSrDF8/V3lUxAUBhrtrlSk7dq5Q+ha0qCNhi/lvKpTkUrNUGRYV3co7Z/q+K7SJ9WKckZZ5sqcb77Tr8TIJU3kTGQwEKZ0Q1PibN6yJIFnm8hJ65al0gyAQIEMnap8E0+zCsSqdBjBlSETgxOVVTz1TQEIdQHlgcCVi6IskLXXDO1ClDCSzwnDAFEQyCQj4GBqjc+PwhCjcYAgyvDq625AEAZin8DzTcf33qAnLW1EKDzN+J9C/zLLQs55In9qX5bBtGk+WCBKXJjuLgRZB5uJj/f98q8igwet2UFCW4kq7HHOckbxzlFAT33kY9jJOrTwKL7+ud/Hkpsg7B1Cp2EjTkPFLlfPl+QBgaOMXRVslVEr79WuW2QAatwxZtQpVgIetVGrNkU0xOaubs69vmI6+T3U/Jb/BLnyOJQOzdRdDPtj7N2zF3EUCYve8GxkWYS1jVVkeokwSWCYFFY3MRqEaLeXMBgEyNICcRjLxocpKS6slJiOhmwrZaOg3UY2lO4YeekgjDR4/oIAVBF3I4djlehvrmJlZQGjYIwLL9kHzeSiq8GwaMQ7qCrQfmoH8dxfvG4dN9FMqj2LKophZbCu4/EfPiqgyzENROMRbEOHR3nAaCRxihswuqNrLGooCrFACNjBJS/xqutei1EMjFILWmM3zr/y9TjvmjcjM7pIzQ5gOMwuTrhetd8iW04wT/+qBHEZ4Kvf+DLG+QhBMYLm6YiKCLrDa6/DyjzpcUjmmHYLpUbnej7yTs+AXD5AM0xESQrLUZ1YOG/oD2g3bERBhI7ThcbqyrGGBaY+A+DaK66Vw3nFhRcJo5ppqTjjP/TYA9Bs4InnH0fsRMgI/LdvL/oMaL99N9sAzXfT6IqbGfD0BszMxc1vvhUtYxFG5sCRcnNVXVWnF18M6FIHk8MqxtDIdo0O4S8+9TvSSNfTAuRxH3k6RqvZkIqvgoGRacCyQDga4tjRI0IJk6DMklh2JSoPfDJLwnxwmOtwvKYwFldceaUSVTIVSTaBAV7onGlAngZmFZzrVhDTM1ifzhfHvsxv7MZPJyBJZcdF0BVnBIYEU45i6ijC5S6CbscCulRKlk78bMYs7WryVHR2XPQYbAi6FD5VF6427VTfT5l0cmcu6VqDDctVGTWtNijwpVicu0TFDpUCZsWyYzyu7BcsYb94diRrp1ti0Llr925Jw1FjwVLjwWiAdqctu7OtoOtUY/XFnev5RvlP8quYIokRpwV0cwEZujAb5+P4yMDPfvBj0Lq7UFgeEt0Ci8RVMvBE0FWKQapXDoDhIXzjtv8Mv+jDzAcwaHacK7At+1TJ0uTCGjBNo8rxldaL80wBekHvCoiReSDLULF/kuqtTI85RLkxUNFlzutfySZqaUXdY069H3dbtO0wxFV/eXEZB559FpbJOZ8hSQP0NjfhuA0wy6sbjnj+mU4T4zDHw48+gSjO8cpXXassaIIRHnvk/2fvzYPtKu9rwbXnfeZ77qQJISFGIWYQYAM2NrZxwNhgx4ljJ7GTvKSdrjf1q0pX9atX/VfXq67qrnpx55X7pZM4k4cYEwM2djyEwUMYwiwxSAghIYSmO5z5nD3vrvX79j7n3Cth4F5s2aBDXa7uvWfc+9vft771W7+1npESlaEn2LZtK3y/A9vidZDgmedfwnnnX4oktbDr+ReUybOl4crLLgDiAeKwL4HIW8/fila3J0wcG5WiuJcFiL+dx+nP6bNlOcPCLmfNMTnoEmG9rmH3rueRhAFKBRehN5DxbxOA9XsoFmmIGst8apCdDyMYNqN+EqS6iQsuvhyNboBIL6OHMjxjEh/+1OcFdAVGDZrJTn/VWKaGflaREaikQNcg7mH/4b14ft+zaAwWEFkhdJeG41mFSKdmUlORPHkg/Xi8VKZR7nZ6KJer6PUGqNenpIxKVpaaLNt0ULYr6C3SnsnBFRdeARs2Nq7biF6H0p0qekFHfMKe3bMTz+99HsWKi07QBuNZVXlwpbfXLTes9Il/aR+nfYGB1yu8keGx4AC+gZJRE9DlJmW4qMCWsFxFiaihpMDL6zFdagpVTJeWdID+YXzti/8ntszQjqIFLe5Bi8lEFUR3xR0fA0PjwMdErYKnn3hcdiLBoAeXMxpLa3k/xDLgRdAVJjrsQgmtThdXX/0uzM0voFiuyGLPWj1NJnPQpVb/kUItL7ccf/hej33JFolVjzfGRwxUOcu0ERNq6mT/GA8jDn+wDUZGMKpB6enIXLGklxNYBYtsFrP9eOEoETipZ9W5yWNLbZ6yK6AfFIEVARTFkSzHkpYXUXnmJyXAjB12IjpXvmc5C6ZS5Pl6CqjxfTilKhabHbz7mndjodEQwKWbhjBfZLpIhY9AV7a8Lh+xK1xzVzjs30YPi5HARxSTNakjTKvQ3LU42tFx86f+J6TOBFAi02Wx4C/AiZsZyvgJmwnBeHa01IPfeAVFs4d7/vpPMV2IYCUdWDptMCj0VWV9dVWoMoGoNmiwaDL9gY0JCqgrvK+AVw6ouNFh+YaLHMvSeVmXUgRli7HCUyIvpsqeYsg4FBbznyzbkPG1oSUsKVl49F8fEdmCaHt0XnsxHLMsTUMMDtesIva8fBitfoSHH3tFmog+/slbhOl7ce8LeGbnbpx15ixe2nsMl1y8HlvOOF1c/dvtDh5/ejc+eONNCELgK1/5LmxqrDXg3VdsxHlnbkC3eRSTEyWcf/65WFxcEABLpisRVmPFU/gKD9zb5GEZ6MolFGqDKVtpmCzr6xoOHjgg3Yoll1F4gbBelKz4g74YH4ttDP2yHAceNZ2GqRRHmoEtZ29FrNnwEhcLAwNWfRNuuPVzQO00LLZjlGvTQxm4sK6yueC5JOgK5ctLegg0Dz/4yffQDhsI9QHssokekyAsZqdmcYzD0r1aosh+EYwNegNUihVxjJ+cmMLC3AIsbso1A4EfY3ZmPVqNDi6+4GK4lovIi7FmelbGex5RRDB4/0P3ohd00Y96sIsWgsSDF/Zhudw0rXT8nRzLhpM9elcNumzdRdRLULUn8a6Lr8NkYa0AMIseHjEdr4nCFegSJ+1l5UWyMCwvJrop5UUFuiIYyQB60gV6h/D4/d+CGcyjdWQvJsuGgK4o6Ku4Bi4BHEBeH5s2bsCPH7gX1XIRg24btXIJUegNJ/ohq5SNEYITP0yFaWl3e3jXNdfh8JE5FEpldAcqNoi7UPWeMk3aWE1ZsV7qa3QbwsoxAW3+13x1GK0SI73cmx8KrGjTJoMsQaxZiDWWGRWTRbGbRo1AEsHSAZvxSZmOSyIVRPdFTzQyXWxdt0VjRNBFj7L5+QU0Fhelo5O/owBceUBRWE47AvXF1upcP6Q6RPk5MpcX6Z6jNkWBNpnUMi8qArOU70F30er08IEPfQivHjoEP2K8kzLOk46+7FAp05LlmmF1Tla86L75Q/42ewT1UtQEUdfoQHemMd/W0Q4K+Pgf/wmajQC1DWcg0G0ZV7x6uSu3qFFTPC95VnDU9Rf2o1SM8ZNv/CW0wTFhpY24B8vkOafrPv2I8utf+VNxAxAMqM00RcspgmSWaaJIOqK48alPTMj4Zofz7Oys5ElyHDIOhxIABoavVEiuRk+uTssyJfMFRJoHDMQhbTUK0oX57I6nUSywmzNCGPRFaxD3yfbasAo1WKVJ/Pnf3I8NWybx7N5FFCcKuOmjtyFMU9z3wL1oLB7DZz/7afzd334VpSLwiVtvQr/bxgu796A6uQbnbrsYO3buwl13PYpbbroYO594GmsnNdx20/sRdOdRtBJs2rhGXp85fQEdqLlpWinofJuN5jf9cXKBvDSuKJ2kSCjysDtdQ+j7eHnfPhXVw05RZpxapjD6YkxK+xdqpQoF+CwJs+pimBj4ESam12DDprNxZLEPs7IOoTWJy9/7MRRmtyAyq+IR6Vg0H87/U6ujymch6IoEdEW6L2J6T+sidQIkZoC210RpoggvDUVXpiouSu6ic7Mg4dOG2D1EXoKwH4hjvGs5WJhbxFR9El4/xI0f/ChazS42TG/AYm9BQCS7IqNERQx94+7bYbo6YCXYfPbp2HvgRWi2BtNh8kYgUp6VY/5ToOtNj1meaAM2ZUUCtDbNnImLz74CRX0CRsLMNtVOz4WTe2o1xeWLpypVkGUh6JIFWEBUDro86ElPTFKjxf14+sHvo3FoD6bKBlyDthAtaXen9yK7xihy3LhhPX78wD9jolxEFAxQlAxG7rTzjhP1EUfqLhW47bhF9P0AF158GRabXZhOAaG8ERpgqsfkO3TVrqq+CLZiXUWi5PfKiOLRz8e1io9YsONBxJs7BXxP1IvwYg8SDYnhIOXOnIuYZQvj57GZgICLBptSmiHbxMmCi0WIoN9AqzGP+fl5YbFY+iP4yrsKaXVAwMQyD7vnFCOhvGV4o6aLFycXQhG+55132YHj4yV5U9gtJRoXM0ACOMNC15ctOy659FI02y1ZXEvVqnhiKeNHdbxUC3OOr/JVJqPjV37Vv7kD/ra7d4wwGkh4rB+ZKE2chleODqAX1+JDn/48wtiBNbEWATdWWUcRQZcpoEsVG30uVLEPV/eAqIn+S0/hoXvvwpqqge7iqyg67MyKZBkhKFdNLdKqKtWQNTPrEAWR6CdlEyDla44NBYZ27dolY4BSgnPPO0/MJ8vlCpqtFuqTE+h7nVWArkyIK8NprDyTsR1cxBhnJn+KExx59RW0G/MolxwBXfQrMsICTKMMLzGhuRO44zv3432/dhtuv+eHePbFLv7df/oDJLqOv/7bv0Knk+A//29/iL/487+QSej3P3sbtCjCN+/8Nj5000fQ6AzwTz+4F8w4/0//8X/G//Vfv4iNs8Cnbns/irqHsLeAkguccfpaYdoiNiGx0UNsbU7d3vQRyCxq8jlL/aiAl0BupkQUCnh259MCLiwK59kAQw1tEEjEnG7qMme5xSICBiqS5bdddGk5ZJcESLc9DbFdRz8tQ6uehvd89NOAU0en56NUqmTzG19RaW5VSkUsJcQQHrpRCw89+WPMdQ8BbgBf66HnN1GsF9FPgqxBhWDLhJ5Y0GMLZsLQaRMxNdeVSSR+Aq/bx3R9GotzC7j23e/G+pnT0B+kKBUqaHYbEs1jc81I+7jrnm9iZv00vLgv4G7vyy+g2WuiPFFCZaKMgT9Q3mIMBjouyP2NnonlNjZv9HG/2vfTvvDw/7pSblDxmrEGM7XhpCXono1bP/hJuChDY9o4w3IJpmRKU/S9Al0ZMs9AlwiyJZA3o/oluZxGqH3AWwSCBXznK3+OqWKC1FtA0Qjh6GqxZ0mt2+2LSHV2uo5HH3kQZZclgRBp5k6vjCLUx8z7IHKQJOaRZLyCGBs2bgZMR4SqNEztDbxhXlzuDyItwyzVSYRRioigSxb9MYYrr6ku/91wrOQu/yMwt5JhlHckBhTQk72yi4hAEKagq8OuNx4D6g4GPXQ7bSnJ8lCEEUs2fUxWaCZLgTJ9qKgHU+mY1LgRZIn3uACsDDQbNOekjo70u+reE1JczENVhmDums7vlJYpQ8/M80zul92HHW1mScq75UoFUzMzsmukvoziVNtxlQHpEtA1XrrNF8qVD+GVHPe3z2MS0SZxc5FqLpzyLOZaMYrTmzGz6UKcedUNgF5GpLkIYYknjjhujYEubmnIOheNAAgaQNTA9/7mz7CmZsBvsaPRR8EGbMbdpOz+Y9diKh5+3OVHXoh2qyMlM7JX4j9l6MPII3a1EoSxzH/F9ivRbHdQm5jA/MIiZman0O2vHnSpNSNnutRmItdqSsnFDyRjr+S62PHUY5iqV7A4fwSVQhmaz27EFIPYhF2dxbFuAhSn8KWv3YfqTAU3fuQ2KeXfedc3RTj/u5/5TXztq19GqaDhwx94PwqmhfvufwDvueFGPL9nH57fsxfTs2tw+aWX4IF7vw+v3cP1V2/Flg11IGgBUQeXX7IVvhhIGwiIXU+BrpVdkmOgK9/cqXDrzMRbUz52Tz/5hIx5NiVRtkKdsOT6ck4zoHwmKUkJQqkyFIol+bem2zjj7PMR6UU0fB2hVcdi4OLX/+h/QZw4SKjpspilSimHgjBKjUzQpYqMFMT30hYONw/gkR0/QaiT7fIlFJsdgqo6xPWUUUIEXbZkIpP0oHl5Z7GLMzdtwbFXj+C0dRtw1RXbYVEviRRzxxYwM70BAz8QXdYdd38D1ekqAs2HF/fgpx6soomu30G1XhYnAgL9bo8bnxJSstcRNWkrpVqVN+g77aZ94eE/WcWKpSEOExHNW5GLsJ3i4x/+TVTMSehD0MU9sfQcLQFd6kSpMoN0OEqkSZ5DRg+fEAbbSf0GELZwx5e+gLM2TKA3tw8F3UfRjOHxAiiUxciU2iWWE/fvfQHBoAvH0ES8StGj1KblP9pB0IXYRShdcdzNQLRJYZyiWptEbXIGmmGjXJ0QnRfLbtQ1kWbmfUWgHwbS2UKOK9SzjifRrIw8h4hTckZNuL0sqV1gVs6eZYGdAjVzmVdWnlNGoQoI5UaUbK8XUXKiAo3FNoMlxViDn+pwShNY7Hro9gM5JlHAYxijQmsCn+UQZZtRcAsSQWPxovXnoZGqFJsBZTUg0DSj4caNNtV9KMLPyoXZ8+V2E3lrf/5dznpmXTCi7nPRvias3CDUxMGZpaTzL9gm9iGdXl9KSqWyKjOOQFfmuT6sOSr9wyr47Xfa9b7s85JZAjxapVCTZJZxrB2hPL0ZRzrAbZ/9t4A7jVgrISSjTdd9jskh6KIQgJFDAYL2PMpWAIQNfPvvvoipQgwXfWmIiQZtWHqCbqclXV8EV9QhUqzsSDNHZggrwD+LNhJ2leazloCugRfggosuko5Xyy3g6LFjmJyaQkzL7BXO+ap3WHVYq3E02lzkCRwmdZ+eL6X6NdOT+NeH/wXT9QoajWOoFksIuwEqlSkEsHGsHaK+/mwc60T44l/9GKVJ4Dd+6zPo9ga4794fIo7o4H0t7v7mfTj9NBPvf+978NKu3aJpW795Cx587HF4TjezAAAgAElEQVS0+j4K5TL6A090RPOHOjhncxHXbr8IrhEgDprYfsUFaDaOSA4f91cyd566vfkjIMyWaujgRk/WKQFdw1YKCanfv3eviOjLRRf9TlvkGLL5kNzMRBqACsWyXEfUd7mFkqqQ6BbWbtiExCzB18toRzasiY247sOfgF6cAgo10F+BKskR6KJcIwNdWiqRQIE2QKT18a1770CgtZFYPmBH8PwBCk5Z/LS4NzU0GyZcaLGJ0EuwbmYDBj0PH7zuA+j126gUS5LtKC1iSYyFxUWpNtz3owdEp0WhPI0qWEqEzSpOBD/yAJMSHBfNxiLK5bJ0nnNNTGhZQ7C4atC1Cgjy5s/6SX/EqkEXBdgu89l8C5PODDZObcEFZ10qkUBE33l3Up6oRDwvXUvZiVJlR9lbjnFRKohTTwN4nTm4uo/v3P4lyXQrJG3UXTJeDRHJw2Amlo4o8ARolQsunn7iUdTKRfFSodhVBkoQIEpoxBpgZnYtFpttGTjcfTOH0WD0g+Ngw2mns2wPjbV5TZMFYqJWQ2NhQewnpifrIqyk544XBrDoNJ6xNwpYjPlaZfExCnAN1WxjfBcNsXwYbDDIfImEM8s6aWQpiGPxdyKjxJKc4zgCjvi+Ou0uYp+uyi5a/RCVqbV4cuduOKUa4kSBs8T3sO3cc9BanJfj0aMWplwS3VS1ZMCIF9jDOTYQc51Uzg5mPy/RTuW/e328o0wcx24qr0Zu1OOlegG6XZCu0QsuvJCrruh2yHJxYVYJAuPs6DLl6CnQtYpJJIFbYF5cG5ZThFWcwIGjLdTWbMHRjoZbP/fvAWcGiUa2q5AtDqoAouTCGgKpEMRIwy7MuAs97eGbf/UF1EwPdTcS4LV7x6Mo2BqCQV92yJ1uT8oxbKagWFxC7Icl+rzkoCbigP5HBbbma5iYmsbUzBoEcYw2DZFrNfg+LWdWdgjeCOiivt612JhDuYKJl17cBctI4Q06Umaig5lca0YRvchEZFTRj23847efQZQCH731A6iUa3ju2Wew88nduPqKs/Hko3twwdZJXHHJxfjBd+/H9u0XYa7VxoOP78fUehdXvvtaaLqJg68cxEM/eQYlG/jER69BGnbAXv7LLj0P7c68sCxiijSMUlnZcXjHPmrJWr90EOXSD5bDaavzzNNPY6JKS5CWbLy5mafQPg/MJgyT8ZSF2EsYuYwOE2dtvQQLgwSJM4lW5OCyaz+ENedcDOgFpDQfpv+CMF1cjwi6FADkzOnFHkJtAC9t44c/vgdwAnT8BSRGgKLrSnXJSG2EAYkKE2xt23T6FvS6A1x55btEN+lQxjFooVhw0B900GotiuXSY088CrvkINESJGwMocWEESoGTSOLxu+jKpGsYpl2LNcij1rjVjKKcqbrHQe6Vl5eVACB8XMGNM+CHRVRMaZw43s/Ih2N5UJNQEguDuRpGQddamCN6EU17FUxUqktWIrw0F98FYde2oH9zz4CdA/DDBuouxSK+0gNS3XERaG03xZMA88/u1M6F1mHj8JY6F5p6zZtzDc6mJxZg4FHKpg77BhuwRVNCRumZmemRadEEDBZn8CRI4elM0/YnxQ4//ytIvwlGCKtbHNB4Dum4H4oxMy0TWTD5DUy1ksiWmgQqoJKualPIw8xuwe5SxL2KhzZNAj4SuS9dLs9eS4CRQqOeax4QRF0WXYJXmogMQr416fYzjuJXS8cFNmMbQI3XH8N9r+4B4dfPYb166fx0t55nHnmLM7cPIua24EBmjXmx3580VsOuJZfHOqYHH8bTWBybkRIrzrYxMqCE1LKyBt2+dhi2cEsse1XXSnHlJ43A88X/yLl0zWu6RqfHE9pulYy1Y0ek8hunSVdsiV2qYZGL4JdW4uDCyF+/XP/ESitR6rTILUEBv7wxk5YBtPzTAQS9p3CSFleZIrEAn78vTvQP7YPU4UIhaSLV/bsgJ54iAMPhVJRyvYur0nqYsgaZLEeefF/JAXgdZVCZ3kxSlCoVLBuw0Zhd/ieK5WqbEZWirqOA11ZiVGlcGTCZC5jGm0jPEzXJ/DEow+hzGiTfhuWRQuLgdLxOGX0Ax2JUUZqlPHQo7tEK7pt2yWZj6CGvS/sEs88LQ5w7dVXYe7IERx8+QDOOudsLHY72H/oVUytW4fJ2TUid6Am9uW9+4Rlv+qKS9HrLELXA1x86Vb0Bk0YpvLJW+nnX93YeXs8Oq9GqOlPzS3DdieZChPl17XrORQdWxgvAi61SVDu6FIBGGYHqnKfWvMMGHYBGzafjcgqY4HFhuI0mr6BWz/7efFm00uTSMhO5eXFMdDFKdOPPcCK0fEX8cLLz2L3vp3QnQSDsCPu7pbvot/0cNnlV0iOa6PZxrnnbRUdVyfoiuaM1Ypnnt9JfT9s18Tzu5+V2LxSrSAu8rHOahNlMiphZfg1vtGm6fMQcKl/y/UjPpYrvS3dYK30WX7VHreq7kVlGhojjTS4FAn2LaBv4zMf+xx6LQ8T1ekhwyMdfixNsAMqY7p4siix5VjPd7t5l6CagGOk7FQcNGA7Ee75mz9DVe/A9OZQtQJEflc6RUQYTvdmCsbTGAf27VNdFSQ/dRPtroc4NbB2/SYcOHwMpUpdHPBbTJAvODDocxV4IgimFqxeLaHbbqLgMMIjlvIj2TK2q0/PzGLN2rVot7vyutLdmIUhk6GihxXLJrm3UB71wvtwgeAXS2nM46PIn6CIrciMeyHjJg7cfOf0Kspc8RVoG5lEEsVFEW0aYpScCvwgRag5MAoTONroY82GM/DVr9+Fdgu4cvtZ2HbeVhzYt1fMHRnAfPddD2Lz5jKuvOwclK1FmOgODSLVJZRfRjnrNX5ZjYGen9k4mLcdZi7ueUdClqUouq5UQxBpKFZq8rm3btuGdrcD3WIH5QDFUmkMdGU6myVXWA66ftUuu1+W98vybyxjNiSjaDnoRxpSewJzXQ23/eGfAMY0oE8g1sr0UM8WJYIutRFhZx6/27y+kx6S3jxe3fMUnnv0PkzaPkppB63DL6HXPIKUhsa2jd6A3V4lMSEWS5Mh6FINLyPOW6UrcFkj6NIsamTOFR8ksRsRt3d1vazkpl4pt4zIS4tZeV10MrQ+sUS7EgcBNq5fi/vv/T4m6xV4gy4slmDSgZTCyTb3PCZrVFAsT+Ho0RYmJ9ciCBK0G+ykrogmjEJslqgI4Bbm5sQjSTShBHA6EJH1FssWB0msIYk0tBsdnL5xIxYb89DNGGedd4YsunSrV/PmqdtKj8A4x5rrcvOGHSX1U3nAhw++gsj3xIbHEn0iu7JV5/cQdI3F6CjQpUMzHGw6eys6gYbEncD8QBPN342f+pzoJeFOIaYJ8RB0satcpSGwQcuPfbS6i3ArJmBGuOPbX0e1XgCMCJ1GGx+8+kZ0Fro4Y8sWKcPPNRZQZHrBoAO7YOPRJx/FzNpp7HjuabS6TZy2aT0Gfh8Drwe7ZNIJTNmO5PO+fOgMimaESd4ZmZfc+bOALk2N1xVXF4egbuWwbaXn/WQ+bpWgix00AZIwRc2egu45SNo6fuujn0W/E6Ds1jJ39FywdALQlQVuKoF6fgmonQOHHcWnZuqhdfQl/Ph730AlbWBdFdj3zMM4c9M69MTpnCEFEKaLk2NzYRHNxQZMk4DKES+unz70IiwXCBIdzU4Ct1TApdu3I0hiPPzIQ9DiBLOTDqKBj0sv2ISyoyPwOtBTFdNAHxa+p2a3j8uu2I65+Qbq9boK3+SkaxjCQrEEyPiDVquJdruNbrcjf+NzSCcnHYwz8MVuQod5frnuKRsJSiOlypQSE5NpD+RykEUuCzRmuLL0kVlI7TK81MZiL0ahOo3b//EBTNRt3PC+9yPwBii6jmR7PfLIwzj0ah/XX38p1k67cHEIJnMu1VZvzIJh/ELI/z3cA8pdh5L24zCZiPTk2ah34MIpoc7y+VNlxCo/mwJ+mwSwlolCsYiZNbPKq4sMmTiT54702esdd32esoxY+QSimh+oDfLDADHL9LSHMCtoDCzc/Mk/hF47A6lWR6JXkWjuMtDF/FKeI9XZJRpMir3787j/W19GOW2jlLah9edxaP8uGNygQcOAztiFkoTeuuLWnvMEOegaY791Q8p0NJsMkhRbL7wYPY8++Gr0ncj0+A0fDxmjeZqEAl3KZFLxHQRdDvWfPjd4AdavXYOf/uR+VEoOooiRPdSDRar0T9DVZ0pGAYbhotdVebIETgXGyoSxxP+4ti1sNnWhzI1NErbfW+h6bURpiGK1qDZmgxAFuwRbL8hzbDztdIQ0MrY1TMxU0eiyvT9iYswp0PWGT/jxd1zeWCVnfnxuSxJhtnqdNuaOHBbQJY21TEXgKMz83U70PALodRNuZRJT6zdjvp8ApWnopSlc/b4Pw6iuBwrrEGs0Eid7xrWAoEvNn5LXYADNTgPFioN+0MUdd30dtakKzr/wPBn7sxOzKDoFWXN0k+X+QB5z/0/vx/SaKTy76xlMr51GkITwwgEi2p3EoXQpwkgQYiDO9aqakCU0kNEaNrup97KUA1TLhFhBrQrxn7KMeNNDl+J43QZiP0HFrMMMXGg9C9df/SFMV9bBBIGKmsDUms5htZTpCjPQxf1snh6uln8VJZMkLBsGSHpz+Opf/jecOW1IJFDaPYxzztiAo/Pzcm+piLMMMRiArR/79x2AbRfQbPWxbsMW7Hh+LwqVabxyeBE7njuCyoSLq697D5q9Lu75zoPYelYJ12y/CF7rCNbUCyjogfiBUVdGJqxH5qVSRbvv4+rrrhegIOxVryusGP2sWC4huLJsRhMl0v2nmC7qPmLJQOQil5ciZcGIlEmkdMIQnIy5I/M40L6BryO5b5nTO+/DXY2lGyhYDgZ+jLZHEaQLuHW8OtfCD+57AWedM4V3Xf0uec5Ok8ydg0ajgQcffFycsH/j4x9E3N0NSxsHXaOdzvEDIoNZYzYYebxSft9RjV+BLnai0QNHlRR5PtWXytczoJsujs0v4LSNp0mI69Zt56M36MOwaJA6kC43NYKWTmtL39uqrvw3Pe7fPg9Qm4WQTGscQOPGgCJgq4rDzQSbzn0XLrr2o4A+hVivnRB0cWHgY+kXpycBTHYcJ13c/42/hNE7gnLSxIQdYveOR1C0VVRKmKSwixX0Bz4sdt3K3KuKfaKMyZo5eJxVF5cmIK0z8HHJ5dvR7PTFYobgxDHzMO4VnBWZnMZ9uiSDQk1XEu2lCxPFhhQ2rdD/b/++PQgYQxYOUCpT55aK1Yptuxj06d1EYEqrCRO6RqNhR1hx23Jk3HM8U0bAHDrq02gbwBivMOlLJFN9soxyqai8llJLEj+YlGYR1DGfVI9hlUwM4r6AZZ0dZKdg1wpOfrYkZSNvHLqOgy7O0WS2bMOQEiMrKjLnJbGAL7aSjJcXM7iuljtWLEwb/TDFGVsvRmRVBHiZtTVwarO48kOfAGyCLuYUq3WRQF+FoKj5crG5iAoNeU1uVvroBz0BT5VaGUHkwXZMiaSyLQt3fOt2TM0y19FDEA8wCPuoTFSw0FqQio5DMXynBc00RBu80JhHsczMSa69ykxVmarmX5k7ouzzMy5Myo/qE+ebkxUf/Hcs0/XQymOAVB04kA5GlhetoADDK2Bd/XS89+obgNiQSWcloIuCRNUtF6O5cAgzdQd/84X/A+euc9E8sBNbN9Zx4KXnML1mRsAIQRdb0NlpVCqU8Owzz8O2S+J5o1tlNLoRrEId//CPP5I265s+ejOcchXP7X0RT+94AhedtwVnbZxG1Q5hxx1oQQunzdbg91uyA+4x4iYBnPIEZtdvRKlWl6xHm91TYq2QSjQOQRYxRhBS/E4rBuVpJV8So8N2eFOFnOqmOADn+W+53QI/j4TpxnEW+szYnZwpUwBMwo+TBH63h4n6DGKTi2UFvl7End95BEcXgFtuvVbKL+eecy4W5+fQ73ZRn6jj7798l2jxbvvIdlRNtvUTdI2XFU90GeWAa6whgM7HYxX9EcDOdQ3KFFdKoVwcxDpCNSiIDxdtIdySLKzbLtiGRquJOhsV+j3ZufF4Ub92POg6AfO28iv/HfzIVJnhDrjga0hN+m5p0At1zPcYsDuDj/72fxyCLjY9CJCW7i1qqajIpANXLKwLtUqO5iPtz+H+u7+MuHkAlaSJjZM2nnzoPlRLjpTRaQ9jFSvo9X2Yuq20IrmOU1ivXCejInIIxQqVCcw1Wrj86msw32jBdotSnqQCQN1/BTdZ3FRQuGK4WCrJXfcU6JJcVTLKmW6UET4v739RyouVShkdAsBUk+uKTLLFTkt2U5uWxKy4hSIajSYmJqfF5qJWn8TmLVukUaTvhSiUJnBk7ijKFRNOAWgsHELRtTFRqqBxtIFaoQ7E3LgxnDiFTlNKI0E/5sZER8qy6ynQtYKT//qgS+6RlRdrlTKefuIxyV6kxisOaZbCDENlhZSXqsdBl6x7YuVTEKZrcsMWPLXnICZPOxP7jjTw6X//XwBjLSKtLGeQ9RpZC2Qqpp6XgH6AAn0n40jyaE2H+sYAE9UJNLx5aG6E79//HQy8rhiq6lYqREjf72BiuoZOvw0/8uEUC+IjRvKgXK1KhyV1XexmVBmkbG7jlwHG+wn4ysaVMgHPxfaKDab+S95zBtZWfAJWoQhb+Wue3EeuKvBaDj4C8d5yUIIe2lJiTAcGfuuW35HmQscsyYmUWI3sP2Fzsp1AnEt/UpXHlteT6T0jUkX2wsZ9uBp30C3c+T/+K2ZdD3V7gMRvSQcPNVd6assuM/QjcbF+/PHHRcja60WoTKxFp6fBiyzccdePMTFVwq/d8hEcml/EAw89gmazjRmKCrsDfODarTjztDrac/sxW2e8UAu2o0zjDh2dw8y6TWi0PFx4yXbsePop2AhgpCwB0kpBwuVU3FFW6ydLlpFX2WfOfapoFMpNBpVnqmVZZdEpsbkIzscE+oodyxoXsr/TYd7kYwwbc80eNKeKYm0NvvTlh6Uk84nfuB5RNik/8MCPsDAHfPjXLse3v/U4tpxVxNWXn4eSdkw0XaMGKFW+XLqLGTGVY/Gsin/K7j6q+kmQY2aSqkvZUExRAcmgq9cnxQqCN5ramraDTrcjzQ6NZkMSDCq1Crq9rrB8yjIi162Mvp/w/b3pa2mVWoLs4Wp7MH57LeYtg6XDB+TqpZUxdTlQGb360udZqvYZndPxXap4ssUhqvUSvCjEXLMFoziJwJxEL65loGsaiV6TTlOOcV5zOehiaK747MnkTWF8AG/xIH76/duRtF5BDW1sning0Z/8ENWiA8/zJR/ULlbFSsFmmVmKfIrlkqt+yHSp3T5D7QuVGo7MLeKKq6/FfLMNp8i81ACGRp+41YAutbSoVIlRuoSUHSV4OpZYLGaI9npdrF0zgx1PPYFOt4VKuQLTYLaoB8e20e+p8iGB1+mnbxS5AS1quMGgDnTfgQMyJ7FRhJYQZEHY4SZGmOkAlsV81Bh+v4s0jFEtVIBQB9XKDKknQ0HGwk9D9OmIT6NwUwUynbqt5AiMroQxscRYOY2SXm6KE0xUq9j51JMSfM0YIDY3JJEPk/VdGX+qe3H0PGrjGRFEmQ7Ovehy7D+yiOq6TZjr+NDcKj546+8AE2ci1mpASkafAVvUEXMoZibcOnD0yBEUy2UUyiU0u02EtFNydNz1T3egMGXiWPMQ1qydQXfQlrXKsDV0ug3VfZhtjCjxoGm247jwg1CuvWKRZU3VDMVVSDnaK+Cnfs6AKStOot1SwCsX3I/HDa3k6L9TH7N60JXQbsEQk1QVCZTCTou49YaPIxnomHRnYMQOtJilMxqg0p8plZMn6zVbnrPSglSxhRHKBK7UNIURChYQ9o9C847g4R98DUnnZWj9Q1gz6WDQb8LUHaRxCaHPEp2FWr2KH/3kh5icmkScGOj1AMdZi6d37MWOZ17FRZeegQsvOQddb4CHHnsO1eoULtx6Pr59552ouho+dP1VKJh9OPYApt5GmnSRpBTBJ3DsOgaeju2Xvweddgd7dj0BxyZzQzYnkjgTMl38NwEXu/TUVTRUQGVdMlkNXdDnay/+BFtiIXHCHiV6kfmoTUzCY7eTbkno9SOPHkBvALzv/ReKkLdUrqDRauG5555HswWs31DEps1noFbWoflHYem+KgEONWM8L6oJQQG9LJ4iKw9KKKy4nko7DGuI8ljpNEwhF3N9chLVaiXrLlPdnaq0yO95pyfZL+WgdtzthOvIax2nlS46r8fuvc60IExfNjEN7zp2nscePg5qR+9WF+u00bO8uWmI3b0GfNVwsmTCV1eUfEmZQp1Dyegk2I1URy3L2RSKS1SXztCRGH6Swksd+FoNvjGFm37989AK65EaE9Jt1e7QnJRapYE4cpPBFMuWiA7dCeKwA8v0cM9XvgjTn0MFbZR1D0f374bGRpEoQcAcuKl1AlySsCM+cWyCYawKTSjpISSbrczEl6J7bt/nGm1sf/d10ol8dG4RE3U2YHgrN1g87rob32xkmjHCSwYZy4LlyHhuLDako5jH9Mwztwy7jfOYq9zvTr5nW638zC7dnGTlTCmzqLGYNxLlC57MEsMO8FGZR+Gst6LE8+bG3Nvr3pKSmH0kdb6H11FGErBzvVwoIAw8VMslPP3EEyKsLxZceL2OjHkF+kePV1sHJgUY6AcRqtNr0PEjrN98FmLTxSBKJcv02g/dBnftVqTOGoRRCb2+BsepwrR0KWEXXDZlpfDE8b6MfugjMmN8/e5/QOKE0NwYselnQvjMZ06YN+7mOSeMdwdmn20oDcneb27sfVzax8gOaCSUz8bz+Ngb6r3eXiPj5/lptC+sorzIiYIiWjJXBFS0jqCOy0oKuPbS92JtcQNcFGFGyrBNULxsIDPQJZZNynBRBi6pfQFdSqUlRYwwRJGlj2ABmn8M3/ryn6JmdeDGC7DQhY4AluHA7ztw7BqiKBXvoX0v70IYMz/KxpGjHdQqm3D//Y/g6FyMGz54CUpVHZbr4tiiB98HNm/chL/68zsxVQU+/cn3Iw7mYRodWEZHQFfKJSlOYTMYOLBw4barReuxZ8+TMA1VQiTwkgUsVfotMXpcAijGdkLDkfw63UeyCCkWTehcCu8zHy++H4KqyclZoY07nR6qtbo0D7B0YYvAMpYdjjL/G2UZEgwyqLho+7LoMYRabvLcuUkg6W1fdkcEUgwWl4yyhOddhWav3bgRWhaOStBF9oGgiguxdHdKS7taIFSjm7q6hxmNitv+eY7xn/HcqwRdQq/LQXtNpksB1jzTTRUiVL5bjsVVsPhKblLekPTDkfh7fOHgqyg3d45dXl9kUZlVmjGRXHLizOyWWW9agkgzEJtFROYkAmMKH7ztDwFrBl5SguXU0PdU2DyF5ARJ+biJ4hAGd9ZRF5Y+wM6Hvo+j+56CGy1iTVlH0J7DkQMvo9tmUDA1KgU0mwuolsiAcwzmbFcGQUWgn0gjDs2KmTzR6fvYuPksVBll0mzBcelZR3PUFTJdS0rqObhR51N9qbFOkMryfqlUFqDKa4Ljlzoa6uHysZ1bxqif1cZCMdavJRjONmQnbfyvZNS9nR6Tg67RpjibZYdAlzsW16FPW1/c6Z9/9hnpjK+Uigj8PnRRHGYM9nAuyLhbBroXyphrdmAUKzjv4kvR9iJhvgjGIruG6z/+e9CLG6CbswgiB3Fiq4oJfBQdZn/2Zb43TBfNfgd60cATzz+GFw4+i8QOERuBgK5RosJSk98xumoJC5dN9m9Bce9kzd2/uuNwVd2L2RqtJhd62fgRSnYNemhh08wWXHXuu2GjADNyoA9B1xjTNQa6VGmR5Uq1a18OupjrBn8O37/9i7CjY6gYHcTeHBwzhW04aDUSzExuQK83EJWJaUXYt38vNM1Cr5egVFyHr3/9QZnRf/O3bkCnexSm4+DJZ/bixRebOP/cDXjphVdx7pmzuPzic9GY34epOqneJtK0pyZ2yZIsI4ldbN50gQjTd+9+HGnC3TZ9PRXjRcBFZoOgSxze8zU1uyiXsF6vM3aUz5ViiIQToZlYVnaMYw1hRFd9W5zzuaBybWXEj7QWGBT1u+j3PdnP0feKWI9aGN5cR0cSEVQqV2+WUNhB6NiOAl8ZuGLphKU+voawmvkH0jT0vIEAOjF3zTCVdFhmHqg5WMzrl/Lus/sK7hg/Pr/w62j1oGupG/MIPOVQOi8Tq3JBlu2WT3WK6l3Fp87f/zgPOl7iUO7/KtokW/ulnKcYWAImCR6XDU8kkSKxbsDXHPiooJ9W8eHb/g2M+hmIogJMtwbPD6VRhP5Uol+kAaS4CRNo0z6mBy3uwG/sx7/88A6k7YOYdGMU9Qi7dz4Nr+dj8+YzAY3C8ggLcwdgm5w/gISeW2kiwmWWzkX3J8J7roEmEt2CZjo47/wLJCtVxo6ArpVO/OPnfxx0yZWmVDaaYrp4PlnKE+k0o4yy/NAMRo/OobyVnL3lo1RDUL7xWHrH/KSsYgiceugqjkDOUo2un+Wgi1eTZZgIvL50gL+yf78YTLPZgR2o0uaRd9+Od5KKpYIuAOvIQhMzGzbhjPO24eDcIsxiBU6xgqPdCDeJAfEskE4gQQVhYslm1jJjMQinjyPL2yw9tvoEbxaawSK+c9+dMEoJfM07iaDrndl9uIoBJw9dNejixKvYDA1+P0DJrgKejqJWxU3X34IyarBYXows6MJ0UVwIZciWlRfVLlfRopL1l8dzSMRIKnE1CJvQ/Tm88vxPsfuJ+1Ay2rDTHgwwPd3G4twAa2Y3otfpSvzPxk2zePRfH4ZpskVbR8GZxo4du8SJfdsF5+HQkX0oVyvwExO7dr+EsltC6Hk4e8tmCekNBgswDe7mfcQJdxtcwCxEkQ1dK2GitgFrZmexf99O9BgWqmtwXVvYNVpBMMOQv8vB0uhEHV/3/1knkXo1pffKne6VYxv95pAAACAASURBVL36okdZQQTJDLjmZ+W/Wd9kLAXLSozVoRM/tTeyg9I00adVKxWUK0WJJonjQBZhCckuKHBF4EQxP4XWXDfEV0sE8eq85foz6WoRz5qMSWFZ0lCfne/xePPKbAHKdX3yuNUO45U+frWgiwu1EmKPL6rLtVTHlxazMcBjR0uMFYIGlg6V5cF4WUwu6+FvJPaKuh8x6lWlXWFKOSZi6gqZj0kDUs7rupgN+6mNQVpCP61g89ZrsPWy9wFWHanJoNtQGCbVU8guLjXGdfptUe8RdZF4izBtD/f8zf+DctqCm7Sxrl7EsYMHkMYp1q09Dd2uD9d18MzOx+DYLHPqct3Qx4pTBMEgb6ZtSYqEYbvQLQeNVheXXrEdUZJtHqglW+HxW9o8Ml7+V8eQExWvBbKBeZldHTcVW6T0l8sG7/DHrLCYBcOfuFElvxZWOn5PPW51RyAHXXlBgkApGwd5JYIB77x2olAc4JlMcvTwIdmgktVXARuZwa+sY9RIKbAt65hmoh/GsMsTKE3OIHXK0N0iTLeEburgvbf+LrTaRsRBGTDYIVzIQBfHGeUtaiebpszZjJFQagMPX/7Wl1CYtOCBGYwni+k6BbpWMv5WDbpodUA7BNl0xoxpsqEFJpykhFve/zFUtDqsxIFOsELQJRb2nKtV66lGnZcMVjVwFOgi70UPHC5orEcy060FzZuDoTXwva/8dxS1NqpOjDTowjVttJoD1CqTiEMG6DawZcsGPPTgTwRIIKGejF45iu2hDUW7O49StQw/0uG4ZdnNdBmHomloLBzFhnUTSOIeDMNHFHvytk3W4xlFZVQpC8c5Z5+NdutVHDl8QEwmWXbx/YF0Ltp0PT2OvF3KQuS1/9cpMA4BjHQqy4HOY4NM6c6k1w8XBx5YgiyaRhJ40eX97HPPk4WLgEsBOA1uoSDPyZ8N0xItVl4mZnch70P2gh0zwtiRyeJXtocX2SXLhzoQ+owQUouHyrhUk4R0nSUJHPrBjMnWVKbkGDOhqK+VjN234DFvBejKmb8TP9fQHiN7twqAqSxOddyyCXMFn0axwYwNUZq6/DYOwQi0BETT2oGROWkqom+WHSX3lBet6D8o5qZvj45IcxAYVQT6BAao49du+yyM6jokqYO+z2y5oixELCmSJJPeLZ0dfkAcdhF7i7BtH9/8i/9bDFLRP4aZigU98qVTUQyLO0rI+9LeF+S1Fa/EsRFLmLAAL5bSdQ3dPju4qpL92Or2cN62bTBMRxhbvuby4u4bP5TLmK58HI4x0mS5WI6Vkqw09wxr43Itqvy90Xhe0pDCu+amwEN9zYne3cka/2/8SL0t7znslB1dOXJ+85MowyPjvqhVZUJGEGDPC7tVaZmgi5Y4eWmcSQ1sCOPPYmityebALJTRGoSIDAfnXbodgxho9jwwnHPd1u0499LrAXMGKZj8UBAWt1BklSWEqQEBy9l0t3e4GfIwSLu455+/idjxEWaarpNTXjyZ0pBf3RGpfeHhlccAyWKa2ZhyN1hwSvB7AczYRt2dxvuu+iAm9EmYiSsB2DqT0AV0cQfwWqCLC0AOuriYKNClEwAFi4DWxHf/9k9Rsz0YURtmPIBjmogYApdoQgHTN2vNbB1PP/W4dJ8UnKKU4NiJxEVfpFZaJIaQplNAECaIAgaBaqjXqliYP4rpyTJ6vQZMi3E11IYpcNbtRHDcCXS7MS677DKkcQ979jwnMULlCttwBwhD6qDYucQJO19cc3CR76RUUG3es/WzhhAZiZyhyMt74gMW06bCQblSk5Z1OrgTxCp3e9UxSDaP/x54A3HCp9Cf2YsEXczNZCir5Far1XMIq3KbC8V2KfZKGK/MrkIxeIzI4PHk35d2XA69yMbKZ8rYVd1GJq/jTM0v+kJaaVkq/xCqDK6YJbWAq+Vz9LwSWJ79qDQ/6q9qLSZbkjuhv/nPLqA9ZclrFHgsrz80dySTpryhRJtEE0/DgOu4wtb0GRjvMFBaU6kMSQwvTODFBkKjgsicQCcu4WOf+TxQWgNo1Aiye1GVmelLx00NTzEfa7K8Hvehx10gXMQ9X/1zTDoDmMEi0t4CSrYOgwxqGKuNju1IAPb8whx6XYqSdSktUrRMjzuOK/F2A7DlrLOhs7xnGHAKRfQ9H+1WG6UCI7FWeh6XPy4DP2Ogi7pE6rjkComzMORMUym5opkAfnT2RqVEmRuX4KnlZcalm7A3PwJOPWJVR2DMjDvf+C0HXTx/ZPgZ8s7sXX49s2OHsMec38XOjbOAAK4EBv27MhDG52TcnFuuYZBoEtV28VXXYLHrid+jObEGi0kBN3/yD6C5GxBHzKGtod0bwCmYakPBzlaWtyltIesb9TFIunhu31PYdeAZoJgg1mnfojTRy4Pbf76arndmjM+qxpwqL/7JSmesbPFU5S7uCGvVOprzTZiJgw31jdi+7V2YddfBTF1huiizF+bqdUEXQRl38UpMT8GwmfrQ4hb6R3bh3nu+jLUTGlpH96GkxyhYqgur2+5gZmoSg24H5aKNF1/YJaCLAdWlAp2idfjeABajeuigTfd4emIlCcrFinQjVkol8eApFm2ETFin+0kUQjfomF5FtxOgWJzEwmIX73rXNUIB79z5lDxvbaIqu29qVVg6ESbgREL6jLrOO1x+FtPF8q0q0dFyoYzJyTrK5Yo8LwXS7KikBQNjhTqdrnwmlgQpuKeLfr/fFyZSzFTZWcmdU+iL9oydntSEUQuWa49EJ5Npx1jhkViibGJRzQJZTAojl1hCzBR4eVdiLpxntAzFx+NAS2DnklWIpakcjK52KJ+Ex0t5T7FMOdhSBr+jW7FUzGKiVPcmy33xsAtU5RYez4i+0c+iSmDjORzDIlkGvMhmEWjn0VTcofOsLSwu4PCRI9IRVZ2oYmqyLgwoo5kGkQ4vdREYFfSSEj7yG7+P2JqAUZxCAhtRQpBty2JEMT1vg8CXWBpukCwjQNR8Ffd/52uI2wewtqrDbxxCvchInRDtZhu1iSlp/CiWK3h5/8toNRuYmqpj7doZOByngHrfpomFBjsVJ/Hq4cOiOWS53GIgOsFPzEaCVU1hxx/sMdAlFhlkuGhwHCnpg1xfopWjj95oU6XGuvoadeQuB1rj7zU7fyeN6X2j4+xter9hhNLYZnCc6WJ52zAkVJ1sFtldrg9PPfGEdLJyMqXDe15eJOgy00RirXLTaMctSQNIpJsIdQvnX3olGj0PIQwM4KCJIm77vf8ApJPoDSyU6usxCGKxfRBLGMZ0acqnjfOGFw+kY7ETLuCe++5CWkokpPrkga6RzdPbdJS85R9rlaArM3LLVdPiaGvAiG1YkQsrLOCTH/wUklBD0awiDVW3lM1ImlSBGTo5j5cXpYNxqOkypPDgD3qoFAxoUQv+wl7sevJH2LfrEcyUddjxABbUwJdBSjM7ZsHRqFTXsWfX8zJwbWabxQEGPXpSMZqjoACAoaZsERvTKT1nKmQxTETj1Gg2pc5eKtWknNfvh5iaXoezzjoHg0Efe154QXbm9ckJYbkItvjUBGB8PG9DuwQ+EaEndU8GQQ93KIqpEICjAeVKBTPT06jV+HwKcOWgRrRVUhZSWiolKlg2aQyHSZ6LNVrYcz8idRcu2KSxx0okS0DAaBE5Xgz8Vix0J3/REcYm5MJN12+W6lL4PMnZz/z9kGVkSS4r0/LvZEE8jwHlGjZu3ID9L72EzZs2otVoCNP51FNPihksJ+hWq41rrrsOB189LOU5BnpXq1WEvpfp41jCUmdFysiZrQb1d9K9KmL48S8FgGmxINCPDJDjiEGwvEfmewbU+ll49eBBtJpN+TvL6HRQ532cUhFtb4BWr4tbP3YrnnzyKUzPrEGUWmgzK86uIbTr+MCnfh+hb8KqzAIGzWy5yycrZcu1JVdKRrFRJqDFPYCsdLiAH/zD/8CkE8BNe9DDnnhQubaDSnUCCwtNlKsTyghSGlA4rtlpSbsI1f0nDR0ZqpXRKFOOutpzwP/zA10jOD2aeZeXAk+w6BwnnF8OvPJnO/nj/y1fUX6VnpC2KfmpyR3X5ZSPRpRAalkbEvFgo4VEpVTGY48+psxxvQ6q1TLai4sSETRTn0Sf0W/QxJeQ5rkWY6CoB9ZNKTOes+0iydf0dAfzvombf/uPBXShsEZsI6j3gs4mF03kKkWniF7Xg1NwEaQ+UjNCHw1883u3Iy3FiE6Brl+lUUema3Xlxbx7S41d5pUZMBIrA10ubrzuZhQop3cm2f+DwFMLmtTCWZKipkv4LHYEZR4jitti8Up8qkMuHnoMI+7A0NsI5/biwfvuRlEbIO0uiEEpM7A0MWhkc7kGS7MkJmff3hfh9dsw9BCOwxAilsN4D+qhAnT7XREB0w6BZoaqWzCB53uyGEt5wWBGoCNlFXYG0qaBOioyRWedeQ6OHj0qGYss2cUJQ6tVXiO/mq2maGgKhWKmu1LCY9o9kPU4k2UTWjpkOYtBGMhFzvfBHTWBaY4Dhy3pIivJAJGUp8ZA13Gi4vEJX9HBw3kmy5fLOPKx58nuMQRgJ1o0FJWSZ+CtbNSf5EWHbf+2LSCE+jVx/TfIYHDCM6QsxzGgQBfDjxWrpcAxmVJLmhdoikmkRK2HYxkiup1koPHCvDw/LTd6Aw/XXHsdjs7NS0dpr08fOFccr0egSr0OGVmef351ez15L8p+JAdjqjOWk7Jraei0mlhcXESn05Hyb27Xwb/zxqy/hMHQGjvwTHk+joKYY86it1uMKy6/HHPH5lEsVhCldP9yEFllDLQiLr/uRpTXniHhvNBLiBNqBKn9M2HIeCK4V8CdV64W96FloOuev/8zlPUu7LiNosHSizKb5DGQ9hlxR1Y6KVXizsZzLkBXSuXhmB0BMMUwKYPYt/g2vJxO9MzLf3cCpvIU6HqLT8jP5+mUW83ofHJDqsbX2BzJ8cexGbMhhV27sWzYn9mxU7p4e14H5XJRNhLtZgtT9Ukszi/IhkSMqXVT9IhhnKLDtJSJKWy76BIxytWLNcSFCWx/z81wKptg1TaJbUTHi1Ao08SUQnoDBUpgBjEKxQL81EeQ9tFPGvjBT7+LntE5yaBrNUz9z+e8/rI/66qF9EPX2hx0sc06tmDFZLpc3Hz9R1HUKrCTAiyamCbsqEvB8hPF2aowQwpfxYrk7r4EXAReAQc7rRdiD4nXQIE5gVEDd3/1/0Mh7aKmB7DhQWNWYhpCI+XPriPNhamZeHbnDhg6QVCEJPYQR4FovHQ46Hb7mJqpgUCHAIyLE4fQqERH0JMIG8fvXDgN00Ztoi5aFs+LcP7Wi7G42MQrrxzAYECfrIqIgD1/ICCMCzc1NBQNc/ElkBKvK7m6dfE9okN17tI/NA/NRo5MCWMWC8N/Cy1CXRzfc+5TdHw3yQiDZRfHcI7JnYgJlE+0uJygLLJMn6IYjtyJeSVD/eSDLp5rsQQg0JKuSwW6cqsL07IEZAnwyrRoI/sOAmNqiogVYnTbLSzMHZVcNkfKbqnongjOOr0+Lr3sChGCU5NEaw8Risej4nL+vLKzzvy8RJ8ljQ2JxPUQWA0GAxURpaWoFOn4Tw0UP0Our8vE/alKayiwtK5TK6XK3WT0+Fo9lk1KJei2g2qpgnq1LhsKnx63VhEeryyjiIkNZ+LK990MOOxgrCFKXRhGUUCTTpdq8dZT/nEck3oyGIKuf77jL1FMW7CjluQyEiSS3fO9QNgu3+f4HbF8wl4JzlLzwokcuEaYSLHRPz/Q9bPG9Gu96nJx8TgjvHyBOsnjfyWX7NvoMXn8Tf6RFOjKN6YZjcA1SnwLE2GkOSCp59r30n5V1aCxr6mjysSEI3Mol5RXZLFYRb/vg+XF7sCTSolYqJomtm67QCLPivUpDDQbvaSAm37jj+F7DiKjhkJtCocXjmBqakrkMYZmIfRU1SVEKKAr0rt4es/jeP7Ic4gMEhknU9P1NhoUv4CPsjrQNeZLImUrcaelSaophqgsMX7kfexgnEDYT+DoLhynKIJUMgqsUefmkUtBF/evBF0W2j1lxiiFxqgDePO0SRTQVTV9uGELDgbQDU/0JCwvssRppgWYmoXdu3fBMukkT0f5LrxBH45TgmtVEfhk1yLwuuLCpkKp6Tek9FAm29S5mzfY4ZfAZ7aaZaE2UZMLgHX2fo9CcwZJLwgVPLtmRkpL1E0V2O0imhOVo6XYLSVYVwaVKgB4ZKqozE+F5ci8r7hojqtxl0z1WQzT0qUp5xxHo2dYMh1RXIolyGiDlS5aqtyz2uLOSRTSSxlPGViqTjmCYWWVwR0twQRLclLqy6wWxL4j6+QkNAj8UMoOaRwJ0FKhuJGIwUvFggB56o/COMH52y6EF0TShcefvYGHNFLmwhKlk8QCjAiuyL5Jt6kYmuZMlxpH0ovCHEuK3/2uYnvIvMm4ydIBotz5X3l1KcCYdWNlBrjsm/RYzq5NwOv2cfFFl6LXGSCINJjUL0YaurDQ11zc8rufB8yqtLWHbIwxy8L2GoYavyzqS5eflPgH0MImtHAR//S1/xcVvYuyMUDQPibpEhTLUwRfrdZkA7bEkT8rU+Z5DSrRQd1GsSTDZTJbbH4BM+X4Syxhwl6H+VrCPJ+IFTiJ4/8XfNh+2V5O4m4kWzMjW0XaoqKglAxD3XhNcdPDoSgB7ZqOZqMpTLbjmJhfmEe5WofrVtFs9XFsvi0NJ6dvPhsB5SO6gZf27VM2KDpw0YUXYM3aWfi83k0DTV/Drcw4RQ2hUYNWqMCPQ9mgS22G3oteqpqztAgR6I3o44h/EN9/5HsIzZMJuniExjcWv2xn+Zfv/by1oCsrV+mJJdE/ZLouPusynHv6Vmi+CVsvwDZd2eVS1yXsQdYZdGLQRaG7JoAIsQ/XCBF3j8CMW/jn796OoPkq6oYvuYy60Qcg/gkC+oykCAMOAt/DwYN74fvzqFYpfgT8AfMcC7KDcBwdrmvBLTLOhgG7LMPosN2CAERI+VNFqHDxYicjtTK0nWB5MU1NVCoTounq93swTDIlBHj0M6K+JtshZTmFedeeOPjrRuZ7lbmUZ6Ke3LySC70ERA97CrOyYjbGJaSXTNcyR24p2Cy7DrK1bAUjMCv/HPfIDMqt2CNpuJSePMuIlKXCZQxX5qafNxYQgPEmLBSBDQFapu1iyY7UPwW2Xr8nQcW7nttJu1AxU6xUSlJ6ZGk6ioF1GzbCjxIp5yWphnarJSVxDu/ce0121dKwoDR7PP+y+84rvkO/NvV3BjAT8OXeUTmY59iSUqVpYeCxuYMMFzsNlbkn/85EhoVeG5VaDR1G7Fx+FbrtAaJEg1mooBOlSApVLPopbvmDfwvoBF0TCGNeKyX5DCp7jqYPOehiu7wHLWwL6Lrvm18CeocwXUzQmX8FlhZhZqqGZrOlOh95/Q8bS3LzWIFYS0bciYeZyoN766muN3iZZGz10jewHFiNXYgnbJp4revrDb6HU3db8RFQoIvjLwNdUjngVwa8ZI+SzcGs0DCSzi4gYbCtpmH/vv2Sw3hsfgGF4gRgFLHrxQPY81ILnT7wkY99CEEE7H5hD557dh8uveRM7N2zF7MzZXzm05+CH3twai6OtTzc8tv/AUAdHkpwqlNodNtwi5xbTMneTEJusnTASBCm9ObqoYsm7vzxnadA14pHwMl54OpigGSsqklluDNgayuZLoKuyEVFr+OGd38IJb0CCw50cYjvi70B/aEUqBgvLyqj1ZzpCmLmukVI4wCVAut28zD0Pl557lE899gDKMdtuHoPuk4DUx9pzJ22CT0pSwmxWCjghd074PlzWL9hGpVKBYGXIgldmDqFkQPZrTgFW+ZOMlMhhbwEWrpFPliE0so0j51njLkh4KJvl4U4IkOmYJGYJTIMWExRIwFnslPKOvkUm5HpcrINvJgsZnYL4yHXYmTJRTXTEckrjLwH8qMugsulOw1VrlpeMhyBrqWL2fGVxeU792xRGN5x+d9VwPfqbivl2lb3qjmWYdlArAkyPZQyh01UBFWxKC+Slxjlk1KoHobinxMMPGWGmMaolAqYO3pIGjlCry8AjY/nc7e6BF8uAprVphpqtUkB6XRjZzlSiciV/1rOvKlMQwX6hE3KvM9ykT1/x6SATPY0jHBSIcsZs8WSiOQusmGCzSQ0uFV2LbppYHbDWtGyeT0PmzZsQrczQBhrSGm0GwMevel0F7/2m78HOJOAPYUYZSQoiV5FA8uDiuni60hUbupDp69etIi5F/4Vzz56L6aLEfz2UcReB2tmJtFsLmZROjRa5SySuebnjFyGpKTbeey2bPSK9czPH3S9xviWa2Lcpy1/o69RUnzN6+Qkjf9VXj6/6g8/DnQJ03U86OLmgFOvP/BRdMvCRlcrVTy781lJTvCDBFahhgd++iQ6HvDKEcB0gVtu+yQsp4jbv3EH2o0efve3P45v3fVNMADkf/8v/w6pHqCXtBFbBZy25Sqcd/F7EVl19JlT7FqyDnFTZ8CSNY2MF5ckyugH0SJ8q4e7TiroUuveqdubOwKrCrxWLzVeA+eCz6RylhcJugqwwiJufv/H4KZFyV/kToE6Di4W/cFAOrlEl0Eh/FDTpUAXv9g+KyJmPYVjRPA7h+FaPpLePP757q+gEMzB1WiVMJAcRtAdP+YgVaCL5cAw7AA6A2pVdIhtVaAnFXh9vg+WlEIxN+XXkDXKGC5qXGyHol9aLTDuhy341OtE0krMjkZaNbC9ncL5Xo/vRUOx6GZxO7l7vMo0VAtmzmxQE6M0W/xlHs0iIT5ZqWiJt9USywU12EeB2iPbAv7+xKBr6a5alQeXD5jlO+/8DqPg3dEjlJB59aDrzQ3at/rewgrJsdVF+M4bWaiFhQUBPbk7uvjxSPYlx0IIf+ChYDvwBwMx9aSIPqZHm2XIUkyHdfHGYtcTTUFtdu1q4urOrj2a+JYcXVzplgAHYbsUCFEGnMoCRICXuKNnJVFTdb/m5Wl6f8mmXcw8ycwa4ge2du06VKo1ue74eagt5Ov1vQHckitssJEacC3+O5SZPdUtBDrTTS0Y1Wlcc+NtQHEWcKaRahTb04LFkpK+AFYG18s1w46wEEbUEqYL8Ty+86X/hrrjo2yGCHpNTE/VpJuSzQB5mHp+ThXIGo05MnSjv8nIzuZ51bUroGv5xP+GNwFvFOycqCwon1SiwXJd6vHjcvxx4xkxrzOCf6Hr2PiLjR2PseaFpcf/jVx9yz/A2POe8LPlNO6JQGt2zod/GpuPVrDgL+NPVXkxqySMGK6lDUe2RS1yKqx1qVDGoO9hdnYWTzz6BGqlKg4dOobpdWfgG3c/jIu3X4r7fvokErOED3z4Y8IA97o9/ORH96Homgj6Lbz7qstw0403YG7hFRilEInpwEuncNMn/gBa9TQMghQp2XRh1g2xjNBiZV1h2Tp0M0E/aiAxA9z+o38Qg1RyzdL5z2a0Yej12PgbBl2Pjme2PX8jJ/TUfd7CI7Aq0MXzyFZxZZBKcwflT8Lga5YXzagAN6nhw+/7KLTAgZHYqBaq4hpPryy25lPvMryo5dpTi35+bXKRkJgSjexSjPbiQVTLjBMKcftf/SnWFfrQBkdgwoOZhmDYULUwAcQuFhZacEoOoAeA3qezFXSKjVNmQZaQJjpSM0Yig3TcW0e9Dxmymf4qvzBFCyVXrlrsuLjlDIX8NvNpkpKodGRl+Wsn2BPkYmH13Ev+t1Q8/zNOeMYzLrnHay4lJxLMn2ByfU3qYNnjswLjL4BpeAtH/NhTcVerm5qUhqvlGnY89TQKtiu719APpXMoCnxYFs9xBM8jm0rHf+ZcKm86y3Kl7KDKeyrLkOCbVg0EcyyjiT0IgRMjldixl4WFU89laXSwVsyTWIkMGxMUSCd7xPsT7NFMlDfPD4StkvI0NOmMnZqcxES9LizZYOBlJUR2OCoglAN9duOKqD6MEDB2xzCyzk3ApfkiQ3XZxWm5iPUCerEtJqnu5EZc+QECrxkEAcO3bJRKVWleIRMcwUKsKZDHSC8r6cBIm0D3FTz03a9gMP8SpkoaHD3BoN+RfE92jHqBJ8a+QRDB6/siUiawZGv+RK2KJI3Ea47XGCO82NQShbRNUbYrntfL5Pa51k0x0rKBES+612Bu5ai8GdB1ojG4PK9x+X1OVON/A2N5+LCfVXpU7/2NKypPhHay7k+R4+YGHKonVHWjjuDsGAxWetDsY1DzSvNlldjB8Z1klisqfkpsTWheTW2T2LA4cn45/thdS1ZYNQSpUrHa9I40VQQaxUIJusaGkVgqJa6U+BLpGC8UHRkj6sZrWUWVkTEmQ8V/T09N4eX9+wUoSScv2WZ2KzPCTsDKqFtxdETzY6+uSbE1kUOo/s3NGa/fgy/tQ7vdR6m+FkcbHuzyWnz1H++FU6nh+g/cDC9IsOfFF/H0k4/jxg9cjwd/ej/OOfM0fO53fgv9/hwSvYWUFRNrFle/7xMon3YBfN9UmkqPQnwy1MrlnnsJpSdV2amB7uFAYw92vPgEDs+/Kl2MU+vqaHQWZF7jvBVJ84zahKsrY5wkyZjaDHi+gZF56i5vwRFYVXkx0TRpOyfC5rTLyZYGceOgq2LN4sqLrsOa8unsKYQFE512S/QvIv61uJBku9uxRX0omqXrMwJEQRd20UDYb8IqGAi9Dm7/u/+OdYU2rGAeZjKAS3f0MIEec3eg9FiUHSZ6gFTKjxFL4jBiCyZBF+i8HSKREt2p2zvtCKhSAifpSLqPdj61Axa1dpxgafzJwHBTCdY58QWBYjrZrURtH722bKeoymzSkZpKyZwTv0z+SYLZ2TUCqFjyy9kr+S4rWgJTMi1pM8LJP3P+FyuFBCGdsE1LbEsKpZL4ttHAlGVtsThxC2i2Oyp9gGV1Xo9ZpyVtSkqF4tBGIi9JEkjmdhSskSe6IbYpSULTX7pgM9LHQBADt4SUgAAAIABJREFUPV+D4c5IDmNoTuKGj30GoV6GVZlGqDkwLUc0abQcCUGRryFdWly+rbQLK2kC/Vfw47v/FmnnIGpOjIKZotdpCdPN983Fgceu3eoKC85ySrlUQq/blsU4jkPYjjL8ZbfxwYNH0Gh2MTU1i9M2ni5lfO7y1caHDGDW8p+BrqWO8DnQGi2oJ3fM/6yy5TijcyJwmIGu8UitE36Y187HE5hFC48MRknCgdjA8LvqSs7f4WgrzMeMOka5EfA85U3ISDglraBprDH0veOIIMiKIzLFpugLmYbBy8q1eMJyLVWSJZWwzKdufB6CLY4x6oGpwQrZXsvIOZMNKR5HidxXmktMS8Aev3NzMTc3j/Vr1+HVV1/F9NSkNKeoUn0qxGyiZ5rY4dqTM605oM5YY8krVcBL2booH8h9u59HuVTBIDRw4EgTk+vOwtf+8Qfoh8D7b7wFxfIE7rzzLnQ7HfzRv/kd/O1f/z0iH/jjP/oIztu6Cd3+IYQpsNC38fE//s+I+gWY5bXoBLz22LCS2bCkDOhiMZsaNJYaTUSaD89o4J777pTg68gKYJR1dLwWwiSA7Vgyj6mSfw65+AFycMvPmPs0ntwr4Z306qsS0vPSi0UzMgJd3LUbdKzOmC6/rWOmuhHvueoGuFoRRbsIv++hXCyofZrMijnoGoszya66JCbDlSDwO3BcBo/2hfEKgz4e+5d/wtyen6Csd2BhgLKlo2w6GLQHCH0N5fIEgoSgKgNdiGCwzBNT6K9a3rk7OAW63klDfvRZFQ9JxjJBqVjCyy/tQ+T7ytOKXY3icRWIUF51uCq9Hrec3CmTqSXTSdsIlqAVS5VFxWR5lbwPARTBmJQG/3/23jvasrO+Etwnh5tefvUqSSWVpJJQlpBAkhHBgCSCkUHENuA2Nt0eT7fXBNuzenpWr+mZ1TN/9HRjDzb2uNu4TUbCGCwTjMAGZYRyzqrwqurFm+/JZ9b+fefce9+rkkBVgGRUb623ql7Vu+mcL+xv//Zvb+k8NJUtiYRQE7TksoEwaYDAin/S54dlO4rghfDiu2HyQ5RIaVNK0NSaFJ2IwrBRdJ+ruB/q0/hvtIuQL3bPloHl3HBUPVXYtyQj88xfYkwQMAgZmm4j0VzEWhXrfQP+zCm44u3vB1zquhoiGu72+6h6zHXkccuRY5eSN2aw8z7MvAX09uEbn/9jVLU2PG0A18gQDboSGCzXhCV9llETBmFvxerSirDgiwcOoNNeh+uRMSSYUp2+/X4EytwmJ2cxO7dF2Ar1HASdCngJMfFPBnQdpRS3gVHezHZtBmAvVIss/+/ovzMMai5BV9GJrGxgxq1gKDgfcv9jtQiV6kEgI6kX4i9HYFJKKBTIVcbQqirA5BACL7Kj1EJmaSQShbJrUMXDjXsJKg0Ex7YOA0mYitejY7nij9XqrQu4UFFXqhuZ74cM8/p6U+bStq3bEAwGMhdUR3DJ4qXIS2NRxQdt/Jb7MA66RpUPfgYGMNx/1+2YqHOfMdANckzMnoRP/ZfvIsqAj//2h7C0vI6bb7kFa2stXP7aC3DfPfdgcsLBpa++COecezoSrYdOECHSp3DZG9+N6vweBKjC8CcRs1HF4l3izKIHJcQGiSXtnFpnasK0NXz565+FVTeROylCbYCM5qlRXxj5jNmhQ9BVmLDI9RUDizFN4itzD3gpPvVxgy6yXZwkalDwjFSCLhsGvbqyOrK+iXddfR30xIJv+dAY0KwbUjZwRahcDvYjI03EGNWm4eQAupkiiXrIM1Xb7q0+gx/87Z9jwu4hHaxDj/uYYNhzAkQDCAvBhVpOM/pA2Dg2WynQ5QnTRY+TE6DrpRh6L4/X5HbEE7Jtmmi3mlhfXZGSIrPWxCNHysQqzJvdqyoRQJX2KEQXC5BiY+FpnoCHz0dGitqpQciwdEbHKHaK/84mEmWWq0AS2SmW0UufLlqqiG0FX19KNmqx5/Oy61U6HQtQR+CkAufVRicl7bFQcVpPyOsLa0f7E+UJJ2wbu4cZjRX2oWtk8gaYmZlCp9uDbtL92hLx/IHVAI2F03HF1e8DqnMIExtWZRL9QahAF7tA4cgBTCRYOWO4CbraArq++aU/E9BlJW0xMs6TQGw2WOpxXEfirAi66tU67rvnXjGh5WbMzjACQZpE8jOytCiWM7khwIvdk7tPP13ugYqvKoDXEHSpnzd+bdpYX9JhWGpuxvmkcvMv3tgGLc6m/xuWizZ/iPHP/PygTJIMeN0E1Y/KiwRdCmKVB+KRRlSxY6PXEzlFEQnGhiDJhE2UdpAAiNY6ZKrInjLonLY5MndomyJzZaTJU2kDZYqGeg2BBRxXPLCkGRzTltJ0GsXo9jqoTVYl3WS9uS7mvixHkkWVsieTJnRDNI2MUOPbJugiYCLwyujrKLmFqnlr9IrFGHke0CVHIHb/6jn2Pf24HNQ0w0GcGTDtGr71nXtF8P5LV16JKMlF8/vgg/cjDMiom9iz53Rp3jr/wnPR7K9BZ6Zv7MOdOgWXvfm9YhuhexMI6FEp+mGld2ZhUTFdtJEwhOlqpyu466HbcHDtAEJ9gNxJkJoJ4iwU029hwEvQJWXkgukacYkvosz+kk6WX5gX/ymArnKoKk2XJK7nOgzaNqSuaLn4/Z6rP4A8Vv/uWTRKteT0YXtKp6IGvSJQx/WRZAJEYE9xrnR6hQK6NIlfX8HfffY/YsobQE9aiDtrMNMYVduHqVUkJDTmaVpjMCk3n0RiH1R5kaCLTNcJ0PULM5pf7AfJlZ85T9/M8GNH9r59z4jdAz23yHKJfkJKd2S7TLF+oHidgIqZl7EwscpzrbR94KJfrVYFWBGEKH0RT/up8mUrTv7ldsONQXWujkqQBH3q3xRA4mP5PsimsdQmQIclSbJAkuwwatggw1WK7pm3GYWRdFoqDzpVzlOdkEQuKZrrbBgIJT/0ggvOkzDp3LDQGWSwqrNY62uIrSm89QO/hTjxAW8KkeaK8aPJE45wFRaSXDFdnMlmPoBB0BUv4d7vfgWDlSdhJi0gaMPWMzE8jmWzYh4qPe181Cp1PPfMs+h1OnJAsiwNQdCFppMJ5LXgRsnSK8u1ZBxNnHHWOSrPUjqON4IuBcRe7qBr/D2Ob/zlYN6sG9vIdI37SY2GfwnmXnhCjDNdJcgqY5bUzxsrEKUuSN5BwcaRJS0ZrlJHV5rbllee3X4OrVVMG4NBKKDHpct6FCLN46IRpyxgloBHjSPmcLJhhSV4hk1bjO0KQ7RaTXS7bfTCHlzfkUMIxxHHNUuenI8szxOQNxqT2L7jJNFCkl0l48bDDLvQ2VylGrjGrndJAoiOS2XTcm4LPi0+lBxktBzt1UM4tLgfDnVmObuEHcRxjmptAq12VzwcnYJhowk3mUB2NLe7LWzdsR1wTTiNGRxYSaBXt+Lq9/0LaVjpDjI4lUYBhlWJke0+bLtR+jIdqRajm66in3Vw061/j2a4BmfCQpj3kRuqNC/rwgnQ9WJ3hp/p7x9XDJDIMAsrBbV9EXRxH1AdjBTO66kLT6vjl6+4Cq5WgRYbcHRHYnq4qYwWjRJ0bdR38emDQU+6F7kIC41F5JRGSPuH8Y0v/yH0YBENL0XFTBC2VuHqFnxnAoN+DM2wRCif66HSnRF0FYCQi/gJ0PUzHV8v7ycnSGCGINMF+l1MTlTx6GMPSuB5teKJczr3bOqzyLDU61OwbE9YFsbY1Gp10YRJ0wS3fJYRyVAVfg2lkeqwlaIQGCkyqIwc0Yo4rCJUmf4jUiqjCJ4AIxWGimCJgn2yU/xZASclAiY246m+1+tJO7uIbYuoKOkS7vfR7XYFfKnOx5LtIfgxEIUDuI6NTqeNSy+9FOutNmy/ikSz0Q41aP4M2omHt/zKrwHVrYA3g2Y3gefX4CidfhHbVSYtAAZBF7pAto7mU3fjgTu/DQ9dhK0lNFye1zOENCp2PQmaZ+A8mRBmQz795OOIKJDP6ebP96tAhOjSpNzDz2+LTcXuPWdLALZqZOCGOiov/tMDXeXhc/zPsb9vamQRgLTJo28j8Nr8PBunoxyQhblSBWyFpQpQN2TYRuuxSLELQfbw9xm9JsyiAr4cWwT6vF+cNxx/NAEm6CLLtbqyJqCLxrg8sEi1rDDWLg/eqvNaV3sJbXziSJo8fNdBp93Egf17Mej3REQfxoOhloyASlIZTEZUUaKvqWxbXcerzj4X3d5ADgU8CDFZhOOKKSXSgb0ZdBWfXzHMyoNOCGTRZqruc0PP4ds6Hn34QZmrZOCCvmpioaUEDYDFVog5p44nySPrrZaMeb9awXqng7MuuACdCOgkLkJ9Eld/6LeR6w0kZg2GTWsWZaeiCr4KQAkgziCgqxWuIndjfOO7N6IZrsKs68jMGLnBbOPoKKBLjZlRAVcZJ5/4+vldgeMKvC5bThVwKsSVAroo3KNXlgUbPvTYxp5dZ+PkLaei4UzCym2kEQNE3bGW7zFtl5ywlFMwJ12/34UnwvsMg0FXWAghAeJVLD15C+697W+hJSvYMumgt3oYZpqjUZlGpz2A6fhqkDEmiBRtAbr0VDFsTGg/UV78+Q24l9Ur5VxwbDmBd9pr2Lowi/vv/xEGgw4mGlVhfjgGKfr1K3UsLOxApTIp8U9RTOqfWZzUP5XH33IrUgslv4R1KkDWWItq0ZnISoESuHLl46lUvmVwq3+OgkBOxjRGpBi326HoXYljVQdtIhoogo5OtyOnfVXuUV21crAZC8reeP25iyiPsFq1hlazhcteexkOHl6G5VfAXuBBbiJzJhFbk/Cnd+Hit1yHThdwavNiouqLEFqBLjmEFbptGqQa6AHhEhAs4Vtf+Qs0rBD91f2Yn/Bh5qkYyjJ/kr59E/VJsZHYvrAVd9x+iwj0mZVKH7CyBZ4aN+ms1C1kiYYgznHmuReJ6J8bfgm61P0oAuH/STFd5d35SRgvBVZKM8+jz6sxe42j/IKsuNIVd7QSZLHBC8gq1uby70NApkpV5XDlbxFwEbexs3Bdgt8J+pWeimeRleU1+H4F27Ztl2oFswQzAmXReKlEE5bPaOUgjKlhyDw0tAyeQ4uSBK3WOpqtNTksiDkwu/vEi46AXHUwkuUi3nJcX+LbLrr4ErR7PeTSbZlKEwh1lIzQOgJ0jZV0ZcwV6SG8hGJaXNC5nLq2pWHvs09LBJhrm3BNA1G/J0H0Nrsj2dnJz0BjVb+GIEnR7QeYnpnDcrON8159KZqDFM3QBPx57DzzNTjt/F8CvGkECQ+ErMio8q7ISeU+KkF/wkggrY+l1iLuevAOdOImulkbbsPCIOlLDrAkm8h+XOjYhiVc1SGqtHonvn6eV+A4QZcaAMMdovibTBiyXbkJGy7iboaqWcfVr38bQGd6eKg5DRnA9LRSG9Rm0FWeuFRphbQsf5PZiTL4pOmlg3z9Mdxy0xfRXHoMMzXAjHuIul1snd2Bw4dW4VXqSiegM45Htd5Kd2XmKKML0Xud6F78eQ66l81rkelKTfiej263hanJGu67/y6kSYBq1ROnd57SJV9Rs3Hyrt0wTV9KCM1mVwJo2a4ubIN4ZBXHkAI4lXYFZKHIQPH/KQimlkuyR0VUr4TvfDTLhpGUTlri90ZWi7mdksuZZwjDUEorZQ6kdOtpuQAyPjeF8klhsiolTPGko+u7Kj0KjpPjejlRBbYhTTIRHHc7PUw0JnHq6Wfg4NIKNJaAdBv9zIbZ2IpDbeA9v/E/otnK0ZjdhU4/RJWlHYF/KrlBWAA5lfOQMwCCZQAtXP9f/hMWGgb0YA1pbw1bJmtIwkD0XGRP6H/U7/bQqNdw790/ks3M0CkrKMLsC3E1S0OUINDuJclN7D7rPPQGESpV1alpWTSUjeFXPLmG3Fg3fpUsX/nnSzka1WF1Ywl0I+AigOB44cYvprZFLA1ZvCgpZBblDS0eyt9VpW5V9labdIYgYFyMSiaQscDxJQbPlHAQMI3yQtmIQcBD1kaJ3y0pbhFwlKV2ubYarRvaMmbDMFAG0WKnEkuUFdlejn0xwabspOhepHXEKaedgk7UUZY9BAaS5WnK3iGlPIrvebaOQkw06KvYQ73my35w7713o0Kmq98WXzzRZdqWAL1avS6sGnNtyWixy9d0PEmE6AURvEoN/UEgtg8swW2w3dikoRtygDIHyz1pNH+4GR06eABBrwOLICaLYOQJTDaUya9LeKowbprJphMTQZzCJGMODWedez7aQYZWZCJgBFBtO970zg9Cq8wiyRzoJhthePhQ0Hd8rKTszEeM1cESbrn7B+gmLayzk79C/44MQdQX65pRxqTSX8uRpMiZLHizl3ISvOJe+7jKi5v1EiXzVdLDOks3sIBIh525uPr1b4ebV4DIQoO6kEEMm2Fso+1qCL7KfUFO68XgHTrHKMUwkHeB7l586yt/hjw8gOlqinywirTfw/zkFiwdWpOWXQW6lDZMQBdd81MuPARd1HudAF2vuJEv65eOJKbGoop+ry0L+iOP3I+EQm+Huim2tVPUzZKVJR1z09NbQJwQhvT5sQC9cJMvDg4CbsQ6QtlA1KvVocs8wRNLIP1eTzYHblbUySdJJBscNWDcCHssBcbUvhhFiUUxV7KhCf6iXoMaL25WyrxVbCCKEHlVXlSHGW585Z5c6KUL8KUAl2EzJzRF1auh3e4JG/Ga116OfQcPwqnWEOkmAs1BZDbQSX28833/Eqk1DVjTAnoIcpRvUxmyrSCYrkmyI5BSx7WMv/7sn6Ci9zFpxwibhzBfdxF022JPwO2W3WgElb7j4InHH5WsVSkvFvNWgRO+Uqn7NJBqFmrTC3Kwcj0+fiD6IrKP9XpNyq0lCzMa3y9H0DU++8Z5B7XVKv0RO7hZHqbXFdkkfk6CLrJ/Sthdspr8XYI1yexLmA2rQFulUhFgTB83DtOUPnPswhPftkhdPx2oMBItzyWntl6ryfghiKEeq9fty5/8mf/hOJY8LmApXg4OahxyjCqPRYJgNqQwvzYV7R5Nevn48y48D62wqbyypKqhixGo8q1QXY/SscfnNHQsLx2W8b+wsAX33X8fkrCPhekJhP0u2p02Kr4vc5YHiCCkYagGJvawYk+g88tvvRoPPvKYADCyXdMzM/IZNzJ9L8T7bATEYgVuWcLqLR86AI9h7oM2jCyW5GDacbARRyWaSIuZGH6zgYtmwvzZq9Yxv30X2qmFxJlCK63gqnd/BJo3i8ysQZdgeVNpuYagq+i6RiZsVy/pYO/Ss/jRI3ci0DvQPKZekEGkzlp9KRPYwntS8GPpITnyXHtF7gEvwYc+LiG9LLYFNV2a65WdiApdazAyA67uwYhNnLP7fOzZeg6SSEPVmkAUpNLWqszpRidPBbhKXK+6L8qfylOJ/Jz1gc5+fPHT/xE1p4X5SSBY3ws7TzDhsVzRg+2wa2UEukglEwyy9CkCYNLTP7GD9Utwh0685M/uChB0pZqIeqnpqlU9EdLTI4reXKkIXw1hgPg79OPac+bZ6PdpWliRjjq/wlBzlraKFAHpvEsl4icIBji4eFA2OOqwlI+RMiYdDPpSNqnX2N0VKjNHx5aNR7quoIlGRLolGd1DLy6+hngRqWBrpXfsq5lTgCz1+8r8kX+noF9195Uu9izPqZJjmmdIyUokLN1U0W2zi9HC+RdciA6zJBsNLHc6iAwXkVlHN63g7R/87wCLp/AadLs61BTJHN1QdmIJlDFYPdFe3n3rN3HgibuxUNWgD1ZRN1P0200YtisbMEEXGRGCroMH9iHod4Asgq4TvPG5yoMRWT2WoBTo6oQ5zjn/QmG1CADIXKRZAt+nhogdoKVxZjmMXm6g63mGd8GqlIHsckAsTD+F+WInLaOq0kA+r+j7CnNdlmBLawaCLLJLS4eXpazH52u322IUSg0i3dInGw1J0NBp/EvHcy3H2soS9u/bK+Cp7JqlwSkBFA8hylNOLwyDVWetAv6UhRRjVmLe2LFIg1S7YLzILvE5TbzqvLPRCjtIxOtNVFxFQ4hiungAoJVLq9UWsDkzOye6QwrlDx86hE5zHXGvDdcyBHBxjKysLIs5Mdlraqk0w0S3P8Baq4O3veNdePLZfdh+0snoBaE8lyMVlBdz6B6BMjkAmLaUTu/50R2YrHlIgg60NATNuNh8q0C/4n4FbBWgi3/nvwVhgldffiWeOrQOb2YHOqjhjb/6YTnU9EMTfnUGOWxVchW2mkcletMpXRYBaydsw3Q0/MUN/x/8WQtWTcfK+mH4VbcYF+OgiwDwBOj62W0qP/6Zjw90iRBzdAJV/i6jQUn9lAUDruEh7Wao21N46+VvQxaYaDBOhBlT5GClzjw+mNWZtlBmyKdQIsISjqkuLz2PkLYWcetNX8b60v2YrgbQwyUYSYCG28CgGwo9K48aW7xFc5aRSmcjwMYW5R9/yU78xi/MFeAJlMlmliUAiN5xtI1YWTok9ics9U3U68LAqE3Fwo4dJ4luSYKoNQ0PPHT/MBNTdXEZAnYowmf7eqNRF2sElry4gZEFIOUvvkPMrzVyEQqroHV1uufvc5ORrsrxzEWCrqJ0VFo/FH0sRdmBJSXV/s9vWaTp7RUTiKQyD7gJKt2LcqQPswSNiSmcevLpsAwHhu7A8yvYu38vuuEA/uQEOgmdIk7C3uUQ1/7WHwCRD5izyAwPuaqhqIPRUOittD7UY2VZB3raRnf1Gfz933wGc24MM1hFjRrLNJIuyTBKBHTRU8ixbAx6HSwd3C9NM3nGBhgCitKQk4CRrBq5BBPNfozXv+mXsf/AflQqjBgbiPRAZVhy4x7vTCsPc+PA6yUczUdIqTayXHxnZKokCkZsDtTxU2KXxLokRq3uCegqA8/JqqjuNiW2pl5uamoa62stTE5Oi4s/gRZtFGhl4LmeMEgHD+4XXSMzbh1LQ8W3RUe7vrYqLKwkGxTO7AK46DXHXFjqZQvNIMe4+M5J2Vyxb3zPZfdiJE0exbqbASedsovuqEhyMl3q/qohW0SmpUwhqOHQoSW4XhWTU7NiSLyyQv82H3uffgY7FmaxdGA/HMcWoT31XrVqBZWKj8OHl2DTTNhyJPN0956z0OoOxEOLr1atuMijrrjMHfl1NJ3bxt/i7jcIUywsLODm738XE3VPyov8VrYoXAuUv5YcFAR4kekqx7AuZsKXXP56PLG4gthpQGtsxWnnXYH5Uy5AlLiw/RnkOasyZZlcxfyIIbDsmjqag3WkdozP/vVfwp+x4E6YWFzeh1qDIFt9thHTVYKusr40boH7Es6FV9BLHxfoUt0v6qaSKhUIJsBLgSaCfIst7pkOLdCBgYlfver9MCIfdWdG2KayW2acbSpFyKV55XBRL26MFE64AfGEFLQQrD6Fm77x53C0ZbGPCJvLaHh1hH1S66RneVDg+yz8TniqytQkkBijI22rX0FD4JX9Uen1pLRUkbAsPF4/9/TTqkQY0Sg1Ad3dyaRUqhUBKzzZdsisuK6cN0uriJKNFXd0cUhn6VBFpLC0KKLWoquQzJUCWgXNLyBBaTdU5qLafFgGEYdtNo8YFMxnwlCUDvO+6w9jTajpkrliaLJJU1gcFYHZZMfoD8bAd/4pthN87zZ9urhRWFhbacHQbNnQqO/RHRO9JEQnzmBPzOPAWoI3XP0hTMztQa5PQ3MnkOrl0l8aaKrxJHNYI+jqQcva0PMObviv/wlzbgQvbsJJOpLRqFkOBkEsTvQ0pSWopNP3k48/Akvn5xyBrqHucwx0BZmGCy+5FKurK6L7ZKmWjCH1RbSZeFk70stCOV6yOhJ08T6KNQjBFP+7tAoRUJ0hinsgHlJaQUdpplL6UcVSAmfSAh/I0jGZrk67h71796kIqTSTf6Pei+a4zAbUtBhBvy1+iCxduw61XOpgLfFM0ik6WpF5aFYMDIGgYlepISTbJCxXkgpQIlMsMT7CwpkYDCLUJiYxv/NkJLRUSalrLC0/CBjVLkAzenYYNyZn8NzeQ5ieXUCcaJidXcAP77gTWRSAFW7qL9lxnESBPJeYofq+GP1WGxPINQOHV9Zw4SWvge1XsNpsASnzQEMw1GoznCpH8ejfjwbCyPQlmJ2dxSMP3S+ifNsiwoqRFaCLBygBk0VHpsrqVL2I/JNed3vOuxCJU8ViO4Y9vRPt1MM1v/rPoVcXgIz7F5u+lF9fma+Ys8Gk6GuktmstWMZ9j/8IB9t7kVoh1rsrqDZ8OewdCbqKgHkZUqo/8sTXz+8KaJ+4/Q+O+YorM1S10CvqlLXqwlSPJ106bfP0HiSo6hWYsYu3v+HdcLI6KvoksoShvDyWFrKTQrtVgrYR6FJN96PlSXkXGXSi7jWhoYmvffb/hpkdxJY6bSOWUHeqkuYOULyoFaCr1HWxa0d1yShz1xeq4//8bsaJV/r5XgGOszLXkPoWRuRUHB+PPvywdLlyIadBKsXd7KBlCabXY96bhx47an0fIct+SkUvTFbJ2ZZdiPQikuKCbJIKSJUGpvK4wuRUXLILJqMstSvgxa4sAiRlC8GMQrJu3CxZQmH4rvjwGMq/i91i1DdJXJC07qvPOGRCiqVa3OnpkURNWp6j6k4gGqSo+g1hRyzHRD8eILd1BJqOXmahn1dRn92DK6/6EMKwAqcxj6TQF5M9Hu+EUqCLgDNEHK3Bztv40n/9z1ioJKjmHWjdZSnD6C43xggVr4KMmYpxgsk6TVLvgudQG6S6jkcbgyot5uyqpMGmbmJ2y4IwirxHfBMVMpYsHREwHDG1X0blRUXBF8Br0xstSrUEywRQ0nREY9tCpEZ2VsUjZRgEPQlj5tigtk4icAxb/v7cc/vQ7w0kJ5PsFIeoREzFKSanptDudFVJNgmknGsaCRyT/lgAdfXMtlTXv4QhBWDg/RZGSnm/yfsqZBosr7P0yTWa75Pdi8xP5GtysWfHar8fQLc8nHrmuUp3RdYzVzlmlnuFAAAgAElEQVS7PIgIm8dOc8tBbxCjPjGHZjuEX5nGY088h1abzHRVQNZEvSo2I5yvrG6eesrJ6HZaYogaxhEOHl7C9p0nY2mtiS3bdqAfxgK6Ljp/D4xwSXJ7N+uT1c/jW+N4m19RcaF8RlNC9TxL8NSTj8F2FBhOaGVBfCWdxkX2oXRkcsIowEXgFSYZ/IkZTO04BUuDFO7cyTjYyvGeX/sdwJoBjAZyUGOn1gCCLs6rXFONOXGcwbBMDNDBerSM793xbfTzNqK8D69KzzDlNaheszDALfZb6V4cMsg/37X3lfxqxxV4zRtmcOHm2NKsMdAlo0xKNLZpoN/sYNqbQlWfwJUXvwU1cwYeJpHG4+XF4jYMIyAU5FJxBUcDXfQCSoFBD4P1Z3DTN/4MLg6hbrWhRx1h12zDRZoUGWLCdHFRYqQCx+7oxHECdL0yp4BoIthlZDBeKpP1bLI2ifvvuU/YFgKvOIrgUWulU0jcERsD5i6SVeFilzLsmZopMVBVnj5KPEsTVHYPUhicqU2o8O+SDkLpIOJopLs8QQSQsDuNOEzKNuxWyyUQnkL/suWepU5uRvQ/8r0qKn5V+QcJ06AYYDGpLEo+caFpEgf7oZN9aaSaIc0HEorrmD7iIMfUxBzW19ZRn6yJ8WSkxQg1HYlVQTfxEGIa7/rgf48sa0BzJpFZ9MFjS7qyzxtmpkrZns7YFCp3Yabr+Nrn/hSTegdevA47XIfD0qpuYBAlqFdqSGPaSATYMjeLO2+/BTWGGScl01W4nRFwFflzzHpMdF1KR695zaU4dGhR5AoEXetNWhN4hVP9+Ph+OYEuvhfSNKP4s9E7Ve9T/NkYSyWmuNSsqQBw5eYO2DYtdWglQg1hODTzpK2G6IB4EM6Amek53H33fdKpes4556Hd7ggw37+4KCwuS2ELW6ZQq5gIg5aYUFc8grRQbEWUT4JKASitQfgzWavhYUMaPRQjJ0xuyhQBR0AXxe1kVAm8OGapa4Th4pQzLkSccexT/0eQXrK/HJuAbrI0aCDOLASRhseeOID77n8cTzzZw+/+7kfRaq7htltvxuL+NZx15nY8eN9+XHrJSdi2MC9lUSZC3HzLPXj9my6Hbjv4229+F60OECbAv/jYNThljs1evSGkHF3/Hwe6KG/R4Bkelg8fxhl7TsP3//G7cDwyzPQo47hVHYzKhLawxBD7BgWCyL5lLK/DwLbTzkRf99DRq4isKVxz3W8izuuwKMMBOxiLZIoh6IrUnE8NORzZro4WVvG1m24Q367cjJCw83fIpo6BrrJ7UfboE0L6n/fud1ygS5UQR5quYXV4aNrHdnYDaZDCTGxMWNM4aXo3zjvtYmG6tNQsTOzGWPaCNxudMcrBX2pHyhMXF3k6aofoHHgY99/1d+itPgYzPoyKEcKnd1FIapcbJnUjsbSVx9EAFv1hgoH4H3W6A8nN4+LHUo5tUdjLohE3Y2psKMTlexiFvI4GcgkUf9637Rf89YY3//kYyNG5W5DSEfT40ViDzRtveVczKYWUpa1apYq77rgTtQrjqjI5SdumLuBp0O9IADZLV57nQDcsdEOe6rnZsD1ffcvmJA7ybLtnF2QmZciS/VJu8SnilA0eJtxKVTrLhJlSRNiwO51AiswVWS3qakQkzw2LI5ai+4hslWLJ2NqlBPUKhPFP1UGmOsqU9YSyjVAlUUlPVc7VDCpOgYpXQ78XwjI9BFEspR/d9ZA5LtYCIHFm8eZ3fgRm7WTEuQfNdke9i7KAlzePDHKGKOrD1EIYWRvXf/oTmNBbqOtdWPE6HJ2vTTbEQRLRb8xSrIzvo9/tYHH/vsIqprjHQ7KhjKxRmxZ9mC6/4nIsLR0eXsNBQG8ozuWNeh1Fpm8aHy8l0U1wnRCcO9JVyPXHc1z0+j3UKhUsLu4X0MOuPel+TZSNCdkvAfUm9UFkWwvrEhKBDB7P2C1IHzkGo0/hscf24uFH98vdeevVb0IYBTh0eBkPPvQEtm5dwN5nF3HlFbuxY2sdcbAKI+8LAEujgVQzhgaqBehSo6ugTKQUWDQ8FYkHI6ZIgUbHcYalcQUeU6QsZTe2YOvOXQhDds7GcGxDOneZVBCEtPOxYTp1xBkB0z9i/2ILSysRegHwH/7Pf4vHHvohnnz8Qfiui1NPOQWf/8y34bnA26+5Usr/Tzz5lJj9nn7WWVhZb+EbN92DXbunsPfAGq645HRcc/nZsLOeagAQ3zslQxHvL2mbJ7Mkk+YIPysySK5F0LWE03afittuu0XYLZqm5nksht6KqS24awFb7Egu7VUMaKYpGYu7zjwH3czCaqgj9Wax48xLsOeiNwDWJFKmq2hOoaljBYnAVK0BZHx5ODK8DJ1sFd/8/teQWIFkMEZpJB3WdK8fNrgVe5nShRX38Licuo65UHbcmyeZOjE+59wYgtri7zI2N05s5WtXaMULLz/KKLhWkJGVDuE4kYOCNBuVnmzl1SvWn9HBUppsN+w+GwQCz3NpjhN0bTyXlS8vnRWi9eCH1OBZFcSdDDVjAnrfxjve8C54eQ2uUSkMt4511YuR9VeBaA1hay++943PYcLpAcEK5ierOLR/H3y3Dtvy0etFMgl5AnEcHf1+C67nFIHFLuJEUbUidBSWgHES3MxGWrAyd0yZ+JUGFifc5Y4dAj7PqBx2wY3rXTa/SiFw0ZQWZDNDsOHno+bXqedmbhs3M5YBCawYNfLEY48KQ0sUQmDP0oEgEvrFDUl6Ls0GDG4IKcE59S4qA5EslfJKUoaN4jdk6Iqd8n3ZgKT7jJqOMIHjVeCye8yghiuWb64Z1MaUruqqRFEUozZdNqVLHCuIjC0EIs4vWC/VUaw27/LoQoZOxrgWKXZaPIEcGJkP5NwcKcy0kFg6VsMExuR2vPEd/wyonIQo9wsfIc4GfppxdkDND+ritGwAI+3guzd+FtHaE5jxIsSd/Wg4OuIgRqPaEHaNBq00d+WHn5/bgjvuuF0ObaNPpsoh5c9swzdMV5iyc849F51uF7brIKQWjzOZ77sAXUN+64gh91LO37y41zrq1QbCAT2xHNG1HTq4iDyL0e2sF1Y3oxLryLGd3eEEzykyPUSmR2KBwwzMFD6SvIYkm8QPbnkYK+upRMsQ6L/r3ddKNuAPbr4Nzzy7jI98+Nfw+c/8BbZvNfGWN14IR+vARBe2HkKnL2KRNKLKx2rsFAU20XmN7zqlXYkCBKpjVh1CyASrQ0F5OMkMB61QwzkXXCyWLQTo1JDRfsJyHPSDGKZTwSAy4Fbn8J//6K/wmivehK/+7U1Ichv/2//6+zj03L3otQ7L+2qtt/APNz2KLfM6Xn/lG6Uh5MZvfAsXvvrVMF0P/3jzLTi42sMHfu3d+G+fvQFbJnX8L7/1IbgIpIzKecCA6TQNxTrDdU3J/VQH7pG/3VDoIh2FugDgycYEVpaWsHRoEbWKi15nHZYhnvhjY5YTkwwkWasiQ5G2LlGKuW0nYWLLTqwGGvLKDA4HBt75kd8B7EnERg0ZeLihdQT1yMp8gu+D+jbd1hChg262iu/f9fc41NqP3MlgVRyxyij1Y4rV4uPIKCoygbNWrSrH8jVGbR/Lwzfqil70MzAcPTWUvEOiB6VBjs4EygxWlVW5kJZAiznMBGrK746HQjaj8HA2KDJqmWagKge6JAowD3a49o6x+QLHqdlls84YfCkUUhuUmqK0GN+hjkfTVRSZ5elGT1qCLYUqeQJ3LR9JP4eXV5G3dFx3zQegBZYYpDLSY+NbejHXnoZJLSDvAIODuPGLf4qK3oIWrqLu8gakouuyLQ+ssvDCViouDPEAjOSET9qbYCuK2V4/ibX1tjBfFCByAsZxIJOxXOxHzskl6OKm9WLe84nfHV2BcgccsSNqRd8MtjYM2eLh5SlUZe69ONBVjlgNrssMOHYXMmDZknJAGARYPLBfTpTUibBMzn+nnxGtJPIslbIjF0uNY0t6ayGbvOe6qNVrqFaqAvI5cZVlg+octBxbgITSk+Uw6DhNYJSm0k3IcmBGfx8yUyx7crManpTLE/PYFRzqM44OumgAyVIOBb38DerW5PUltoVz1YRh6TAs1RVFrVeeaNBSF3rOLksbncEAuu9gqReiuuVUXPErHwHMLUi1GiCO2XQRGgddpYZEaV3ypAc9aaO5+Aju/N4NmPFDtA49hpMWZtBZa6HmVcVck6BLNQNoaNQbuO++ewuGQYE5xaKVcgNZagHTlftw6mm75To7HqNh2P1JbzV2h6mx8XIFXdKIIVYJ9MuykUTqHjOJ4NlnnhRdm9JUqWxb+SyFKFt1YW8EXRnZQ5Zd4SLNa7Ddbfjs52/Day5/De744QNYWunhfR+8VvQ+n/rTL8B2LHzsY7+Bz33mU7JW/rP3XwLEa6j7GdprB9HwHeVaX4B+tZGVU1STEPLSpoTvrYygIiMrbFaqGKOROS9vqcoiTXho8adw+lmvQhwFCIOe+L7Rf4y2EHSUdysTaHVjuJVZPPnsErbtPAv/9t/9P2h1gU/+v/8BP/jOjTjtlJ145umncdedP0QcprjstZeiVq3D8yr4+o034levex+eePoZ3HbXXZiYmcXHf/u38e/+938PMxvg16/9JZy2c0ZpwKouJidrWFtfliYC0ZdJBNU46Cohl7oOlASQSXZMC41aHbfe/H3s2LaAwwf3wTLYoFB28hYXjaBLDvaK7eLhjJrGRLfxmivfjMf3r6AyvwuPHGjh/b/9e0PQlWucZ6YaK+Ogi+czW8MgayHU29i79Dh+9PAdSK0UdEWKydYUAeZFYViBLslMFUc9xZIf89fxMF0bxNwv+h2oyulIX7f5UFocywvyR9lkCOAqLDM4j/Ikl/vGAzP1jXrRcMTxyXB0VTov1HBjTJe0IhB0iSZ84+5zBMg6EnT9/nFctdFFG79tiuFS/lfUp9CZPmJWW14VputDb/sI0gCoWHWYBtthjxVpJ8ijDhA3kfYW8f1vfwk+1uGii87KAUzVq8gilnkAz61I/tz09CRarRXJcWR78+KBA4gpTjZd7D7tTKysNFGp1dEf8OSTw5GOnqJlvTzpbWC6ToCuFz1bhg8omZFx0DU2ko5gqMa3T7VklBEx6inLrXX8HZU089EWFuppDCnZUKTMOB2CE9pE3HnH7bLJUx9EBieJIvQkZoeiZA9bFxYwO7dF4nKo65Iw6ySRUgp1N5IDl+eYnpqSsoqYmRZaLv6pNiSWHdVpuWTFyIix+1AJ0ZV4Xm14CnSUm1/5CYcM1/MwXfKa6uwjgIsdlESALKfSo8x0a4jSGGHSRpLwVJ/DNhz4Zg2O6YnOiie5iN5NgwTO9Em44PK3o7r1XGRaHXAq8hmODrqKU2bUhZZ1gLyJb3/mjzBfS9A6/Di2TlURdAdwTXaH9qQJQARrtJoxTTz15JPKSmBYtlSlnvIARG0X8yHDOMXs/DyqtaowJOJRxlO82Emp+/5yBV2OR5+2BK1mF75bQRQkYuMwNz2Fe+/5kWQD6rJJqoOfuv+b9EGSLRshY7coGyOGoKsKGDM4vBRhYdse/PlffEW0TO/9wNtRrfv4k099CTSKv/baX8GXvvg3qPnAddeeDUfvY6puotdegc1AdenG3WgLojY8mv0WLEIxtseTD8jw8uAg/l3cB2gQWlQRBPRrJgaJgZ2nnArfswWgsxOTh2HlI6eh0w3h16bRDXgFfAwiE3/5mevR6iT41//qX2GiWsHTTzyOz332BlQ84Kq3vkVKjbxOBxap/3oQ7//gh/CZL3wJq60uct1AY3Iae/cvwdWB97z1NLz9za8VDSDLtI2JClZXl2DbZKjjYdlxxHSNt3QpDSfLwxxss9Mz+Ifv3YSt87MY9FqSqEBGadgIwjKfCOKp81Sgi2UtYVWCGBdddiUeefYwGtt2Y38rxTt/638AUEVsVpHr7GK0lXWSgC4F1hlHplkaesk6ErMP6CFu/MHfoJd1EVG/bCvNpfoqmS4F4pUIQdnKvDRfxwe6FABlubYQNWxYGxQLV5rAqtJiIbuQPxUrZiYmgm4Ax3WkGjGIQngVX7rF19ZXxXqkjBUrPUmHAg7x8C3dGkY70DjzOzqsjAGzT9z+swRdHIu5LN5xL4XDkkXPxFW/dA3q1pS40htgl82xgq4UUdCClnRguRE+/0f/B3bOmLCSdfh6hEFnHT47ZXp9iRnhpki35UceeVBq7XQdF48kESz7ArpICNAbph8MZAEYhBRZkgVQYd7yXsv23+KscILpOtYpO2Iujg6aiq1yw7FgHFjxhqjF4/lBV8mcHR10ZamKrlH+VRDriPnZWdx/371SbqT56JYt89i+bbtMQIIuZiDyFMQHtHpdCdjlJCWrxI2F44EgjBsHhe+lhoobD19H/I0KKEANE59HHMVFQM+tVYG0JKPlCU+3UqvZBLrUZ1amxM9fXhyaolKjIHowtrMX2Y1kVjQXqUZn+hh0zHBsE1qmIWEpakD7gAG2n7QTS801hJqDQJ9AZfYMXHrVh5HnVcCrCQczAl3Fm5HTtboOadiFZQRA/xBu/MIfY66WIOsdhBZ24NsOTJZogkjF3UjUjNrEVpeXRNtVMlyj9naCj0zARQQyIpqwilu3bxfAKoHjFKCTZSmu9csVdHHbo81DOIhRqzYQ9EIp/1JTeMftN6NedTeALmlWkBtfBEIXaxBjzjLpalNMVypMVwVJWoXjzWF5LcSXrv8hGlPA+z7wHuxf3Iubb70T/QHw0Y/+Gv7sT/8KVR94x9WnY37Gw+qhZzE3XUc86BdMlzq8jJcXOSK5SbG7ls0opemuhLUXQIsgTB0wkoJRVt23ZJV120WiOahPTmFyoi6aLhq0snuR84vGpqblwXKqiBITi4dbOOOsi/Dxf/l/gfj83/yb3wMyHX/8yU+Kluryyy5VnYxPP4FXnbUH119/A8488wzML2zDF770XZx86hwuuvg1aHUGmN+yDV/63Kcx4wO/8/F3iiyy12dnMpnhAWo1pf8l63wk0zVaS1gV6Xf7YmTMQw3tZga9Nhp1X2w3RNPFSomA0tLYdwS6uD647MKEgYn57YjNCpypbQisSZx3+VtQ2bIbiVFFTuBV7JXch4wipDyMUtj0OkMfzWgJkd7F333v6wi1EPXZBtp9xiwpYKwOH0rHOQRdxTw91hX8+B53fKCLJUQztVVsFI9ZQvRQ48VvRfqU3yXkHD+YG6kFL6vAho31VhONqQmYjonltWW5prrJJqm4MIAuZA1DDbECrEO3hk31OjVHi1c7kun6vWNmusrW9lJYPsLTI4QZRhEmG9PIAsCIbcTrGU5dOA3n77kYM5V5Yv0iQuRYbh8vRIwsakGP13Dbd27A8nP3wclamPZ1VGwgGgwQB4GUSVyH5o/As888hU6nCY9RL4WbeJbrcP065ua3S3cUM+wsBqzqrInzhF0GeqtcyRE7Vwgtj+Xtv+Ifsxl0qWVh7MywcSgfUXYsNQXPV54cv8BHB12W6QrgUSyVMqJk1xujeujPRaaFGwC/WUbhhsGsQ9lgqMxwLHV6z1THoNhBKLW60mUN34ISr294R/QIY6mP3kfMSiz+U2QIRRdY2ek4bgw8Hlvyk4AuVRIqzL9o46KT1eOG5srmHGUxUnSh6RTUZ6Kz6rcDDDqqs/Gc88/D4bU15E4d65GHbjaBaz/6+wBqyCuN5wFdqoSq/M4IukIEq0/je1//b2hYPbhoY9A8jKpti62M2tAVw8WyGf3RODefe+aZYqNQQKv8Fj0KLSM0F7nhiInonjP3IKILPe+TwbQBHpZe3kwXgbWkC0CVF9OI4nhqdzIc2P8cwkG76LgmY5IVHaIKQpblFIKCjHFmxWajjHzoIechyaqw7EkEsYmvfPU29APgYx//FTz99JNYWWvi4ccOYM+eU/DIw0/jkou3YNuWGibrFhb3PYmtc1PI2YhRoPrRgVNNS8l9tkwF/MdC1TlPyq/BYCBaRjaKEGjx93hfpLsROrbs2CVNTgQ5waAnHltsUqEuj6V/ergNApbbK6jUZtDpp/jUp66H62v46Ec/Bs+r4o/+8A8F2PB2s1l429Yqzn7VHtx+21249NIL8Ohjj2PxYA/zC7M497yL0Q8STEzM4vovfQ41G3j/dW/E5GQDg0FXOg8J/nggD8K+eL0NS9uK3huZF4mCWzUK0L4iHARwTBMP3ncPZqYb6PdaEoc1sjzhfStKiwXTRSab2ZASxK3Z2HHaq9CHj65WRexM4c3v/ghSs47MrAKaavhSAdaK6UqSXKKgUj1EP20hNga497G78fjeR2FVbcQ5GVBVUhs1hPH+/DT2reNlyI4XdBkwE1p26BLlp0T1R4Iu9eE5X3jtyIyp/dtMLcy4c1g5uIqp2SkEcYBLLrsErunis1/9K2w/aRs6g/YYiCuuW9mqJG9fuSOMX4lxwCUj5kjQ9T8fN+gqF4DRS5e6LiCKYzRqExh0Qji5DyfxYSUu3nrlNajZE3BQOWbQJT4laQADAYyshby1Hzd/84vI+4fhoQ8zC5AnzHOzJZKFehsuIuwGYkhpHA7kZEU6P800NJs9XHzpZWi2u2IDYLs2woQZXhtBlxr4JTv30xi8r1T0dTTQdTTgVfzb5q6zckRvvnxHLUse7RpTs6dCpZlRyM2aWXPMRWw0GsOyo9pQiuWW4nYCJDI43NwtQywaSoNITriyS5EbvpzYi7bxzUuUKMHEPFW8JqTdX7YrsXZQnkzMcBxdkZLtGol6nw90lZ+W2gTqxfiemLNHx3cCRJpHhkGMamUC3V4La+1F9IImsjwWPydbd2HkprDEZ559DnqcN+4kumAG4wTe+f5/DVhTwBjoGpVgVD6iaNV47dI+6CSU9w7iO1/7NPSQHcY9WEkPJkFHnon7vnil0dSV7EgUoeb7ePjBB4oQlaK8Js7las6xkSHSXBi2j26vh/MuOF8YauriTMtWNh1jEH5zaVb910srpOeJnLE6rlNBt9WDqVtgB20UDlD1bDz68L0bQJeUWgt5g1rM1RxSm02pWSHTxcMAG4RU92KrHeLeBx6VA+UFF14IwzJgOR5uu/MerDebmJnycN45u5GlHfhOjihoo17x5D6Ihoyb1SjJT4mwaQ0hMVKcCyqYmwBLjHcJrthlq0GaR+r1uvxfyYbJnKINhuNjZW0NjQZBS19AV7XCxifGOqmIKAKVLLdgWBW0OyEq1UlEiSofE7w1W6tYXT2EqckKet1VATppwhxOTZzqm+ttTE7Noz+g3Qaj5+o486zzhMleW94vAInXcDDoiXUFPcPYRUnAVXavDzFLCbqKtYggn/sHLWd4QNkyO4fbb70FtYqDjDYYRWC7ctzns1BPqbzmxJw7Z/i1gyBKANvHyWeci1ZkoJ15aCUu3vObv4vcbEgOY64rMb0CXUVTQw70wz4Ml8ArRogeWvE6vv39byHSAugO84UVW1f6cm0EXKXE41j2oPGqwzE+vgCyx/Roiuczgi7qqlhWZwNfwXINu05LsGVKCo2R8fpR8mSATFdVq8HSbFx+5eXoDDqI0gCmZ+Afb/tHZEaCOA/lORWgU6BLGbkXlYahz94YVTC2pGwGYLKWf+L24wNd4nFVDIJRb0tZO1WaLgKUeJDCzBxMOTMYrEV479s+gLCXYKoyzyCWY7nmwihEHNTpALYZIj78FG762l/By9uY8nN0VxfhOzp81xKhJE/RaUTNTg2PPfyIOAgncR++58H1aji8tI43vOktOHBwSShZ1nhhFMyFXPCC1hfQNR7LcMy49Zg+9y/Og34806WYnsJXSkSfhaVCwSqx/VwYjVIvVbBRLG+Up+8Xul7Sdu/QRFBtEDyRryyviBieQIygRcwmi41EhOZlzqJlCcMiJTxqV1jfzzMJwKUoXPyPqC9RB+JiniovLX4JNCFDlhLgM67ERn9Azx1XiToLV3kFutREHzZ0FB9KdR8dWV4sPzPZhW6nK5YTZFDWVlZF17W+toawH8A3bTFy1KwQuRHDtE0pA+m5DZZembc3u2Ur7EYdAZkTdwtSeyvecM1HAHcO8NlZJUVB9QHL0rsE+hJ0cTPqwdYG0LMmHr7jG3j2kdt4lseEmwNRX0CX2GHEibLe4DOlqYCuhx54AAbLBCkZoVy6SqnFlHgV00E31mF5VSlhnb7nDAFcfYZ8a5B79vJmupQ1DceDaxMwBAK6PNuRKKSJRhUP3v8juKIvoqiXAdXUELHBI5eSFkGH0kmr52LeIMGMZjjQdA9BqMF2G2i2BrCcCuoNNgs1pclA47i2fPQHfbFZSKI2dD2EbWbI4oHE6kRBqAxAWbJMMnltrulkozhODc4dKaVDRfFUKoohFrsSZi/yUKKAf8km85AhZXbLlkIX0x3oJi8RQhntJWwM+j0puxKMM5DdsnysN3uYnp4Xpoo2QHyeKAqwbescvvWtv8XJJy3g0KFnUa85MI1MOhKVsJ/B7HTE5+nHhevWxRKF14KWAUGkAsBVggE72iI5mNs2LVpUl5/aPAvGRBYhdYRi9zMZOdp4xCFB1zzuv/duGFom3YvU5I2yQ+VIVgAu1QdNHzE2DWgGS4Qmdu05F+tBjtybEWf6q677daC6BZnmIwHvqSNNFzywMaaMkgZabBBcxQjQDNehO8BXv3UDnIaNQdJFJqXnAjQMAUO5Z43bvLzYneWlBV28fgxIZ4m2Wq+IYTUPE7xncncywDEdZBEPtwYc3ZOKG2MJd247mcEBuPCci2RcDiJlVdOK1tGLOmIvdcM3rodXs0UnOWLQinWuEPBLM88YGbChTjMGCzYwYccLupRIr0DeG2r+IyF90A8xWZsSMb2v1RE0Y7z/7R8ETZAn3FkYuZpAL/ZLmC56qmR9OPkA6C/ha5/5Y0y5CfRwDVbeh29TNDwQqwguWFqaixHj3XfdBd9zkKes22fwvBqarR4ufe3rsLy2LhtxyhT3XDn/KmFN/SUAACAASURBVD+oE6Drxd6jF/795wNdo7FAfYhglMIAVKGuIX6RRVUF6iqtlIrdoUO78jR64VHFBYclqEJQuqEYWJ5l1PgezauNRLIhoEUxSUqrlQmg2b59O1rNJlzXUbYPBUgsdN3yb2QtqM1orq1LmDZBV6vTwc6Td2FldR3Vel35cA0D2QuWpwQ4I5XXEZYRaqwCru1geXkZM9PTMv4fuO9+YfbYoembJnwyJ2kAuwJ0gxZMlwHBIXxvUtIceAK3KlVsO+UUHGxFqC+ciUNtC1e96+PQawuA4xegq7jTstCQ5aJgWEHENO7DMSMgXAH6+/F3X/5zeHoXvh7CjPvkZIpNTb1nwi6+VxrUPvLQAyqeKWdJipoflnJp45FJWDbLi6otHpiamcH03IywLixZMQ5I9F0vWyF9cXKW8jSZJOXhZBCU8LynZXjs0QfgufSRU2ab6t7R5T+SkhY3XuqpZO3neiVRPYyCsmSDzsGoNaZy0ANOdYrz/8kSiXlAppzkDZ0NGzTcDISdEUNUBqbTgNejOW9V/FEpF+FY9nwXLr3seBiRzFAFHss/ywPPC63r8rgiqL3U640OF2MAXuZ8wZ4WYefc7Pi7aRxifnYK3/nOjdi1axvWm4eh6zGoDGEHYnm8oYyFonPXaaDfJxOm4aJLLkOz25c2BUUTKHsg6VokHORYG+t+LQ8UQysCFpcsHkzI0NoIegNMNiZx6MB+dFpr0Al0ihirMkqptG9QTJeGmCHmTJio1kXov+OUM5CYFcCfwXpkYeeZl+Csi16PzGwgNXwkqYrbY6wSAbFjWwL8YHIvjNBNekjNGF/++hfgTdiI0RcrEZafCR7U5xx9lY53x7auv7Sgi4yTYVsSum7ZPFx2ML9lC9rNNmx6c/YiAVhmZsM3arDhIewkOGPXHpx+6h5ZZ1TjEuOmQrR6TXh1B+2ghYcevx9L64eE7Rov3Y9YrvIqlh5oY1fwx5Dn2iduPx5NF9X7JegqO2qKFy8y5fgmWcZo1CaR9DJooQk9MnHu6edj9449mHTmYeb2MYEunu1Ccd0N4WYDpO1DuPfmb6K79JSALs8MxWtGyyMkSSBt/zoMaVF/+KFHkNMUUovlNMbyYpLqOP2MV0mHC8ui1Fswn/VEefHYpuSPf9TRqO2xs4Kk5CjQVeqmFOtFoa7q+FNu3QrwlKJdcYMvuqRKn6ACMW96S6UQX9QpG/6v7AoshZdH5zIpCKa9iLJa4BtlezzHE5kaskyDQV/MVKOQrBnBGdvEle0ET/+OZaK13kSciH0qkizH6XvOlK4w168I23Z00KXes1rEixDbkkwrPwoFt7oupUSCL34T4B1aXJT3alNTxtOyCZhejna/JRo1EaY7E6x8QtMtKSGdecF5ONDsA5UFNKMKpradj0tf/07AqYm2ihqT0TVkHBiZLqWrMg0WRQbIB4ehxUv4+uf/BJNegqS7hKoRwxK+o9B3UANPhRNBqKHj0Ycfkk/I66Qy9ShatsRbh9csMxToojamWq9hy9at0okkTvySXala48vtYYhfh3f7pSwvCiQtYqHoC2fI+sQxIiS7xjJwB0tLi+LXxXKYLeVhltXSwk5EucDzkKGaBlS8DBkvrmmO40sXIK8Vh6jCoCxfE2wZCMJEbCMqFRuViiUehrxf5RzK4lyeg/YLZJ1Ul24sZW++BruNRIM4InLHfjhiWh2xJJQdZaVuajQLVRl1eOeGzUtlhI5ydrd1Wzr5Hn30AeU9pcXwXLIdPGirTEWWRS3O01iD69AZPwWt8M4+/wK0wgDsdZWDF8GLlgmwFxC4AXSNuqDHQZfBfFLqPxnYnuTwHY/tlxIJVDJdyp5BHSyG87Vw/ON94MzhPIk4FAwXZ55/KZY6KbTqPJqxi7dd9+vIrEno/hSiWEMQEnx7Mm44R7KcrC97XFOEYFZqG7ffczOWWovQnASZEUrpkQkRyi6hmBFFeXpkaPzjV+wjf+PFkyXjkE8hwGN7DlajUl0lipBpdG0Xnu1h9fAq5ibnkPRT5KFySUgHOS44+yJ4VhVb53dIxyKrGcytXGkvw6OnWdLHbT+8BXbFxN7FZzA520A/6h6hExt/xxIwf7T3v+kjbQC6x9O9KDxFcQPFjGxYZhx5dTEqhTEQFbcGPWGYl46a1RDE+dbXXYO5ynaYOU1KX/yF5zYV5BEMLYaTBoibi+gcfAr33/b3MOI1VJ0YedySPDHW17nRWboN1/awuO8gWutr0rHlujZW19vQDReNiRksbN0uJzouZBnIdBXdiyKKO9G9eCxT86iPecGqrBrMNApl6UnXldZn80Mks7AoZbDUIpYC0g3I0F3lfD0CXJsfzVWnTBzYcPwbe53Ra26WlImAk23HBCZFtyKX0IlGAw8/9KDkAZKJIOBiGYQsAEGQGH4WsUDig81/N9i0wYQGC9u272RtTLQyhSBskwi2ZAi5iBd2rWOGqOWn5BXkc1PHRb0Jy1Yspd95+x3wHZeHY3hgWS9AZsai/TAdB1GiIYkNhGEmuhqHSQ5GhoXdZ2C5r8Go7cDhpon3fvh3AH+q8A8aR3yG2AGwnZpMmWfzTNkTpktPVnDDX34Cc3UNUWsRNTOGzdZ23seCEOQ6In5ivO+ahscefRRZEksGJsXWnMcEtu1OD26ljtn5BQny5qmV7An9zmgbwfJiadPxcgVdpV+SMF2F1kdAVJEYUKux2/oBdNpNAZosK3I+0DWbLKhyzlY+cModZGgsImO4PyBo16TDluw9wVOlWpMoHiYBsIFD6do41lgqVxmIirGCaM04hRLmYorBKQ9CBG2q2YPaV/4wXL0lP1TpEvlV+hw935pxJHMwvoWpZoGNwGv0M3U5DhykEbt8gUcffVBqH7R7yJgjSbpQPPDYIWojDJh6wGgoHVmqYfeeMxDoGZKiA/pI0KU8xeQVxwDgCHTxsGKi0+nCNl2YGuUrCWamJnH3XXcqc1TJH1VNECOAwXukTB/UWaOwdTFsNLsBLn/DVXhqcR1GbQvaWRVXvffXsdpOUZncBstriL6NJVN2WjtM+xYtHxBmsYCvftbF4dYB3Hznd6F5CVI9QGZQUD8CXQr8FdFdR6yqP7UV/sc80fEJ6Qm6nKqD5ZUV1P26APCwG8LMTNhwUHcbUl274pLXobPew+6Tz0C30xeA7FielFy7cRu5keDrf/c3mN82i/X2ClKN9bMIftVBL1Cga+TgXxxahqquo0DWsbVY5kBZmS6uhvbTB10lVau8umg2xtO671RF9JYNNMzW57H/qUV8+D3/HDVt+rhAV5iH0lLtZAGS5iGYWRffuf7T8LQufDNAljRhEuUz+V2YBVdyF4N+LGL6fm8NjYkGWu0eao1ppKmGU087XU7ODP0NAobonvDp+plMwyEGOtppoSjrCXukTv8qn5AAWpWTuOiz1MIMOVXe0yUyh0CL7I7yaBppF0Z/Lz9NWTY+OvobEvGbJlH5aOkeiqitcRWzRkM4QDSDt9xyMyqep07L/PeSeSviXGRTHYruqXuhviMCrcInpmYwt2Wr6KlULmjZpTleXizjt44EXeP3ih1VbA7od3ui6ZqemMKtN98iXkamzjb3ioCUfszWcvo9UUDsQSP7TBBA0Fax0I07mDv5JExt342nFjvwGifjzdd+FHBnkVFrMuzhURsKs1jJX4VJCkPPoGc9uBrTIg7iK5/5JBpuBCNag5/3BHQJeObGVgAvQ6OnmCFs4YOi69Jw0s6dcrIn00X7Dh7m+kGIWq0u4Ko3oE+RakpQnYujzf/lCbrYv6eYOHEpl28CGLUhcuwk6QD79z8novBqtYJ2qyOneuqACCbikOBCaZ+4iYtvVuHLRp3hueeeLQeCNFNZiGKIS+FxQXnozP/L6SHH0mJCu3OJxVLlektYITGw1hSTXDJC7PBT3bzKsHM4owq9YvlPbDp53q9CXzSKoykB1cY/N7KTo9eiz5IWaYiDCCedvBO333GrdB6aFllwajEVC0X2r1pjtidBkCnatG6vj+m5OUwvzI5Al5QXx5ku5ap/BOgasm7KIysIKV1xYNNvrt3DltlZaQDJEmrFWLYtQFcpY5DHl6ArlwM+Dw2MPYozHaeffSGagY5AryG2p/Gmaz+MXmzD8GcAs4IkM+F6VWGE03ggujSuDJ1BD6ZHWYwS1H/uq5+GN6kjNQZIDSYWJMPYGs5RWX+GzRg/kxX+Zwq6eGd4aPAcDyYsdNc6qNo1WJkNLdbx+svfIM1AvDd1b0IYzV6/D9+vIKJEQUtx+49uRj/sotlZQ6XuYb21gtqEjzDuQzNI66gxMdo7iopeofRTh4ZiCpd/FkO0PC8M6znFPqIdjyO9SDfHmC5xSJYBVTJdhftrTtq1ijTI0G9FmPJn0Frq4CPv+Q1UMXVcoCvIAikfulmIvLsmJ+obP/1JTFeZVrwGU+/B0EkzU6SZizv+oBei4jewuH8/1pqHMDc3C9vxMTe/FW2m19frWFtbRRQrB/vSkb7MH9sYA3TCHPWYp6uMyvGa+BjbOUYrEXRxB+Uir1ghQ6J0yGQR0PNPLq4sfdTrNdFY0AjXtIqNYqiBOsoGMNaJcuTnGAG2jY8sFuKii5UAga9JASdZLM918OwzT4unF32vGIBddjAKKyEu8+qL3Y0UDFNn0wtCCfg1TAennXGWlG+o0VGrvtL/jGJwRqBrdGLe+An4GmRDqr4v+g9+VALBZ556GjHjdnQf7YENvz4F02XrOURLRgG9CVe0j0GvDcvJMTFfgdugUaOLbmJjtWvgAx/7n4DKdokoEVBT3E8VUmJKHE0iHWYB9LyPqpsg6+zDrTd9BYP158TaxUlaoPKEm78AAQFdhB0ssRmYnJgU/Rn/Tk+9dqslhpXUytGOgJ1+/KIYm5tXpUZfKk8YUtEfvYwtI5SVABMP+AkU6FI5eUVntJaJmPvpZ57E2tqKNGWoCCkGUdNTjt5eFXFfn5iYguupTnABCsL45lhZPSyu6qwmkqFSIEmVIbmOMe9SLCdkS2IaQjxMUOB9CEIK5y1hitQhhtYoZMRUAwnLOQTLJTjZ3LzyghUM+eBqQ1NduONGxuUMUX+O2u5HM5Hvv2K5aK01ZQ2/9/77pETI9YAlUDZUbN22TZgoNsQw5JvWQXNz89JNuXX7DhxaOSza3ZGmqwRdvH7PB7pGaxYtGaTJJtXkQE8AWHFd9LptLB9elEYtYTOHfoIF/Jfgdk3WKHbeksXs9Rl/VIFTm8LCrrOw2teByhZccMXVqO44C7AaQMaEiASOW5XGA1PL5DkI4gYsp5oGQgQKdH3l06hMG0iN/hjo4p6tulGVFrvkvI5lFX/BUsVP8ITHx3RJ1Skz0Gv2MT81j5n6DPY+vg9Vu47r3nYdLPE1M9DstYQFb/U6mJueZ+gTelkft91xK9ZbSwijHha2zaPTayGI+piYqmG9tSw+nTzsjJtSK9sUNXf4xVihcZ1cuW2V7NY4y1X+XfvEbX9wzFeOgIsUn7p5ugCuzaCLfldcA+i2rCUGtMiUi5IHGl736jdiwd8JM2eH14svL1JrFSGSE4Wbx9DoTt9bwVf/8pPYOe+ju/4cfI9gi8BLBQ4zh3FtuYkdW3fh0KGDmJiqymYdJTzheegWAdg8GUrXic4JqU4qJ7IXf4J59GJ+ZXhi3LjAjtf5CUosy5aFlBtFCW6U6acqIfLvS8tLUsqjkSmNSoVd9X1ZfAuCd+y0wjepxu1wyeE43iDvGWfIRt2DG880ChwIIBQrkhy2bQk4IBvz7LMKeKk2f46/wiG9KC2yAYBib3YpKh2OBq9SR7s7wJ4zX4VBEA3NT48KugSjqMWz/ETjl5//yhId3xc7K7k+ZDE74EyJTelFFvraHG66+Yc4cCjC6990Onbs2Imlgyu4+/Z70W8Dc9PA2WfvQqWh44JLz8ehVhtWdQaZOYk3vuPDQHWXdFaJAF7mMB2mRqBL1gjJsOyLxjLv7sPq4sN46K5/QNI+gAo6cDSCLoq8WRbim1TCaQItslnsBGXnMdlL3k8yOAS3BLNBn513bKXnmTSX60nWK5JSs9ICyqZdfh+x2r10mq6NoIv3sQwnJqurDq71RhWrq8s4dHhRNvetW7fBr3DDVTpG5v0RSFi2K8A1oza1OACQ3a/VCYqKQGwRupN55T1RGx6DxgWQGfxmx7binVQwgC6bO3NpybpKpA83Iov+ckovmAQEjUUHbclycXZtcqg/+rKgDC3LRhYFukpAU251okAr7uFG1pprcpV2QP2+gNG9+/ah1W7LesEuykEQSvQbuwt37doloFWZtppYWVkRVtB2PDVGSk2XMF1qvivQVZYXSzCsmA4FjHNEGR3MK+i2eyJbcQwHg24X87PTuO/eu4rsRVWeGmdLCHr4eRn3RaaRvoC8r3GmoRfmuOC1b8DBVoLlvomJbXtw2S9fC92bgVWZAXtr6LHHQ4dvc01kWdGGZtjiQj9I+0iMAHc/fLvEAqUmQddgyHQp0KWaKgR0jd23F7N8D9Hwi35Q+YDjA120gLAzD5P+NFrLTWG5rnnD24TccTR6clL2wTXWRStqgVWxTtzF5//6C5jbNgfLMZBEA7ErabXWhfkybd55rjHcX5jHzMDyIrNWkiCUXRRxjsyTYcb0aGcYAq/Cy24zEDuuwOvSYl8tagXgKkwOyxgTarrY0ilvNjPE/weJhqgXY76+De+44j1w4MOQk54qfpY6nfI5xvstyumnvDm40FJrEMBBBKRd5M39+MG3bkDDjrC6+AQa3A+SPiydWghd2v9XV9axbdtJaFLT5ZEtGahTh2HLROTri0cLs/dKR2JxpB9RzRuCX188XjzmYfoL9cCcbtX0j1LaK+ku5eGFJSnqc7h5hqTolXCelz8IQrTbLWG2ojiCbbPrjyArhGXbWFjYisnpaTndsgQj4dEl0yX3qSR7FehSbV9FCW+DJHJ8dy5axjeUKotRzzDrQgROfQ0XdnYtzs/Pi6s9gQg7zQgQuEwzakiKC7ouUVOOzxgbapDYzGHBcmrSPXj2OedKPE+aU1tIT6JIVc6Kx/LzUlQtNkYlFTD8bCNQSd+rcMDfZTnRFMfz+dkteOCBB/Ho04fx8N4BntjXR30CeP/734XmWhP33HUvsiDHG193Ja7/4tfkdT/6G1cgyvqY3bYApzKJzkDHRa97J2q7X4vMqBcmgao0JvsU35duIOM3OzX1BDYGSHv7YabruPPbX8b6gUcw4cSwBXSp+6DKtKo3rSyz8f/YrEChOK8vLS3IYnmOjTyJJA9T7AhY7uImRgBGkbFFryrVcFBWAUaMXHHZJMaF+i8VLs6xliY5LNOXPwlSCKRjdg+KUTLfB3VCLK2xVMdwZI5NU6wNJHZFknBVaZSlHoIf5niapi3O6iwlq2DlWJp7mO3JiyZ2GCL85/+pJoZ+EKEx2RCTZr4HMnzc4HvtEPXahHgJ0g+LjCaPhToF3Uwy0BMR4quOT4rdbWX3QHd0zjGuhwQgJWDPucFwDnEc0iiYG48JnakFch0K41rB8CxT8jOx81VZqqTFVJLcUF3n26X9JJKk6NujHQO7xNiynmaoulVpijBt3iuu4lxvlWO7dCwXOY60kFCAWQ30EkKXRybqEV2bDQCuWKMsLS/LOjA3Py/gi0CVBzDOAzJKlI2QVeL9Ey+3jOOzfOaCTS4aA9SqcKSmqzTy5f+mSFGpVLG+Ru2whZpfk+7lbVsXcNedDGznXC/KVDk7I4sjUpFuwr2Nh4a11VVZM3q9EJ0gxasuvhwrfQ0dvY7EncFV7/tNwKzLd3eQwvcbwpK7liaATdNtOL6POM8g1R8jRStdwre//zdIjK6ArtxkWgFtLviqCnTJke2YaZfSbmLjE8hPR+yJG7smi9lXMLN0ClEVDGUurbgj6jbZ0MY5L/pFYoiUgEdF/1iZI414rlHBpRdfgoz5yayoJYmyikCK1c4adEvDUnMJd9x7B/xJH52wgyhjvicnguoKpmVQtVJBmvDATJ/ALrJoACsHbFqOkI8fUBfrSkmfzRZi00IwbegIWZEwhbOHZjsIs0wakDKuFeKMP/L3Oi7QpaZAEQY6vMrlmXLTlR8KEUfUnJV4+JUr3gs/q8FjmywnaMwoEk+dUiXqQ0JRCmM31U4urFrGSUpvEvqrkFztIk/WgHAJWt7GD7/1VbQPPoOGCdhiwKjMFUsDQcXQlZ76xcY1HDvFJnyUgTMEPeOq6hOg69iwYK6LJmpmahYrS4dFKE3DWnqqcSEt2cWVlWV0Om05FXKhJEPEeyddglAbhHj+SDkkwQUXvRprrY6URXhcVYvAuN/a2L0vcux+8g8wWmBkpLPLkJOMx0+wW8xDj15btoPnntsr0OH/Z+89wCSry/zfT51cuTr3zDBMIAclIwKii2EFFOOaQEEMICLKiphddU0ryppwWQzrurJmV1eMgIoBBAUlR4cwoXNXDifVuc/7nqqZnlH3Xgefu/e5f/p52h6H6equqt/5ne/v+36DugdtobqF8erTbjSZnpqk3lzGzhtUNUdrgn6So+fb2oywZu0a+hmfsN8gY0qVUI+cJyCjT9YtMLt1gYmJKRXoD1mw7T2Uw3gTcf05kvQdEkeihSoMHFwFZrYt8rn/uIbV++zNnfc9QLcbc+YZzyTq+VSKIzSXOkR+yFU/+qFeX8963uMxzIC1e67RUXyt5pMpreX4088n9iaIDamd0dwCDXyV0FMB0bIR9cQWb0nFj0/U3EK2v8xtP/kmCw/eQikn1644kIcS8PRwo9zJ9hP4gJHUiqTUnZce8xKsRDbjtB9y6Dhd+ecdHNfgTwN5XHrJGjiuBG42yOUsLbc3MjahnyGfnSL0UwDm5SR2oUcvqGM5AuwS1VVZlmSHNVLWLVNmZqFOZXoC34dML6sMXa9fIwwb2MjNo0y1ZRMlFl4+HZcKw5dzbRrLW5gYyZLpd3VTDwKDXH6Mdk8mKAam06fZrrJqcoxmtUncMcjlSlrhJC7rRA4XEn5bGdOw0LwbYMaB7qe2VSHJjNHrBjgiqs506Jk+Xt7V91tePNtMy9mnpsfp+S1NUxfThTAyQvrL76ngUwwh8n4icSQ2QacldCqRY2N4Ju1uA0/yvzQPSW6ALn4ModMnV8nSaC4QdjpsmFzP4twsuYKh4Z6WW6Dry/toKfskB3XpY1RdlICVNP9+8P6LZjBleDOxgLyU9Rs6ldMC7oG7c5jR8qcucAV5abTJjo8dVoQV3EUK+nYBJ/Jd4uKUvLSkL5lhaSivXPvCQgn4qi4t4onmKvbpa+iq+FMlv0sOCykz6ciIVw4NYag6OsPJ41WmyU+vZy5wCHMTPOW5L4PsOJglZcLEhSmBrLbYXBU1SnRHShSKDDykLT5Gfnjtt+glNWKrJzdC1TKF6jqVUbbkXO04kPw/3wOHkCndz+S12RVo7SBMBoB2aBjYie+Tu3k6Amy32polqA5wcSMGPfLFPK1Oi3KpjN8JiNqi3U6ZrZyZp+KNc/BeR+GYOa3tafttMlZfhfGdUDK7YL4+w21338rc0qyWvJuuQRD5ii0MUzISmxodFYUWsd8na9vYckjyazhyoOsGFDIeo+4Y85vnmRqfYMvmBzBd6deVcPWYjO1Q7YZ44pj0CrhyP+v2cColupKcIOGqRjpi1n3ukYwXU9AyZA6GIOv/DnTtWOACup77hBfjhDmlZSU6wtCE2dR1Ik4MsXTKC5SmwcoGvSvoEopWtuI2RlKn353DyLT42be+RNJcIp+JcOVEObhwNQF68Knmkf+96cJfusb///fvpTvLcBgpj3LPXXepAH1m68PKXPg9cZlYeG4auyB6KRklymxeTiVyGnYl3iD2lc0yLBESS31ThgMPPoRmu5eGRA4s2SlGTpsFdqzbQXnwblqWZe2ITVxobHGGtbuSll2iWmsyMjrOTTf9jlKhqEaA2vIyhVwWz3HotMTtZOkpH0tGIKILqVCrC709QmlkgtHxUTWAFysm22buZ3KioG6o+uKyZic5RjYtzBaWRJ/TcIQxoJkG41JxqHXa4kizKRZGaTfFxSsBqAnXXvc7pvc+giu+9l09gb/0tFPwO10mRia55/b7mdmyjc2bt3Hssfuzx55lwrjFoYcdor9vp51gj67jcc97NZEARiuvZcoyrnJNk5wlu2xfgUAgNUcSdCm3g/Y2POpc963PEdUfJmcHiAolvQ5TzVpacZKWLKdb9oDrUAZk+JmCLlNAl3Jbg6nkYGKxI/Jjx+FvyHLtuObTu5SG0XaaYEqYpMno+Hoe3tzk1lvvx+/FNJtVpibzPP5xB2OZHQpZGWs2MDPCtiW0mm0KuUn8fobYkRLiPkWrTOj36ParGJZP2bNotyDor+ZX19/GMccerQLoTq/D7266nuMfdxBJUKNSNCTYTG8CUt8TJXl8idFwE+oNAdplFueWKHmTOibuhVUMU1LRPdrdCD8R92mX0bKwUF0iP8axKjQaDlkvTy4b0/ZrBKawSxmytiThS9l2dqA1HBw4Ra+VdWg1JWtO3HLivE1ZlXxO4iNMDdct5UvMLS3hjowSGvI7LlPO53DCREgEHLusNU2L3SaGZ2BaMY7ozTohjlybVp92r0e+PE6zLTdDi3yhQKNeJZe1MfoBhvIHw4yp9P2Xf6cfEuszqM1aCbqG2rKdI2N23kLTVfbHOUsrAVZ6t9pxSNv1EYRJTPtR0yBhofOE+ROGW8DfA3/4g2auaRKnFGgLM6I5c9EAKDqpI1XGYMK8xdAUcFyeZHLjQcz2DMzRtexxwFGsP/AoTG+UKHHVWSyuadlPUjIuje6QW6fcMQPahDT5/k+/SWS2wQ1ohy26UQ83n9dDqu/vGJ3t7s1FJU3D12gnB3V6Y91hRhryVzvDWxHCS+dou97GlnFgGFMpV2g2m/oPJX9L+mnL+TK9mk+WPMcdcTyV3JhGQdiZvB4mJMy0ISPEqIObIWxeLAAAIABJREFUs7jx1uvJlj3u3XQXQdITf5JqVkNZT5ahwC4IJRA1DRsOewZxLyZrmIzmbPrNeRYeuI9JL09ntsZUYZJ+N6YfhCwsbCVXMuj2aniuSScMCc0s5CtM730QmdIoc50u4+v3ZL5ZVee3OMMFe+i+9kjci7qdDZMr9SXarpwYvLIrThArM1cG/1VA10lHP4sxyerCUQpPglJlo1DQJSMlMVANmC55C3cFXULfCcWXSVpYmS5RayuW0eEHX/kcbtgiLxZicbTIxTm46T4Kunb3Evsrf5+Mk3S86HDfPXeTy3p0mnVGR8tadJy2Wol4Xmj5NP9KqHEZEchak5O3iHrF0SjluHJViRB9z/V76YlYdHpDputPga705rvykPAXPj8ZE1ketVqLsYlJFpZqjIxOaMju9PQefOWrX6fXCzj8sMPUZSnak6oYNHo9Wo0GxzzuMMKoquOQbs/m7nu3UmtJtVCWbCGPYQloEfdVm6c99ViyNnQbTVzDYrQ4qsn5rgT8DkT22xmvFQchOc0GgTATDuXimAZDSjyB5xW4676tLHQdrvzR1TrWe86zTiTvZQl7Mb/4yXW0Gi3W7bmaI48+iHZ3DsuJOeroI1lartNohHhjGzj+RecS2qNknJImasvzdAyTrCUAzMdys+rP8xOwpR+tM4uX1Pjxlz5Jtl/FMzop6FInVbopDb/+EegaAq6h6FpBVwrUUqnDimT+P8E+7wq65GcJYzW1eg0zyw16iYtdWk0rzPLZf/82N/x2q+pnCkL4BPDEx09yxoufTsmNaCxtZnykSOT7mvnkOCXCBNrCVEU+Y/kKzday3vAKBakc8Wk1ZMS2P3fcOad9gNJ20YvaCqhPPekEuo0tFLPSsBHQj8VckadvjNHPOPhJFzcv45aWHkqz5pgaiMJwK5mM9Bvm1Bixba5DrpDFNKpYhhgYoFycolWXlHhxubXIyEjPkHUBdkaeQ4Rjx5okX1tqMTYyRaftq5bVzckJvUO7s6Tal06rSz6b13Fwu9HDdUoEsYFv2jj5HMvVRQqegxUEuIZ0lzp0BYCJuUH33xDPTIgEVHlSeG0qqIwzNpaT0x1eq7OIcDTfzR8Aa6nTEnCdar3SqBQdxKbxKwLUhzEVK/78P4az6nrZ2fK/ctQ2XEI7gNeuo7jUoJBGPqSO0KF7VNgvSfS/8/bb6UfCaMr4WDJngzQfUnLYJAbHdInk+ozk9ZcQYHEhRmRHp1i972NZjhyWI5dGkuOFLz+PyCjgRxadbqzZl47sewON2RB0yRA8pCVRqfzo2u9Q9+dxihldQwK6ssWCyhK6ytauiPv4C7e/7WGxOuvdMT7cMTAa/t2uHbnblUR0gx6jo+N0G12t6Ok2OoyWxui1ZW25ylgKuAw7IccecRyd5R6P2eexmLGbSpIkSNi2CRKfiIB7Nt2J3+9w30P3YHgZWkETyxWmWKJketqvKHumgK5mq6Eu6G67R9Yukc248qJQsRPC6jY2/f63jImDd7HBmDtC1nD0IBWFbXIliTNqYRqxHio7fYtaZHDoE55CKO02HR9zpELPTAhkvRsJfdWH/6+DLo+9xw7i0H2OJG8XyMQmjhS1RjI6cgi16kO21HS8+MegS/SAaTgc/Y6W6obtGWyjw8+/+1X6zQVcQb4yv9UxhNhEV7SP7zpe/EsX3aP//pG9AkJvGzaWhDR2O2zd/FCahK2VLzLSEG2NUPCDqh2ZkYsbbmDOSN1Y8v9lMRs6cnCzBSqjExRLI3R8scEPpgJDpmt70WvKpDwS0CVOM8m0Mi0PxxMq3Mdy8jRbAd///tXMzTeZmYVzzjlVNQs/ueZq6rUeRx95ENf96g7WrjE57LEbtGvuwYer3Ltpjj88FFAe83jMYYeydv0qLCeg3ZzlgH3XkARNRnIefREHS21IGOrJNr02hozXUFA10MCIuUU2LbnBWjlCX64tD8t0ue3uBwitUb5/1dUsLMS88IXHaJbX737ze5q1HscecyyjYyXifptac4u6GNeu25N8vkK70yfxpjjhRefSpUDilDAdMaWIaKSPFLzIsV0YyL5p0hMNjdnH6C1h0+AX3/gMZm8Oq1/DlJOo7tuq7BkwXTJmXHkqHhgWlO1aEVAxYMV2BV3pHXnFKHig29kOvAY3bNOM8aOMujhXbziE+Sb8wwc/yZYleMGLn0mjGbBhz724+P2fJmfBv1/+dprL95OzGxhI9UufcmmcbkdSwR3sUkFvZkU7T0eoLckoMwKyVo/5OYnlWEe+tJqF5a3MzM/S9mMOPGBfpioOfnMzeaeu41YzIzlcWaJkikYnwat4uEWL2YWHldUoeqtJwi6VfJ1uZxnHG2NmtonjjDA1PUmULNNpLxAFHRyZIlDShoFqs87Y1CShsGki54hs1bVURkJqywvYmRKeNYpJiagfML98D1NrsjRa25gYL9NtBRpCmelH9LoJcVwiV1rFwwtV7FxeGRzH6DNZdGlVlwilwscrkh/bg0bX11Jpz4rI+EtpI0N+ghBXD0v1ZkeZp1Ixry0iluh0wwZWIv26AszF0JS2R6RgScwpoodLq7m2p1UMmC8BXP+TRnwlSF+5ke0EtgZLaOdK4+G/7qsGTph2JXVVm5rqg0RDJqDyoU2baDUktggdI4uTV0CYbYlRxNL4B9XchXIYkrBTm77hYBdHKUyuJcqNMdeBfn6CU55/JjgjLDdCSpUpuh2fUqGk+iatA9POVuG8JV2yo6Bry8If+M1tvyISTZcd04k6GoAs1U2i2Us7IXfvIzU+DIrt/6QwbHj97fo15Wc03FTcl6ZD2I4oe2WSbqI5W1Ev1gmI6BUP3v9gwm7E+jUbsGIHAoNydkQnILaM6Qm48eYbaHRqtIIGVjbDUnMBO29huhnaQVuduVKKLeteNMAiVRFJiE5mI4vR/ASG36ezsMCkZ+H2lnnolpvI+gHjTh6zlyFodcjnXPpJl15cg4xEhSTYXo56mKGduBzyhCezFGXw3Rxh1qORxASiZRS2S7Vd2r345l0m1X/JGzAcAQwf4i9juqzII+uXOPmJp1Kyy/SjDE5GSqkzevqXub4k/u4YLw6ZrsxA0yWCUFlw4hzr4ZgRhEsSCcjmW65ny7230G8taoaXLdSuKsDSUeVQkvUnos3+khfg0X/7SF4BOSAO+sJHymV+c+OvGSkVabfq5HMSBJlusmKNFqCl99GBdiN1R+3oMRSZ19D9Z1gea9dtoN2VEeOOLWXICK0ciT8S0KWJ64mN4xWJ4oyCrcrYKj7/b1fQbEXMLwQUyy7PfOazlcKemdmmcRKrpqf47Ge+wvgInHTioZSKBW76/f1k7ArX/PxuSmN5Tn7WqRz4mH0JozpJ3KBSgMbCZsYLLnnLoNdsEgY+tui8toOuAfhawXQJHpWAy243hMRW15LovAQw3n7XJjLeKP/9g2vkgMfpp51A0PW5+sc30G1BLpv6DEbHLB537MFYLswvLbL/AY8l6WfxM2VOPP18cMfp4REbWSzT0yBWI/L1uap4WzQucdpFZ/ebkNTZfONVbLvvNyQCvJLudtAlMvgUfKWOz+G7t53hWAG6dqh1BwBzxWl75yFG+t8HQ8odLlVpo7CFyfGImWK+Bu3I410fuIJWDJd95l1EsU2vC2+54J00W/Bvn3oHrlmjWKjj95axTYnjEFmNraDzodllPvvZb+DK5NiE15x/nv4Mz6pTyJd589svoxdmeMs7ztOBmeVN8JEPX4wZNXnr35/B/NbfcOSh+3LX7feyZvXBLC7m+NTlVxBYMbVun+IYtNpQzBVoLrV4z1ufTSnv0mjnse0xPvHxT6vOqBMEvPs95xGHAuL65OwC1VqXz33xm8wtSK+hdCUa+Jqd2uctbzsV2wzImuO85x1fwkiEhTEYme5z1tnPIcnUsO2Eds1npFQGTXy3abTyTK45iNe96b14BY9Ou8c/vutCDH+J2G8wPjZCtRHw4U98kWY3vd4/+I9/T8lrMD8/R2xP84GLP6PrTOpP5cO2NC6Mt73pLDyji40UpgtrJwxYumEoVMikoCs1O/2xYzIFXX/+9jYcQe8aepy6mHfsGylQ/1PQRNyefTX0KPNuS8i3mTLxkpZvWfidFjNbtuhBspDzCPw2UdBT6YSs6V4gfa9FPahIsKockPqGhZ9YhHaOPQ88nPlOQj32+LtXnE/Uz2G4FXqByczcIhvXbRyE4ko2mYCulKSQHkYBXgk+37zqy/i0cEs2nbBN30zoBKm7W0agjwR0pd2vA53OrveCP5sBtuJ6lS7RsI/dt3ETDzty8Os+0+Or2H/v/TWGY2JkQse3Mv4reSN0Gj36vlRROdj5hPnWjMqQbrnz9zy4bZPun9X2Eq70Jpp9Wt0Glmvi5kR7G6heTKQq0lLgB31cM0+WAlG9Sy6O2TBawp/ZxO9/ehXlfsLqQgW6fZV2TE+PEyVtenEVjIBYXsfiCI0wQy00WHvg4TgTqwlzBWbabcyRIr6CLmG7UqD5iGqA0sPkykX9F4Ku2CUfVXjmk56DR1b8g3jk6HVEcOjhhwG2WMAHgnrtCFMnUhpRofUw8jsMXUQZn0zcVBcj7Xmu/f43yHSXcfsdnL6voCv10jwKuh4JVvqrfa84Q8TRJYWluSw3/eZGKuWingrDoJuOp4Ty2u5cEvFjqpmQzXQoqFc9RT9RLU2uUKYXxBxw8GPVMr4y1m5X0JVuNrs/XpQNJ1uosLjcxHGLCrpGJ/bgQx/+DK97/et4/wc+SaMBZ5z5HD1VFvKp/f8P993LjTfcy6GPGefE4w7RUep3vncjTzv5JL555TVUmwFrNuzJwtKcbpr77j3Bs05+AnuM59n6hzsZzTmMlwqMjVaYWZjf0Xq/Ivdo+B6J009qXMJAqkMK27OgPC/P0nKDrbN1ZubnKBQNJicqdJptAj+mmB+j1epQGSlRbcxRKBt0wxbLtTpP/Jun4XdNFloGRz7lBZT3ORwyJWqdCC9XVo1K1G5SlBJj2dTlPZZtU0qAJZk+rEH1QX5+5RXY0bzeVOVXT1ku+RTh9J8BXbrBD0dMg1gBfSN3dUcNgdYOPc7Oo6O0jaDWWGB61Z74PWEqTQy7oH18Ts6hF4pDMUehMM15r/2QjhE/+MELyBdlBFzFD2rqUHTdEg9uWmSvfY7gdW98LzNzfYomWutSLMEb/v4VrF9rUiyWee4LLmZyVY63veP1OuY5+9y3E/pQsODL//YO7ORh/NYsxAaF/DrI7MVpZ15ELYLKFNR9VDsnJNracbjk/S/DsxwWa2Nc9KZ/Ip9NwUs7hGIF3vePr6dcMGkszRL4Jv/4of9gWx32W1tk0+YmORuaIXzx889htALN5T5//9rvMFKwmVuSNj+47LOvBbOB32sR9fpMVAr4nTkct4yT3Y9XnPsBuSep6F/wxuox+MA7X0vOCahVF/nEp/+LB2egUBZGO0bkfpd+7CyNn2hHY7zhTRfTbKv8T9eBCPfLefjYxa/DpYmdtHSNCNuVhsmmGr5hzMOfSxtaOXL8U3tWynT9qWP3AHINgFa6Q/yJhGRhapIgdeeq413MPwP3rgDqjGR32dx7912EvS7lYp5A9Kmhr1osyeCT0ZS4rDWXTswBiRgLQoQisIojjO+5D1Zpks3VHs8647UqQ8iWVjGz2GJqek/992kVTRoWLRpWISGE/RHQ1Y0bfPPKr2Dk+nglm3bUws5ZVFtp3p3Esuw+6BIQkTpNV36sfLwhWP3jnyEnbgGKNnEAZa9Cr9pjzegawlbIQfsexPrVG2l2G9r9qTEwvRDPymJlbFzDJU4kBLaF3xczB3zn+/+FhCMI+7XcWqQ0XqTRrauOy/bEGS4yjq4CL3FyC2MsDmE7k8UMHMxun7w4ayOfZGkb/uwW7FabxtY5pstTamJycha11jzFMYtGc5GSOFcbHcpTa6mHBs2Myx4HHEJTJBaTEyxHPR0vprou0ZMr0/WmR8B07Trj/ktBl0M2KvP0E07B6tt4Rp68UaTTlFOyzPdF1yVT+1SEJmsrtbimeRl6IhnclDVROe5C1CYJqtjZPv/9+U9SNCTDKy3ENrWnUfQtWuqXCkd33y/7V8Me/8c+kFx3sYABV0NE77j1Vq15GRXXR7up9UzilpKMJhklyuaWbraDjKFIYibkRG7hh5GCLklqFhH94Uc9ToXtOnrcvl/+sZD+kYAurcWVTVJOYOVxLLvA1pka45NrCWKLd77rE9gOnHnmmczMzTE6Msq9997N726+iZFKiSc8/kjspK2ZXj+6+le88PRX8cGPXk6vD2e88iw27r2erdvu57P/+kXWr4Y3nHs6Vtgga0T0GlUdU3jF/KCQfThI3flyFmAqzrNQxN3Filah1EXoPzKG6+a5+aZbKVeKuNk+M9seppjPk8+WaDaCFKyJUSHuEBstCuUc3SBir70PpNeziMwR4uI6jnnq87Eqa5irBRQrkzhSudJuqLZHb3yWLUU/RHGgyfRmUMO0ulx5+YcZcZs4tFeArtSploKvIWAa7CsZKWtOyEjfn1gH5H/kpjmsntnpQkq/VyG7ZroN6nK2u9nT8NBsPsvycp04shgfX8PiUpNcoaIuWNcr0enC2972efwQPveFi6k2l8AMWaxuwc2K2N1lZnaZQw85juc87020ItGAWfzH5z7Dq1/5CmqdPpLf+qH3n8nY2BQve/k/IaTjxz7xHi588z/Q7koWWoFetcUX/vVNhO07yNs9PDtPt5PDdQ/mpa95p0R48bn/vJSH5u/ByRY495wP0A/gS5e9DNd2OeuVn8F2cjimz6cv+ySvecMFzC77jJbh3e94ORvXjhIEDi962QdV2/WZyy9Rp9jZ51xINhfykY+dQiHXImxmMOM1EOzHBW98D30r5pJPvYt6a0aFbVnTZXwkS23xLsYn1vDKc/+NurxG73k3ieGyYc89Of3005jKwScveQO5nMlrz/8orRAu+djlnHPOueS8iI9+6FV4WZtqu8T5f/8hBVwfveRi3ZsvvOAijZz45EfPo+T6OElT8sa1vzMdMQ7lJmkGnAYP74K8/khIL0tolzvdUEi/kg3fPlrcidnaxeG3fbAj46JYwYtEiwzjRmQZpv2Zhjo877jtNgVbo+USYa+nDL7EnUjZtThTA0HJCRRyRc0Qa3VE7F5k1Z4bqfkxZmGcpZ6YNEY55QWvIDKKxEYRw8pjGnKNpU9OX4cB0yVcV5j0iDM+3/vJd4jEsBM3aQZ1KpNlulKMLQzhIzCSpS5hVVQOjq87v05piHi6+aZ/0uCzFMLKL9s3ydll2tUeU5VpCDI85bgnY8rfmzmW6kuMlkdZbC6qk1HcofKYX7niq7zkhaeRl0MdYrTo0+63+OE13we3T627zMh0hZnFrbhFV0GXEjd6/8gooSO/ixhgxPiUhIbyNFvueoBbf3k9W2//A3uNZjjtlJPIBSHfvuIqig74XTE5gGjmT33+QWBEhH7IT3+2iSOOOwBvdJqvff+nzLahlYEL3vn35KdG8M0+kRmnzQdSpv6/CbrM2CHTtrWDsSinpiRLwSwNHIyS1pfukJrFNXCvqOB24GDU9BadT0G3J5ZTEeE3sJ0+dBf41r9fSsFoUXZiXLoYUZeg19LTh5w6a7Waaod2G+r/H4uW/kpPXEoDpAKjkFcG89577sIW52JX3ktXHYziZEw/BpT09h895Kky2iM3O7egHXzVRlsdjMcd/0Q2b92qwXg79s+U5Uy1PruOxHfvOWWzObZsnWXV6vX4oUEYWTTbMavWbOTCiz5CLg8nPPFEyuWKnrJ+8L0fMD09xuOPORpiH5uAarXKPfdt5nHHP5l//cJ/YWVtTn72szjiqMOp1xf41Mf/mXIWXn3mqawezdKtz1OQLBkR5RppXt3Od5Sdn5vGQA0DHROx1kuwqDisDG7//a2smpaYgRlMM3VQNeXkVpyg1xPpc4yXt1iobmV8ekxBlx9IvcyxLDQyBNnVPOGUl2COrScy8tQFZORKmJHoHUwdq0jmRCAOPCOhWZtjRGidYJlvXv5PTOXbelPV63o7yzVkuwbxEYN+zWwuz8zMLBOTU1pkXW+2cL2sjsE0G0oEfjpyTjv/5FPMF512h+lV01SrNXp+OlaR7CbXy2FkXPzQx7L7+IGv/atR5EEyxtYtDS7+yLfZuHeOV5xzBvlylrnFWSanpzn77EsIU7MaXR/+5bL38boL3sFyGz7z2Q/T77XUwXbOee/RhfXFz19IqxXx+gsupROavPHCs/n0ZZ9iZHRKXaJ7Tri8801nUnBmmByxWJpfJuetJYw38Jrz30vfgw/88z/SjOYpVsY4+1XvVnH/v/3rSzSO5KVnfUGf9xVfvJRGu05oWpzz2osol+CjH349iV9Vvdcrzv44hu3y8Y+9T+Mw3vCG9+GHDb7wxWdTKlRpzktd0zpsDueVZ78dHJOOUHYWuEIOBPDOt57O5Kg0d1R41Xmfox1DN7YIJDsJg4mSjR21+MQlF9FPegSxjIH24qxXvVGB/kUXvor1e0j6fUCUmeaVr34LhWKO97///ZrA//rzzkdk/5d/8s04SQ2HhrJdKegSQf2wLzW9gQ8/Vo4Sh9VCwrSK4UbWupafi45MMlCEOZFxninB3AO2ZvBwafelFNMLmEr1YkNwolVKWm1lpPmAkc/k1CR/2LSJ6alp1XOJflOqhvSwmIGFuVk6zSaebStp0JVqoqSPl8/SDjrKwBTzRUqlCvlcUbssRY8qjJdTrNCKDJqRQ+SOcvKLXk3fKBNbFUxXdHppddRwT1M5xkC7LIxXQI9W3OCaX/6IancRq5Ah48QqNvfDHo4CkN37UNbGSvtx5VrTjlx5zWK59tLielM6WPW1sDWPUa5Fcb/KtRq0+6we2Uhryedv/+ZpmsGVKMteTPWqWiOYYaY6o9zdT6/9GWvWrGV5scrJJz0DU9zvsp9lEsLE53tXfVey5vHKDq2oQZQJdLwoAvYdeHvAWw4CfeWwvzizxLrJvfn4By7B8/u85dzX8IGL3kmxD2f93dMJanJN5Pntb29iobZIeSLHAYftRXmkwO9vvk0imZnec28St8iXvn01/axF7Lk86RknceQJj9P0+2w5S71T03y+/9XxonQx0rbYe4/9OWivg/WJlZ1RRZ7yBogrQVapuDFk8x/eWAR0pSh6OFZItFNJxhniLDD6HQxa3Hbdj3j47hvIGW3suEXWjLHlpiuOCNPRN16cRru96nZvrT76Xdt3SXHwmHryE8F8t92iurSgLJcjFT6a3D5433caIa3YJvqiTfFotsS1VdIZvZgW12/cR0tWZByZsmPyP39l0JUkuLZJvdGkUByj0fTxciMKvuTru9/zeR2hnH3OS/jDHzZx029/i2Vl2HefvXVsamUSygWPm357Mxv3PYCN+x7M+z/8dUan4Pi/OZGpVVNs3vwAd972Wzaum+RvT3w8RadP1K1S8GQUEWogaAoq/xxhndENMAVdafCw5OII8LIyBs2lZRq1eeKkRRR20+iBVo9SYYIwTGi2G4xPjVBvL+KKdqjV1dqfQw95AtWuTcMoc+JzXw6lPQjNEp3YxhZjgZj6kz6RUPmuZDUJABJ3Y52sGZLpLnH1t/8Nx38INxk4VRPJspf0evlMRfUC3MTtKTdPYZXkpidMl+QhSeem3FwFQHU7nTSZW8Y8plQvpSnpDz74oDKhGzdu1LUgPXkS7yEAWLRtrYbP5PQkc8ubMVwHrzBGLyxw081zXHbZ1Rx66L686CV/x/ikw9LyZkwzVDbw05+4HC9bphUkdIM+F174Vk4/882i8eU1rzmNIx9zEJv+cD//9M+fp1CAj3/k9dh2kRef/j4ibLK5RNnZyy//F857zWuEPONLn30TVv9hLFpEvmhtxugnG3j1a/+RyBHQ9VY68TIjY1OcdeZ7tbD8M5eepu/Za87/HFLd+YK/ezZ/e8rT+fHPruGyz35dtVufv/wiXAN+cs11fOkrv2Tf/Q/g/Ne9mrhvcPY5b8cwWnz+Cy8ia89ihRlayy79YD8uvOjjOjZ8zBFHUG/Wda3ff/s9ZE249OOv0KiN11xwqQLNfQ4+RHtDTdGshA1WlRPOetnzNBj217+5ncrkQfzyhjv48TVXU3ATvvafFzM7u4V7NzW4+JLP89hDDua0009n9aopXv2Kl+sh4x/ecg7jpWQwYmxK0Q1GJnU2DiOE0jP3jvFaurWk6abajSrBt7IHaBq/uKAlaFlqlPpao+R5RdVhDZkxXV/bO1ENzdtK2w8E1EsemKUsjehMBcQ1Ox1WrV7N/Pw8lUpFg3vTbsu0AUUCNxcXFmhUq2QkaNeSLkBDndr5Yo6M6MJj6QWW39cciNulSDxWJkyElN2+iZEf1y7GE055CWSnIDtBL5TsNGG608PGMNdQQ73V6RnT7XeJjZAf/ux7dJMWviGuxjYZN9YDg+SL7e4NUJMPBdRogK0ALHnAtGBcEtvFlS56LWmjkeDSdlscARkmJyaYnZll4x77ctxjn0zYTXCkakqeh4akZjAdCQoJ2DK/hZvvuBk/7ul0Sh5rbnaeFz/3NA3fLVGm63cxXbj+5l8xU92iafyRFHzbovQKVoCuFYBLO07llZMMTxM7zmP5BquKY9x+/XV86dIvsO8qj5OPfxJ2lCHuZvjmN75Pvmxy5LGHMbo6T5SEXP/L37Jhr/3ximPcfOd93PHAFv72Oc/l8iu+xTFPPpLnnPY8ekmPvByWgxadXvORCukfWWSExPjbkafz1JNPfKYyXSWrQiYWv7mpm6eArvRWuYNS3gG6Ek1PlrRy6a3KifI3CQkkP8P26S09wLU//DI5mjhxAzNqkzNNIj+g1/Upl0sEIqjYXaj/KHx6ZK+AaLrsNLdKThylQl6LYkXzICLktOpthRtvu1B6x0YxTC6XLUciIkREL0yXjLTWb9xbN9dUu7ECdG3PlxtkQO1GBZXIiJmWAAAgAElEQVRu7UmsidCBJBSbXjpmrExQrXfI5ke5+ppfaM7VKac8ky2bt3D//fcpmBQgKW7NdWvXsuea1XqCeuzhR2K6Oa659jrsXFFPufJ7T01NUCp67Lf3WvZYPUrYXibo1sg5EpmRnt7/pMZ3BSOYTulSJ5eCrsGnEBcjuRy/+fXPKVcc2u2qjnq77QDPregpWuI4ckWXpcY8jpbpmphWkb02HkYzcGiZRU54wSsgv4bQLBMaBW0ZkOssCf0UQNl2emr3XGQmlok7mGGdB27/BQ/f8iPcRJyAKbu1M+iSQueuBjhKKrW4u6QXdcuWreo8yqrSX2IfOtpQIAJ+LWYS9k+0QX1hr0IFWatWraE8MkKr0xlEdIglPYtn5Wi0Wxh5AyNfoBm5XPnj3/HDq+9j6xycdtppeJ4Um28j73Y5/qgDkVchZ7p6gzXyHvNVyV0b5cof/JzvXX2zgtwzXvRcvvrVb9GO4Okn7cMznn4Utp3ngjd+hiAyVXf4lKcdzWmnnc5ZLzuf0bwAqPPp1O+m6EEpP8LSkozL9+EV53yAJAuXXPo2ulEN28ly1hkfZbQE//zhl5PLefzHV67h2l/ei9zXnvnsk7j62h9SayY8+Sn78ZxTn8X1197A1756LbYHzzj1VKIowLRz/OdXf0g22+H00zZwzOFTTJZKLM0EjFaO5qxXfhg8m1Oe8wJ15jpmhu9+/etkDdFkvVqPwl+/8kZ+8Zu7Oe7Ep5ExLMrFHFFnmXymxZNPeJyu9Qvf/DGWu/DcF76A//zy15Bl8PnL3suPf/QDvvTV63X9Pus5p+rhSZ7LFz77RVaNw1OfeAQnnXikul1tmsp0GaoOTEGFTjo0Cj/tNt35a7qpy1qQvx/2tgpgEgAloyZh+qT0fdh8MOj92V5OL4tIBNdyfxHmJQX2KcsmfaBN6Xd1s6xas4eyX1JBJestZVzTKYwcNJS1iRM9QAjokj1LQJv0XEr+WhgHasQRc4vGSGjDgZSQ99PuVSdHN/Ewy6sprj6QA475W/pmhZAclpUbVBKl0Smpp1P2vPRrILqnfo//+sE3MHIJod2mlzTAFSZJxotpD+fufMjji09SnqcwXBLtIKBKwgQkAlZkBlIyLpEkApDyXkEztw468GCNajlo78eSZ4RuI2CkUtGwYOk7ljDi2+69Fa/scsMtv8YrezS6DZWKyGO0G12OOvxoNkzuQzEZSUPVrYhWWOfqX/6IjBdT6y2R8SSmIdoJdGXk+Q6rfPRQJwc8g7hrkelmMHox3/riF5m550FeePITGbU98obH4tYaP/j+tRzwmPUceuRB4EpYco8f/ehXPP2kZ9Doxnzrez/CHZng9W99G+e/5SLyE2Ve9+bXK/NmuLGOe1ud2v8+6MrJ6Xi5xwtPfjEWLm4/p9oulfrLi2P9KdA1nBDL4peMmiy9QGIGxAoqEf4NbLMD0RL//cWPUzBblOwevdo8OUvmyA7NWkub3UOJbH5U17U719wj/x51eNn0Ol09RauL7zc3qN7BEvGhCOkHI6OU3x+KpXegZFts12LRdlzqjbZ2FyYZi1qzzdHHPF4Z0O0c0DDPamWO1UCYvTtPRkCXLeITKaaWYMy+Qb4wwuxClZHRSYIwUdAVhTGxpk0bOmKQPi/RqsnmX/By2i/oZLMs1xuURsYxHE+dSVPTq1i/fj29nojb21hGTNaTE6Vs4r20dHinMemuz2LwOg16woYsQHp/knN1hpF8kZ//9CpWr5Fi6aYGYEah3IzyKnJNt+6IZq9GriSCVptON8P09H7kR9bQNlyOPfnvYHwfQrOiNwM/SshLW0DYU9G0/Ky2H2K7rjIvSdzG6ndI6g9y7bcvxUvqg9GisFtxGmQ8YLrETCEl3cIabN26Vce00rEnNyOpgNIyYTnZyzhDdTSDGhmZCGm8SKKxFdJNuHb9ehoC8LNZFdNqlpK+1vMUxyeo+QmZ7DjnvvE/6Mq9VYTe7dTFKQftkQJ86qPn0lreSsmV4N0Ip+ix3OjSj4t4uUmuvOoXfPPrN5PLSBsA/M3TH89T//YYil6Her3FhW+9AomvOvmZR3D8E47Ftsu89pz34Rnw6Y+dxkjBp1mbx8x4uM4ErW6RCy66jDAD77/45eSL0h3oct45l6ru6ZJ/OoNyuUi9DT/7xS1c8bVfaK2eZIad/rInceQRh5PzSrz27Hcrm+K6qeBd9lUpIxeiQ/K61q+C97/rZEZlrN/qMz5xEC99+QcIZRgRSahrWh/oxPDyFx/H0594iNZdeZV1fOPKa7jymhtptKFSArsPzz/pQE54/OM0muSH1/yCb/3gDmXNRL/8/Oc8iScffyRveMNH1E8usYxuNv095D0rFzP6BOT5XfrRV+Mo4GphZgbjxe0H8AyZIVPzJ1yKct0r45mWKKoYW8fO23shdYySitgFEDkCsKS8PtS4j26nrSNEDYL1u9RrVa2lcWxZd1JJFmrtksgaKpURZWEDCWqWMZtpqNFHRpkqcB9EVQ21XsIAd/02pjtsypB/J4Arfex+FKZROYh4u8RMrUtxem8ersLzXv0mwn4R0xujjzuQ+QvgGuiVB7vCEH614zZXXv3fhJJK7/XoJjX6dk+ZGmlg2F3QNUjbShsKBvE/8n5I+oDRN7ENBzPjEPYire454tAjaTd77Lf3/imzKMoDHLK2RKOECrg2b3uQpfoCm7bdT7biamei4WSwHHERB7iZrIaoy+fTjj+ZkcyUJslreLC/zE+vv4pGsIyRFwtSh0RCgAf5WGnJu+AKmaJIyLpEdMQazN6uxWrm+8/P/jv1bVt5yuMO59jHHMTiAw9hdPtc95Prmd9a4+RnPInSiEuYNNg2t5X77tvMUcc8kT88PMNNt9+DUaiw72FHcNV1v6Bn9HnGC0/lyOOPpBU2NCl/9drp/w+ALqtE0Ix5ynFPZSw7iRHYlJwRjY/QvC5XDM+7Ml1DPU+i+p9stqA3PBELS26K5NwQVSFa4Cff/QJh/WEmCn2aC1uwkz7To+M0qk0VYUt2R6qJefTj//VXICGd+UvvolT8ZFBdl9RmSEG5aB921nSlOScrP2REJmMCqQ5pil6gOKJjjkaro6CrWqvvrOkaJNLv0Iilbrjd+VBTRuLjiSvGDwmCvoK+jiRKe3IKdWk0mjz0wEOq75BevZxozDR3TATjqBBzfHSMTq9L1w8ojYzo9zfbXbK5Anvvs59qJuRXTGN1Aq1pkR5ASQwXYDq8GnambP/c2GCFuiEx8CyXe+66Hc8TLVRPR3mOsIWhRdKXKpo8rW4TP+5QrFTImFmq1YBcbppV6/YT3yF7H3Yc0485gdAeJ7ZHCGMJ75S6wIiMjE76iYZgmo6j8QRx1MGK2xjRPD/58sVkk9p20JUyXf3tDRKitsnnslqldP999ytLJyXGUnBsy4Lpi6NN5qcSCzYodB70t8rYSNxVppW+P4ccfrjqwATgdnoCejNpYGvfBLtMxhthsRVz/5ZF5mtt+hlXR8blgmjUBHk0ePITDsNKarhmk55fVQv+5PSetJs2swtd1u1zMN/4+g9YU9mbVrPLAYfuS7liEvfm8LIuP7vudpy8xz77Typz2I9L3HHr7cT+Ekc8ZgOlfETsdwkDE8cdxXQmufa6G+ibIUcdcxiLS9sYH53kt9fdyeTIFPtuWKttDd1eiF2Y4Fc3bdK8rI4/x7HHHUV9ucHY6FrOeOlbyXk2Lz39WcRJl5GpMc3NinC57FNfpGDAFZ89n7C+SLfVplCe4M5ND1ENI+bqDXWg7rFqFbObHuCUJx1PY+ZBxkbHaAYWpcnVXHn1j/XG6boJXibm+MMOwYqlAish4xS46vobsfIFCuUSe8uo1w95+9svpeHD2a99CX7Y1/U+OzvLSDnPFz77VXIOfOLDrxqwXG3NRctkxE+ZjtSHOXupQ26Y0zXQfuoXMVDI6HDQn6jawFS4JQyUaztknSyNWp3l6pLmPul1JuyYME39SNkt25ZxZES329ZRmnQ3SpCsRLd2uqljesPGjTqylrGgHmgsqdlJMG1bGVo5GMqngC5h9+UQIcYSiWGJE1mDqQtR2C4de8njCCoRIOV4dGKLfnaSrQ2T577qIhJ7jMSqIGrlVD2VGlBSd376HIX9lzwu6dm8bdMt3L/lLjpUaYbzGNkQN2cTSGrxbjJd8mNkLChdufq0tV857Vi2M56yyMJ0HfbYI/DbIfvtub9WpAnDLNlxAigl2qIXdLjvvrvpRR2avTr1blW1WXbRpNvvKDFSLo2w7eE5Ku4oU+XV1OYaPO/pL6LQH8XOuNTaixjZPlf98gc04yqRgErTp29G9LVsfOhAFeBlauSUrBqJ75gan2Zpts31P/s12zY9zHGHHcLTHn84s/fdzfz9m6iYWa786vck15dTTnqiXveVMQmzvgvLLeHlR7n+pjt1fW846DCckTGaSczXvvdd1h6wjte+6TyafoOtC1vYY8Oa/90aoEyiOJeMb7HH+J4cffAxmL5DxRsj6ApzJdk3aevWzuPFHaBLXjSdsxseoZZVZ7TsNQmWMONFlrfews2/upIxLyRqLRF1Wqwam6C+1NC1KY//KOjaHcjxV/geSXQ35ML3ld3qS75Qq6F9ZQJoUgZjqOUbbKYr8FGakCD9WTJWlEogsD2ZtYu4M2HjXvukW9D279nhXvyrgC5hZTKxbsq+L6XVEpQnvaEGfhBrSbP0ht15x526wbfqddUDtRp1/b0nxkZp1ps60mtLx1ilrELvFLB5LFUbHHn0MdTrTbWC266NH3XVKp2RoL+gt/3UPWSxdnz9Y9A1uDVtv0HJJin6qyj0eeCBO3BttEx8anyV5jdJBU5ab9RCzNmlSoXJ6XVkMgUCP0tpbBULzRr22GqOecZLiXOr6GVKiFDFjCNEdtb3u0SioXTzJMIixDIekhyvNlYwy0+++pEdoEtHjKKx2AG65MQvoFbea6mgmZ2bUxAnIxiJoDD6Xc0Y0DGyRMkIuBOTgDAGUvAdhBpeuFxrcNwJJ7CwLAW4UiTtp2PIOKRQEFNND9MukrGkTicgXxLwLCPIghoD6tUGjiUgYgnT6GLZbfJ5yWTyqdW6TE/tx2K1g5mXtPYsSdtRoJ24PWq1LYyVJBjTIDLGabQDyqrx6Gk4ZqmUox9UCTsL2kUpmp9OW/KfHMIkq7lNdhYKJZelhRlKuTL9npiGQsYrWarLC7hennaYIXRHxQSG50a0WpLxZjE1sRdnnPFBbBMu/5d3qn6v1qvRlCT67BRvesNHqJjw3ovOZP3kiB4k5pa3MbJmnEW/SeJZkmChBqSo1mQqX6Y7t8BoeYyH5pYoT03T6Yd4BTkENEj8No4fUXSLGi3SN7Mshz5r9t7IzMKsNo7IKOfd7/6cxlV88rIPqEGjWmuwZvUetJpV3nrRezD74mB8JRZtrEwKuvTOp2aYFFvIGUrnHoOD065fZV3Ih+M4CpaEfarVqiwvV7UhQqqI5DAkMpW09SIFPVLoLSNYOSDJ9a2sqjDt/Vhz0LRkPJS4hzJRbHDIoY+l2W7rXiNjMAFbcs0KMzYc5wsLq7onxYMijZFwTjGryJ9FtJ+O/oXdt6WQXA8oPRKhB7MVGlGWWr/CSS89n8QaJbLKJJl0vCiMr47ot3chpyHCXQF6tkErkUqg7xBYDdrRIn2nS7boEvTS6Ibd+ZDXXcq9BGipfEFGvVEGz84xVp5krDJJIVtmw8RezC0uMFaZUCAmOjJh/xMzpJ0scePvr9Mg3nqrSidq4hQtOv0mQcbH9ASMJhoTEXdgTWUdta0N6Fm86NTTyfUrEtYJdkSn32CxPctPb7gKs9Cn4Vc1KDXVt8mrkTJdCrr0q4x5RdLgYPZzvOst/8BEsYzRbbNhoshj1q1hfWUEuxPynSuupWjB8551PLH0NRZirv7J7Rx6+HodLV7/283IgO6QY5/EIcc9gYdry7zvY5cSZ+GCd7yB0TVjBEZIoVIQ0PXWR0DzpK6pXYoUVgjzVjIIg0baAeZU5JlIPYaDEdqEzZgXPPMleEmeglmh15bC09x2u7+CrsGIabtwUn62JCP7AU62lCJ7yTpMAoy4jpMRYLXAty7/ECOOT9ntE7bqTIyM0Kg1VTOmLfK7R3Tszjp99HtWvgICukyHRr2uIyQxKkqA4O23/l7b3iWZOvBlpJBunOnZdfhmpd17YoqQv5UznriyZMzX6YVkTJt8sax6i+079HCX3i6oH4YK7O4CkDTldMQtN/xCqazjLOk0Exu4uHQELNx6y++ZHB9naWFeq0FkO5TnKiMGOTHLSKPVajI2NsbMzAyjYxOQsWl3fA486BAarTaOgDkzQ6PdIJt3yeWz1OtVHX3s/NvveH1WLuyB5GV7oGzqyJLeMRkVTvGzn/2QUQny6/V47GMOIekLnZ/qyhzpuEwCmh1hlcuq6apVI0y3SGgZVGOLZ7z8jZBbTScWN2FW63FytqUgStmzvLDRMd1eJ+3UEwdab4arrvgnrQMShkt6FPVTxa1pbISMh1QzZ5iUiyVuF81fJA6xGM8xsU0pew4UdKk5YFDkK0noArjkdRNAMjO/yAknPllHiTKK7kuGUlbArUNN3ElOAcfOEgYx7U5bR3Yy9tYBiJNjaanByOioOu4wfLL5hKrIFbwsQa+P643TCfpkshbtto8rKf39mNhsMTri0akvYWay+LEIfzPkCh6R+LLF2Rl2NErDzvjkPTGUCMDwyBfGCCJLLUQtv042a+lhJPYjKoUJFmfnKGUzhH5HHZ3dvsG2lo+fJJTLLnEghdfympSpLotJwWS8bOF6CQ/NPciGffZnuZawbfMyU8Vx6PmM5GQk1COmRWwH9KyQTN6iHUpuXshotojtJ/Tm6kyNTRNbNi2pufFsun6LKGpRyXlkeiGxpIubJTJOjsg12TI/S66Ux3NyWlZ8z90PUByfxPRymI7o80w6nbSaprY0Q9aJGSkKAy4ZXWKOEv1tyv6kzIU2TitPoyM9BeKpi3U4VRR2anFpgVp1Wb9HrjeNGenLNShjP2GrYx0NyvslDLTgN/l+w0wbL0RrJAyXSFeEBRPmLL1+JK5G8vl6HHX0UarxEju8jBhlHCbAS3R/cvgS7JcK8jVpciDoN/D9TtoPq+WAJn0FA8J0hcoSW0Y6HpcoktAeYVvb5Tnnvp1OL4tbXq3jRZGDp0xX2kyqr4tKClT9RitoaZTCl771BSqrPSKnQ703r1EKriV71MC9qfKN4eF2h1t8O5O+U2jsIKC8l+AYrormBXAZsUE5P8KGdXuzbvVG6fFWUGRbrkbXyOG04BWp1qvcfu/vqAVbWGrPYojsp5ilE7WZr82ydq/VqiMVaYO8N27GpWCXsQKPXjViv3UHsfneWU5/1sulQ4paZ5ls0aFFnSt/8l9qGMAJ6Rs+fek9HHJdOlpMx4vyGQYRo+VxFuYaGlUhocZeHOAvbGbKtdh6661sHBln8YEt2GHInqsnmJ97kOk1ZWbmtlEojlNr+YQZB6s4Jqly7H/UMWxtNslOjtMQ9nesxGx9EbecJZL+xUcGutLb4B9//E83sR3/Tea+UlpZm5d6kwme+sSTyRsjLM81WDe1Tg802xMdMkPx5I6FMVxWssAiHNmqdTOVJeSI6DJpQuMhvvG5S1hVTLAFiJkhjpXoaWdsdBS/Kyfv3b3pPoqhHtErMNDciBZPmKCg21NW4647bsNTwbl0lglvnQpE06WmW+xAACrbiqDsdNyg5zyxLGsGt0U/Y3HooUeybWaOESnkjaQnr4vrWTQayxQKqeh7t+l1/YWGgDA9VKgod+CslUcWc8Cvr/8V05OjNOrLZIU1iGQk2CeQ0aB0sEnWmLC6powsTPqxjB7kEw46+BBqjSaW45DL5wiiQD/lxhBKnYg4fP/sx67repdrVUcZwgqJTkicWcIYJGp3j3VUN7i56GacPs90S5f3wCTIeHTNEj2rwlOf/TIorSWK8sRaQhtRLnnqWtKyYhHoDEu55VqWsUnS4sufepc63So5g/r8w4zkDfyW9PKJCDfG9Qokian9lntt2MiPvv89KqUCWVeSrEVYLY87GB/pGlmZYi96HgM3m2e51sTLFTnk0CPYvG2WUrlCLzZZaiZUxtcwP7dEpTyqI+Hl5RpjI2P4vmz4wzU3fC0H77mOLLSIRt+zOGNqn6F2rA0OlOn+JAxEjCW/VyICbtHJpey6/PvlTps91u9JfWmBOPAp5rJ0my32WL2WO++4mzVr9lSmUBxp8pnmEspZQ1yCEaOOQ9BpEwnQyGbpGSYtv6c1J8V8gV6jq0neZmxScD1cSXPX9SM3c8m3E7Gxiem5aVGy39NwYiuJFBDYMsLW/rhU/2VKh2acwQsl4kOeb0b/foeDdhhsm+YpCog1bVfZRSFURFclACQWl7Hoo1zpT5W/F5exHIIF7Qh2EfdfSDab4Dl9asszqpGTmJVCPqu9oMI8ShXSAfvuw6b7H9T4A3EF33/fvWqokoqnOJaRoRgsJN9rsE40ij4FP7J20nd2eG2kRMLOjuChnnS4toYjTGG/sjRbXZ781KfywEMP6FjRy2VZXFqiVCnrNZQyB0PoMsytSkGjrgk5gBlSiSOvcQoIrNjElsgTcSiHPhnPoWfm6DjTNM0pjvibFzGx9oCdgpT0+QyZPzXNyOhSYhNCekmLn95wNbc/eAtTG8dp9Rv6PINawGh5hMRIlNEW/ZPIvGQkadpSlRNoqLPENOTcHJ6TVQfhwuwio8UxXHF4+BC0fOJOzJl/d6aaBhwzSyfwNS5m2/wsE9NTLHerGK7BD378fSzHxHIiwn6VJBPq9aN7tzhDlb6UfV+KzqW+TyQHqU4sk4gZRzoqXewwzwuf8mLVYi23asq09ujw7R9+HTMf0+vXydjiXgz0MTVTLJE1Js0caZBtaiNI4ar0lJpxjBN0yfttir0Om2+6kUocUUz69GpL5HMObt5mqbGsWnILm1DcjbZHVVKLiyMshTH7H30Mcb5A1zDpWSaBJCWY6bWS+fj1b3kETNcjuuWquK7fzZA1ixixw4nHP52iM4ZLHqvvEHVDCllJqh/wyIMKn3SzG06tZQyVIcpIAKOcCtOXUF5+M2nD8oNc+73/JG5sJmdKn1cH10mUei+VisRCde/uTPuRPf1Hv1sPqqLHkeRmj7AnobgeD9x/L4jBQUCXKe+PfA43L7lMRI0tX2WcLGxMCrqGwEsvYOTmZnHAgYewuFilUCwpe5YkAV7WpN1pqNtVUsbTyN3d+Vh5ABiALgUyqXBW1mHWdfntb35NuZil221q9Uo/9hXgyKlayleFHROgpboOBIC5ZAxH05L33/9AdUR1A19vuukhNr0JiC5FToG7q0lL7d3CCkgy846cK80mkt9JNruVRoadDlgJgZGlQZmlrs3zzziPXpjDK++p/XD1hq+1KJLtpCniMhbSzxREC+Fv0OHGH3+Zxc23kc30yARVRnIJnfoClWJe9X5+IK+xTavls2bVHtx9x61EvY4aGJJYRoTqTRu8eUNNy473si91LG6ORrOrvZzCHC4sVcnli3Qjk8LEBu6+bzNf//qVzM+LmzYVdJeKUKulVT5/No1jBYcq4zf91Btn+vMVnso6WPG5/fYuN8QMWPk050uegiSxy89fmIXpCci60OsMbs4rl+fghqqPKwyKnf5sEaTLcla9k/z8PtoXacjjClgarPThQVbiTCReRVLue7b2ZWv2WByiDkVbmiHC1NPkW+nvK48rPeyuONQSJTdSPPFnQjblZ6h5QjL5pB1Han4G5wSJcEvDrgeS7EF2Zgp70hdQMIsMPKRpZ2IMznjZ8xgfGaXT6pB1LcJunU333avxH56bVc5ndmYLOc9gYqJIp7NEJiO6PwFeaRyEHopWgK7hmXtlZfN26L49WHkH87P9jK6Zd54G6e67//7KcMl15GY9mu2W3pTF/Tu4aLeviaGEeBgeKtUwoYRnak2MMDDi6rewJWKiL8L8mF7sk+QrzPaydJzVnPyiC4jsUe18TSMj0n1xWKum77HkV8qeIwcZ2nRo8o0ff52J9ePcu+VeXM/BieXnyToIMR2pynEI4oBu0NWIFWHpioWSOgbHSmOaHyeX89TENNWFBnmrRL+X8IJnPF+dGW7i6CUuQFoiXZY6dXqJTz1s8vMbfo6ZNejFXc24ml/YSj6fzimk8FwPytohmV7TIkMQfXYKutJDixSoy929n7g4YY5Tjn4mo9lx/DjAcVzmO7Nc/fMf4lOnPOHR7C2QSF1PJh4AOvkZ0mgiZeyCFeQnCrUpa0J6H2PcwKfgdyh128zf+ju8Vl37GKN2PT2IeA7dfkyxWNJDjZavuzlaSYY4V2Qp6rP34UcR5wp0pDDbtAhMk9AwiIVdfWTdi7tzo9rxPSK4k5iIxDfIhJJIX+LE408iE9hMlaZVsyB1CZLXpDuInkAGX3cCXXLxD5iuAeiytZ2+A/XNbL37Ru648SpGckLNC2KXxdhKtSIqqHuU6Xpk7+Tuf7dyAZFEL3j6fgtIWZibod2skgjFrqfUPwe6ZBEM+zTT06nyKitA1377HaxjOsl8E42GYYjrLaNidBG0CtB5JEzXMC8o3RDSpoQh6JJVNVopc+stv1N9Rl+qqNSV2U0Lvc2U8ZANSnQOQ9ClgYdiL8tYTE2v1qgD0Xp11DQi2VSxRp1IyKcGPu7u+lXh7sAyPriRpweaHaf+VCMzvA3ufD4LDI8mJRpxjlPPej1x1ybjTYE9Sqsdk8+7etkq6DLkfVoJuuSm3SGu3sc13/0SZtQgb/p4mbaCrvFKSbVbvZ4k0EtQbqyC9ijo8tCm+8n0xdmaqj3/R9DVF+eTR7cXKehav2EfFdXLiLEXiavSoDQyQa1WJ+vllW1s1MXZLG40YfqGokCFMYOFnr4eqdOyJ0cHBVra9S2VZIN/Jf86rS0brLAVL98wBV2yi1avXq3aHyn2tGkAACAASURBVBkxFwtF/uVf/p1zzzmTbruDa6X5RfJUM/L7BJFG8cv/l+DHnt3DzFu6hjpdX8GyiMPtjEUSxGTCmInKKPPbtlEqFvUG02q3mF49zeJyjcT06CUJDWEU8lnCTKzauZxp6c+WpyxgS0CXgAJ5Lgq60nBtBXuD49Cf3ATk90mNIGnsh3yIW1eueTNjU/DKqgwS04YAZClMT5PDxbkX4XimJtfLKL3X67K0uEy5VOGhBzfjdzusFzeYCNEjeGDTg6xZtUoZ5amJMv24jSt5VNLbqPlewq5qz4mCrnRd78h/3NkdvYL/GrztK7mw9MnKIcklyZjYjs2e69YRxJGyXTJK1+SsoVNy8M0puzUE5SlrKuxSaEY7QFffwhIxurzPmp1n0eg0cEem2Na18d3VnHzaG+mbY2AWFITsAF3p3UzeG710MxHN7jJmNqHVr/Ptq79F7EX0Mr3/i733jLLsOq/E9s3hxQpdndENoImcAwFQpEgEBoAkBAaRJiWNLHlGa6wlL/vPWGP/8/Ja/uMfI9memeWRKNkUZYlBzAkUAwiRIHLOuQF0qvTizclrf+feelXdAAgVJGJssrRKTXRXeO/ee87Z3/72tzecNiktpV2jMTDfAwdUkjgRk1cyWrz51N1OBgF6rT48yxfGKRgHWFrcjcsufjtaVkemPdn5Xeotyj4VRCG6810cWTmK+x67H8uTFdhtC+35Fo6tHJHovk6vhSwjaFEMH0GXApAKdHHfoEUI19lm0CXAq7IFdP3muz+BDtvnwUjSJSb5GC8ceQb3PXIH3C4ZuxClQdDFNUqmqQFd9dSmtJPVMBWvGdlFL8vQTiL0kgj2+gpOPPYw+roCwLSn4QBMTPaZEU71Pp3qFmLdRERnBN3E6RdfBq3bw1TTEdNrsAFdBHdvNejyjBayoIRROihjE5/84O8gp+bBbMOiaRk1K2IwtBl0NfMZ9YYrFRd1J4qi5FIQ0IUICE4A06P47hf+DDs6GpLpMjyb4uuE407Si/4V6No+aHqz30njSmp2SFsXWS4bPXVcR18+LIuurNiK2wy6mvYiXaZUfp6aZmpAFxfWjOk688xzYJiObCJsx9GclJN/WR7JYnuzI9OvDbqU5oyi2JcOv4goHMOlUh0U4KrJOdOiX1MiAhKKvzkyTsDFg4etRR5CbI8dOussAWjczFptAq1UhPe0PKE/0JsBXbrEiNRhwbLOFBcjY+7cpOqg8Rnwmt3xTHMRGj2MCw+XXHUD9hy6DLCXUGgd5JWjJk9r0KUJ6CLjJWNOG0wX8mV8+6/+D/haBE+PoKXr7FVgodeRIQMCLnoRkSUhYGBE1P33/Ex0X9JiLJo8Vb6uU5kuaRsYzLnTYDk+diztFvBFgjUrK/EPo7N6wLxFtqc46RhyItVXbS9+oeKNNj3q6tRUrQ8e6GzMKQZSPjeBLvWdtWVAfZzM9CVs41Gqp2Ea0+G9Iz5iLoctgkBcvFXOrAaTnyUjetT3CN7UNaQWoQkb6po4dOtZCS0tYVc6fM1CNo3Qtl0ceelluX68p2RH5xcXcGI8wEQvsfi2A0hcA5mtIdWZYRrL94gmjH5WZLroriDnIV8HYIsXkwJkr+4Tp3ZVFgkEkxSeE3Qpz6tCkgIYNxUHZCx5H9nWVtonudJsc2kVnj/8vGqpajQc7uDo0VXEaYl773tMwg4+dOOvwzYNPPHYE3jyieM48/R5PPv0Oq6/9kzsXOpCQwCdLKoc3mwxkjGpY+Rk/2AhMNOMzuBQA7pm931zXJBaJYZoiNm+nkymuPztV8h0HgE0izyCTe5vzccMbDXAS51rbH0RdBGwK6bLgFkopqtKaPrtiJu53uphrPUwxjzOveImHDznHdA46Q8WYortkulHPjPCdFXIc1pDRCjMFJke4Yvf/QJyJ0NhF6gcOtNPYNnqnuRpLvYJBtn20oRreNKarjJNBPDUa0WTCJdcdBnWVtbwjqvehbA2gy3yTIxgCeD43HJSbxpPcNcDd8HrucJwJVWMKA2knjQtHbqpI03TjRY9r+dW0MV9n2uMAKxhulRrkJ8EXb921rtw5p5DmEZkoCwkjAI0C3z1u19AZSWAw/ZqgoJ+XcJa8hqxC8JPGZlQXTNOORN0VRW8PEcnTdFNInjjIZ67+2fo6xrapo5gOhEmk7suB6ekyDaZaVmi8nyMua+4Pvaedz4MppCYRg26OERDQkCyF//4LWsv8gUTJdMcTcttEZ9+8IaPwmXid1Bgvj2vKpMtoGtG8yoKUlWjRMlK06VAF2lJJtOD4bHaFN/6zL/Djq6GeHIMvl2Krot5WLZJc7xfMV1vFjxt9/vFJTyO4TstiYvgxuTZNp56/BFY9GgrE2haDbpeRdMlh/gm0KV8makNUHT1/PxO7NixG1HESbEcjsMqNJXNVrlGvzmfmlcHXXUuaM2hcVrxxPGjkhXGiUMyeJyUop6LMT7MEJQDXnaFOsCWLtky4q7hjENnygQVgZZp07A0E6+vTrsth9mbA12k2hXoUv5FM8Al8Wj19Nergy4HidnDMLVRWPP40Cf/AHB3oqhaMOyWOKRTHyS6JmEklf5O2BNZoyHK8Yv4xuf/E+a8Cno6gJ6uwzcLyW1cW12D53Zh0seHuomswOJ8D/fd/TPYRilC+p8Lung9eS3JF5kuPL+LPftOk+lFwqOiSOC4jrhlU+jLligBAMOLpd5uNDlbHvAGNvEQ54Fex9JsEiI3O8qGkqdOBGjuFZ9TbvId3UCZ5bIZs1FeWYzTYU6bUoTxMGAFborOR+N5IqDHEN0g35OPOIgFZPUsD8UoxMqLR5ANJugYbMFUsCodzzz+nALA4kIO7Nm7hGPxAIe1DFd++CrQnXWiZ0hNBRx7vo/RYCATswRb1HSxlSigiy3bjfbiqTYum0Eqh0x8DslIq4rPgSYh4WStxqMANs10Mw6jpEjjRPzsBOgrPwiY7EYYFpglsrwW4JXjY6wNYzzyKL3wgI999ENI4xCvHH4FSRTjwgsuwJe/9G1028BNH7iyBl3U/qmwbMV0KS2VuiC0oFBt+wZwNcKV2bqqg9W3nBPKzzwr1EAGmZ1LL7tMZAAU1Hu+jzSjPILszaafvInxUn9LoFUgr0GX3HMOmJUWTLb4k0CkCZNoiISFWXcvTgQ2CmcfbvrYv4LZ3o0KzCmegS6+bmWIUCKOJvB8GyvjYyidHF//wdcAv0RqZsidBNNqDS4ZrwzIwhy+2YKn+yhpHh/SPJmGzDmKuMRF510kGujLLr4Mg8EI83OLEog+ZM5qq4WwmOKxJx+B3/Pw9ItPIea4oUXQTu1WTCcfATmGxaKSU5vq3N4waJV7MmO6mvOdTGYDuth6FSM6Oh9kHtpJDx+87sOyXmlZwgSNdtvDV279Agy/RKxNUJDp0jOwjSutwPr7ReMlUgeV3clChm14Ly/QzjJ0sgTW+hoOP3i/gC5P4wT1VDS4IkoyLdkrbL+FqKzQ3bkLI65lz0dnz17krovEZnuRei4dWa1/fNMxQNs9bGX5VrpMPgTDGHuXDmJ4IsTN7/9NWIUPm0K5yoRrkomatTcae4cGerEny8OiIG1IUSIrW01qEEmlr6bL0IoRvvnX/xHzfoF0cgyukaLrmwgnI9lkfwW63sxdfJPfq2lIkgRtJslnpfhWLcz18cB9d4uvkIAuPuLinqz4hZmQng/RJtBVd4LUEuVmZ6LSbJx11rkIwkiqdpfVUEbvHZqZFm8edDViliZmp56KabQjshXqGp568gkJtg5DtjVNmdDi7+dEoqqzychYwrYw7N31fOWcHsXodDsSZBsntItgDA5bbpz8ZISSapds66PJY2ykxBumkc1PO7ke2/rf0tK3e5gWHqKqjZt+548A9BFmDrz2Yt02VW04mVY8BXSRiX4F3/ziZ9B3CxTTE2DD0tVSGFUu3lyW5cOQPEQSOwZaro1nnnpMmK4yi3+upkuCPniG6xYqMXs1ce75F8pEqACQKpG8P06b8qiiKzovAyt/tg9O1cvNmky8fMJxMfpmQ8C/dZqbm7k6SNWQhWJZFP9FS4Q5z8f6yor4oaWMrLEsiTiaTqbo9+YQTAK4pgVbM6FlJQpO5mYlbMOEr3l45CcPAWEB1zDRY9xKmGD1yHHRmniGLlmItm4iGMeynizdkrxT13axVk6x0gHe/VvXIe+7GOkpEgb70hep3ZKJPzISBIQEXRT+892TeaNJKv8Ut4D6cWmgaAMxpL3K0GfHET+54WAgnmJ8/nlv19fWZIBG9ZfUNSTrR4aUjBhvLjMIdUbdGD4msY7v3/YQDh46H/fc/wQmkxK/9akPoOWTnTFw9MgRCZS+796H4NnAde85H77P3YDxQbFqV0kRr2CJUp0r36/NgGsr6FL3qoZqW75O9EeGiZyTkKaJffv3iQHweMpYMEaSsbibrc1Za7EJhlasFsEAgYEAgJrpMgpLQHkajLBjRx/rkxWUlgOjuwfLE76jRdz86T8E2rtQ0aKkZokEfIl1Cn92iWA6gt92EOVTBMUYR4dHcf8T9wnTNSlGKFsKDNFnRM85vecCsQ4jM9G2Ohguj3Hdu65FkRY48+AhlfgAHUEcCNNK7z3mRz71/FNIqgTH1o+JtxYDtSk4pyN8Rmdh2cNVFiqtMhqzWski2jAtbdaIAqPqrG98x2ooWXKCVw0bMM1GHzv45Ic/rSKfGJ3EpAVbw9e+8yXAzZGZkfh15QYd+JVxhHKlFzWhDAwoppZGuyxoNDhFiVaRo0UT65UTOEbvyCJH13GkRS/ehZyytR3x+3PbHYR5jl0HDmItjFBx0tz3EfFs0zQBXCyipBWvmK5/8xYyXZqYpGVRia67iOOH13DZ+dfgorMuh6e3YMGGTZGvLBIFvGagS2lNCLNkIkbGbdXioLed6C2Iw5MhEK7gO1/+v9GhYdrkGKwqwELXxmSwJhvCtpmCbZ10v/qm2RUgeFDmpl3R6xSiY9mzcxfuuuMn6HCsnm3Ajckj2fJfBXQ1bR21gJqJMh6waQZcTCfkIBQTQtsxMQ1GMsFI52lOq21X06UaSfWilUNVMVXqcFULmR5A3U4Xjzz0oFT89HVaXFwU932CwObQElZrUz5iLciQKTTqudhe5JfIpmKqqBsaN/Lw3D7oUmBP6bZmXkeK8Zo5d7/WE8uWfmF1sBYCdncvrmUuXHs/cnRgOn2JuuE0GUEzQdIMICtmzyATnZ7AVz73H9BiazFZxZybQad7cxqh7beQMINQt8V4ttvuyM9aPnYEVR4pfypxB39tIT29ulJOUBoOior+aSUuv+LtGI7JGmpI0zFshwJkao9o0quYP2qOOKhw6kdTABKEGEh0Jf4VUTufvJotbKCItKQ2dH46jJJfy08FujiBSFAlWikGLxelxKY49BqrtVsen9GsxGh1HcdfOYrB6rqA7Z7mI3txBC+l71DdERCBoGprSwQNtSf0sdMN2GRK8kosJ8iUlW0NK60AV33sekwo6Pd1pC0Dw2iCuV5H2vxK5EyhN4eV1PSV0r4oDUxzJM5ajJtasfw605TswcloWMd6FWKxQsbL9xmlNFFFMg1F+SlGpionkW/F5OTpOIZm92G1duLw0QC6vYhv3foPSJIKn/7kByR6aDIOBNQ9eN+9iIIS1777XOxYoLCe7cUadFU16NrMdNXyhM2s1laQVUf6bLSYqYOsgRhfr+1gfTRCr98XxnTH0hLCKEK715M244amq24zNzWaAt882ygMb0CXEnuTzSHTpZca4ukY+/bvxJETh2FTuK37GIQm2vNvwzve+3Fg8SAqnVo5SirUFJ6ax+P/QYTffL6X149KrE5YTfH9n34fk3QCq0uf/5F4ZFmVjZbZRhlWiIcJ9u84gCsvfru0E3fM7YDruML6krFU3BAQJgEsx8RtP/kxVsarcPouhukIdsfGJBnBcnVx3bcMDb5tSbYuY5DIeHJgSrH06oPrQbXS1b6p9LkKpKg9XZRqtZO8+tPMHWiBi0/c9Clk1NKJR5+BIJ7i1h9+C0YLCLUJMjNBYZDpUlKM5trLLyb+4hMnxq7qdbCt69GSpshhJgHC1RVYRSaDKHP9OSmKmLfb6c8hIwtn2VgZDLBj7z6cGAxh+D5Ky0JUkuVT4nl+yntigfZWgi5eADJZ0xEnI3YjHOTouzvxa5e/Gwv+EiGXiEi3gi51k2aUrTocFPxSN4cLmt4rBhdUFSFaPgxPm+Ibn/8Mek4CLV6X0fSS/eX6wPkVFHorrkAlQIgMBitwtkl815eF+fwzTyFNQpgmW8jNuLd037eAro1qqG7tNKBL6RsMBFGGd7/nBqysrCGmfkArxCNpMh1JVpoaGt4eUySS80ao0YAuqTQVud+EssuUYaZCvZvtQ4h2LsoNDZCi1Zs0E2n58WeQkpaDiBoXkd0qZoUbEb2plFJnezdvo9yqx9I2/5Q3UIqRXU5ozlK6KJ1FXPex30epzUPv7EFRqgxMHrqqTdCALgUKlAwgRj59BenoZXzny5/Fzq4OLV6GXYZwzarW99E7iW1EXTRBtDvg1NqjD9+nmFCKtF8HdClJFlvKukx6UVB/0cWXIogTJNTWmWQOlaO9gE25sHXlu8FSbL4YM9CVayY4TMDBDYOt6vpzxsxzk9VEoD8dTuGbHuzKRBnnaBmOsFB5GGPf0m68/NwL2DO3A9k4gJGW0KMcD955N6o4h0E2kz3oXDnuE0TxtVp5iW6u0YKJjl9ICBxZTdv0dAISvhVXwySscMMN75L8OwSp/MxH730QaZ7QYxL27hauuOUGLGsRAq+C1fWwsnwUC/MqD69pL/LgkEq91pcJ6Kqf/xkT1Lg2qqeSnwTeTzz2KPqdNqYTGgMXKvjZpvUFLR0omFY5vqqNpIY5pAXreEhKE5PYgO7uwDhyoFnz+Nzf/L3cqps/eBXOOnQALx9+BT/+0R3Szr7y8vOxZ1cfSTyArtGDLYfJRHFOABI4yLOn1mLjy9W0RNX6m7V2pTlOCxUiwDouSIopPsOCFgwUvBe2A9dzJRuUQeAW/S04gCDZRhtN5kYyOWtxZhqSNEarZyPOqevrYTiYoOXOScRRltCFn+3mBBHZlsV9WB2XGAU2bv7d/xZo75XCh60uxe6zla7MEMR/n63qPEaYTgC7xDSb4K6H7kJYxBiGA2n9cR9MwxQdt8sgPgSDELd88CMo0xJtvy1nJAd3SEqx2BtFQ3iej29+9+votX1MwjEyo0RuV4hpz2DTVVMNzVRZCtcwZDCjiFNUWQHPobWHiSicwrHq98hrqJvyXDiuh6wssToaw+SEeW0noViqOm1X7B1slLGDW97/m6JDs2CJBIFSjOXRcTzw5H1YpR+ZmSAzaR3B9nJdtnOAjiRNM/girU2CPhZGFUxGvNEYl0CdfmkM9ebzyYQDjV0KvgBTimau8aw26E757FIywK8R8KjA1mzXEKbrv38D2+v29vSf/12VVHbhJMKuhdMwWU1gpD4+efNvQReNlwPPdJv2/oxV2LBjrZuMciipZHelg1AiZrqF08a25OJDgO99/s/hlkO09RBaMoSlMY7lNWadf/6L/9VXvOkroCabLMsW+po7OidmbIPTMSOcOPYKilJpZshwNOMTspvV9LACPUqQumHsJ1ua0vEUlYkzzjhLQt846aeZmkxEDUcDdDrURG1fiK5AV/OqGkXxrH0kXKywDBTK67LZqyqek4xkaFlaUXOkNvpX+6if8Fp52+S0NZYpsyiU7d2K11j6G/qj1/+pZJcLw0FUOqjcJVx09fvQ3X8xKqMPzZkTp26+9w3Q1fAicljz4EuAbAUoBrjta38NnePdwXGZYjRpcMx2k+5IFUrQRS0QbT9anoVHHrxPwBdTC36eZQSF9AUBoNNCGGU4+9zzBQaSQdTMxv9v03utD175my0RYZu3TjVxlWk0p6TwuFLAqwENNZimsLrjd5AFKea8HrzCRLA8gl9ZoMsPW4LD4yv46Q9/LBqsZD1Ci/5uho3pWoqex26AKYUJ29FJTn2MOjnoU2VmFVoMQbB1TPISsQG0d7ew97xD8A/skao/SBIszC1CY55hVAHDCLd/+8dihBoHKfSehcs/cgOWrRRjr4RBRiQcqzaf6FCUT5fy5FLPN9swYvVQe+RtgJZNjJA6aUphIx9/5GF0W74ctBbbUuweivci/TLq6bQaeElos1w/XTIfdauNpHRh+0sYcULWmsfffOFWuT3/4tMfQDQd4md33CWv6+ILL8COxT4cq8J0sgzPJQNCiUKMskhRMSdQgrIhwn1mKyqj04btVYdvTRgKK+PT5JiMqYRZG3BcVwomDjvQfLfVbqM/N49Wpw2D6RRZKv/GIo8TxqqaaoDXhlxNXm/HbyGlPYOdY3ntBPx2G1GUo+UtIIlz9Hs9rK2viO4qSBOMwgz9xQOo9DkcH+n46B/8jygZYSWsLFlXAi/VphOf+jRBkkawXEOGiAbpOu584C4cWz8Bm154DOqmWXCuGNab3nsjHNNFFESiqS6QS2A2968YEdIyxu0//THWRusS18bUCT4DqUGdGD9pfcF+Pid7S/RdDwnBU1LApbaSk8OaIRIKanZNLROjJ0LgcDrB+uq67BJurweTti4a9VAmshp4KWBERorG6Jzs7aDf2oGzD5yDnfO74OqOnCkEk1/+7pdRtQskZjwDXRw64b4ioKseftnEoikmjMuL5sw0oFKWRfzfiuypLWjFD1K1J5VFjALqaoeYsaNbtJ011HhLhfRSt1e5BGIu9fdhvByhmBr4vY/+gfgHMdzSpV9RbTa50crZWNh1g6eq09WlTFETX/LWuXBziihjIBvg7/7yT7HkkzJchVtOa9D1K0f67R3Y/xTfVSErUqGux8Mpuq2eWHiwNUKfpocevE80N2p6cdNod8N2bWgt+DQ3ZpXqGRDBJKsfi4LuAmefd75MFhk2dV7cMMfo9btIY2o6tscUzUBXvWHXGEa1GdXPZNuKzCtXI9ve8nc1nSV/cMLvdT8aYFTDrxpkNpyfWu4/72e81i/YCiLUV73WONqpv0NVc2wSKqbL6h/AVe//FMLEgdvdhbyido0aDOWN3Whnmo1JQFe5DoQn8L2vfg7Z6BV0zRCLbQ15OEI4GaPTnlOgi+0srmsOQ1g6nn/2SXGil8G2n+PTZVou0rySoOgwybH/tNPRancR0/zJeK3s1ZPZreYazv5e2B3xe1LVsTBdNbBsphhZ6bKtVwU5upqPdHmCJ3/2IKpRAj/Tka3lWOp6YgXhmRYmayHmO46I603dEO+nKK3AtBbNA5yuC921kVQFwizC3FIPO/fuxMKeneAJGGQBAhaTbRsa2/MWGUIPa0eW0YWLne0l4JU1fO/zP8KCRfdtQOuY2H3N+bAP7cSqlSB1K7Q7HoajNWGOlI9U015UbXR1aCkLH1X4NLqnxhO91i0xVQDAi88/A5P7cZZKuD3ZLkbsKN10PVG4sRJrpqsOHK10B1FGw68uBmMyDB3c+v0HRc/3qU9ci/FwFbf/+BGJseKPO34MuORiG2effQCGHqMsA1QFW4yVtI8tg+1cQyYluRbFBJiaMmnJKrNgMopkMzj13K2TJjihSLZ13/79EnBNDd54MpZJRX7yXitdUV5juMYyotFw1dB0o86vJMieFjZui2kTQ/gdJqswsaGN8SgSVoVTflmVwKN3ndPCeFoiTljszOHDv/vHqMw5AV2V2CE0oEt6REi45xGcW5yQnYhgfxxN8OM7fizvbcfckoCt66+/Tu5rJDpKNaxD/Si9vKbJWIDXN2/9BhO+sLA0r6YQ2U3iWLFWIqEVDofTDPVMcOLQZig9UyGSHD3ag1A8Ru2ksLUF4nCCJFyHQzsGXb3W9fU1mYjs79qDHQfPwITmooYtXlc5178wrarAoSC+292NlaMj3PK+WzBnzgnbNQk5yNDCZ7/2WaAHpBZBV4xSV6w4v5fDKAp01b2HDeuchvXnc83Pet+Sop4fje+/YhSVRczMkFnt/WpPbnCLgLgGKPIZfyunF0nQ0vyyzCq07QXkAdsLDq655NdxYOlMYbqY7SSE4qY9cIPKbmg7qXab6SvFdCnGizc3gV6E0PUQn/vf/xecueRifPRJ7O6b8ve/Yrr+KcDTdn8Gm2WljJWvrwywOLeEaBqLDmrf7l34yT/8CL5P5+AGdJ0seG02+Jl5bsM7SUUihz7doUd4z/U34PjKihwgls1MvhCOY8tmu33QVdPGDVO1hTSt/XJ4MjRl86bL1FgysGJ+Y6BLHU5bPraLtTZ+SAO6mp+7pS6b/arXYL7kkCFrZbYRaV2M8jY+9Ok/QlJ1AGcemojg2V4kIJmBZqHcpRJPUaUr0PJ1fOn/+veYcxJY6Sq6dgYbKQpq2TQegpaALt4rkyyJVmJ97ThGg7VNIb98uadaRkgepu1JoDKttqnp6s0tYM++/cJEMGVdSrctjNarXGsFl+trov4UPoE2Dltai2o3V5NSakM3Sx1OamBea6E8PsE9374D+gDolECfTEtK93fAcYEkA7rzHk4MIrTnbZi+g5jGjo6J1o45zO1ZQnthDrrD1m4JveUoF/ySDFgm3l0lfei0HGGRojTZaDJw7NmXgUGMXzt0EXBiihfufQzx0QHMAMhMINtv4oqPvxcvVSNM9AT9+Q4mkyFsU3nJcfKKQnoxd5T3rTIKZQ61FijPKnxV6cvTVJbCbA1WT2AyHEArM9hSEysDXlUg15KB+sBSfygWOScgIqNIptPtIS9dzC/sw4svnRDLlOH6cczP9RAEsQweEPMeP3YE3Z4Hz6NedCjmqIzrkvxEtnRlYIdat0oMPCVWqs7zJOsjPlvU1hUMt/aFxep0u1I8NRotRs8FQYD+XF++jvotgi2RS5imtOwIxPh1zUc9kKmeHXmEVNHJSWrNyui+J4x8wf4w2hLxk9K91jQk4mYwHmEcJOj1d8PQexiFDj72dvAIpgAAIABJREFUe/8WMHvikEvQpUKRxEBEzs0qZ3ueWZBsM4/FIVe3DHznh98VT7hrLr9aAqu5J9IUlXpRnstJFcmLHARr+M73v43+YhdpmaBi7Fkey4CFPBtxLPefYIutbYIQvi+7rOCSReN9oX1JWiAbjlBEIXzHlqGgY0dfBi3NqyyRgG8yorz3AaUY/TnMHTgD1dwOBJaDyLBEkF73tJT2r2KWqwOjcPGR6z8CqzChJbq0g+22i9vv+wmOTI8isQm6InGmV956JSwWG43liSoj6gxKdaYQcMlgA02YBXwRdDXSFkpICHIVy9fsC/K812eA0qjNQLb4pjVM7lsLuviGMjXNkzlo6X04RRd66uKD198s4j5mLok0eYsZjNq05fbKAlX9VlLZ8sZq6o8HWxRP4du8XAHu+PbnoU+OIF17Hn2brY1gtua3ixt+9X1v4goQchXwXE+YrgUa601jGR3fvWMR9993t7hXU/OxmSlpWhmqulZaKDWJ1By6bDXXE4yViSjO8M53X4djy8sSMtzq+hK8zM1I2JNtMkXNoXqKT9HG4Iea3pIjZBPwagAXHz7lA7X5FbxGy++Uq1wzac0q39Zd4O+abRqzV7EZzc3apif/CtWF01BZbUzKFsZFBzd98l+LziQuHJhOR/LkZKtq2Ojme2rQVWZr0Ksx/p//+L/i4JKLbPgirGyErqPD4raQceLJUd5leS4ToLTcYFrBK4dfUAa6r8N0cXLRcX15BtgGLMhMGRbOPe8CBMzMrIW06hR8tWt/8t/N/ltiQ6RVoRguxejNQJcaRdfBDlqndLBYerBWEtz1ldvhjYEeLy2lRnRr14GdB5cQagUSR0NkA+dddRlGVYLSM1G6BnKTOi2Kc2n4agI0Eg4jJDxY0wSGVgmLxO7B2mgNK4NV2I4LNmG6uof8xATvOfsK2NMKODbE/d+7HXMFEBTAyw7wgT+8CScY0K2FMF1qIjNoZKTo9yTGrwp0iVC7AV2SCEGAtDn5rwZdcklLONQy5ileElNbTpWXkpmriuNGh6QE4M16VkBOFUgUSacZtXcWkrhCuzWH4YhFkyf7N8ENSrZfOfnIOC1OrMbIsgC9voM0mUq+Jdc7yTWasXpuG61WW4ZpxDqGU5ZsFbZ8+VOjdkc0lRy+SFToMnVJZSEWNxp1SoxdIuiotYAy7CJCc3o45SroncK1TR+bgRefFod2A2mIOB/C9ix5TrOSm14X7d4ujMMUhuPAcDQcX1nG/MJOiR468vIAF1/2Hlx8zQfFIJVxOxugq2ZfRdtcQoaIPMYbEBiBZqkTPPT4w2KvQT82so6UXRBUpRWBVYHnjz4H3a7w2NOPCAPX6vkIkxCGpUt+aqfbxnB9TaxFeJ8UE6qyp9lqd4sK7bRAO0pRLa+hWF1BNlhHGdOUnAkYJaaTMbps3eY0LY/Eb43t2RGBarePxbPORb6wExPLRWCS7TKkncd1akhmpoE0NbDQ2YWzdr8Npy+djr41DwMWhvEEoRbjW3d8B7EdITG51ilZyEWfRVDID5UCwOukgKpY9gjoYjyWsrtQEULN5KOaOFWJBvyo7U3qe7wZaG0B2ZsA2VsaA0Tqjj19Zu/lgYauvQNW3sZ0NcGnbvltWJUDV3c3ga5ZJa4ujLh0CehS0zvK50kOs9plNggn6PoM4xwgWn4Od//9l9DVxtDCEzBoRKI6Q7/6eEuugAJdpPzTOIfvtFFyuirN0XIdrK+ewNra8dcAXXzBs016C+iS9VRrugouZA8HzzgkB0YQh3B8BmMzf07ljmy3Pde0yRT4qFeVXMeZbcDGo7Ux1aa+WP3upjJqvurUQ3/2/ZuhWQO4mkig7d68k0FX8zt+Huia/TvFtYzTyewFTMoebvjI78OYO4gkt6FZbei6mgBUZi5N17XOOmNlX46QTY/h21/8CzjFQNamz4DjPJKNmIDLsmjjoCGOE/gep55idFsunnjsYaCaZeq9GtPFlCSCLg5UcDaercaAXkNXXInRZCK8/8YwxCmg6/UB8GxaledZA/hVVdxMXTHQHVGBfumhF5vwV3Pc9cUfoDMBXIqSywqHLjlHmIKFM/cDHRupZ2CEFFrXQ+HoyDTFYhEgMK+wLGiXkSGrKoTMz8tz5EGAMo2FRbIczooWiGgAbSsvoa7TweTYAAc7u3B6bzf0cYpHb70DiwOaoWZ4wapw9o0XwztnN6Y2s/DYNspJBKodViKOCLrq6TiRfChz0QZ0qZJ3a3uRQJRMV9tz8PhDD8DUCtVmrPNDCdbUk6HWq5rAa7rc1D5yApBxVAyrdpCnlRjXpolyeuMQQyYDBpxca4KOSC4TqAWwGdNXpaLjZNaqZbrifs8Qc99rwbJ0NSlZH8LNsiQDzbajYqtoeQDlqE8bgDQR1osMvdyP+mt5HomRK8Ep25PcWzZZRsjbqh8pXinG0WSaL4ApyUbwu55YERh2F5PAhGZ2ME0qzC8tYWnvEsI4Qn9uEbrmYbie4IqrrwMMHzDcmulibDwZftIUSkhPTKCmBCuJ+rF8C1mViSar02nB0krEcSAgmzYPLx59AZVd4InnH5OJPwIxLmGyW7T7WNq5hBPHjqHltwTEElSr7Eg+G2p901/Mz0p00xz6iVVMnnsO+mAd87YOk0VEHgIGQTfHsU149MbjpCzvs2liSAa6N4+d51+MsLeIke1hajF7kvmmqn3ZgC698uBpbWAC3PiuD2DJ2yWg+uj6CXjzbXzpR1+W1IbEIuhKoFcZrBp08blNDVVIMJJQ0mk2aYUFdBGj6I1eWAnt6cgvXy9YY3P2a30GvIpMXLH76uOfIPB6uxs+bxDp2Aie4yEPNXh6XzRdDL2+6boPw4YLVyPoUiPWWxmOZqz0VNAlTBcrL04V5BkMLYVVToB0Dd/+7P+GvjFFRwugF1MlZj6ltfAG39Pr7smbVtcb/HGv/mVvBBG+UXbk5N9w0s/+x/yYjWv2Rl7fa12AmraV9owpcYvMYGTpX9L8s+XiyScfrUFXbUCp6s9NGhJVkarpvllCgWLB2CYwZGoNhoXTTj8dcZYgK3OZ3Gq1WzJVuN13MANd/AlNi6phTDb3+ZtIjvo6qAE+pfN6nWu+UWJsoLqtFYL8iNqJf3uP2Mmga1bUzH7eqzFdzeuoxHrjxCCAv3gG1lMf19/y+9A7+1CaPeRkqcVlX+muGk1bA5bpNo1ihCpewerLj+GuH3wFc2aIthGjiofCjhG00LuMTBcr9pbvIo4C7FycwwP33wOTnmUbs0F1MPom8JTlJRxODwY8PDhh1sH6cIyrr/k1rA3Wpe2y1ZH8jS8CMeEFR/5VhpuKK1PtCJlKFRsEE3pUYr7y0Z3q6A2Be79wK3pTNV4w7Bq46uMfRphM4e+ex8jIMDELFC0boyzA2ngg7R6DxqJZBi3isFEOnbqhqkIinm004S6gcyiFBxInwvSSs6GIGGxN7zEyjpmGalrgnRdfhcmxdSRPLGP6o2dhlxZOdEsM5nVc+tHrkHV1YTvCeCLB89JLEJ+hBnQ1nYfNoKvpPjTMcS0JKXldCsx3O3jw3rvQsjmhpiGP6ZtHnzo+w0qDqUAXJ7/UeuJ1JCPCgHiK7unvxagw2+TUsQYmIuWaC9NpYTKO0OnMC8CkVmn/aXuRMhDdLCV9giLyNmOQDAdxnKHI1WQt27ISHtbohVSY54a9FtkrnhG0ECF7RRBFGxcZiCk4Cam0hjyFyHARaIlNiMFcRjJujfGqWltNbcY/c3iY5m247TkMxydguSY0y8EFF70dld5HnNkodBd+r4+d+3YKi5am9DlrA5Wv4gB4ufl6TFtN1fFJFEBMWY7UJCIb5XWhTsvyGSk0kcIzCEcwmRRh5HjosQehexqefekppHoMq2MKCGP8QRQHaHPoSPzdHATTKea68xiORpLX2DwbDWdvl6WwXL0kw1wUY/rs0yiXj6FV0ZoiBKpY8hAl+ilz4Vo+klBZh/jdDtbjBOuVDmf/GeiecyGGzE5li5EeXzXoEoE7wWXhwNfaqEYVfvMDH4edurCZh1nliIwUX7nt68J0pRbbi0ypUZOI1JsRUsTmDHSRvSWY4j8I0yXtRXVGNbpDZfVi1MCLz8kMdKk9U23szYCV/I2QQ/UUowq8/h/e+C6zvZ39Nb9LaOucTBfjflxohQU9s9C2+njXFe9Bx+rDQwtWacNgKri4dW8MmqBiaHB94G7Q+w3TRcQvkRcZ0miEtl8BkyP4wVf+Anp0DAseTQanqJjuesrH7MB83be8gWhPZiqaS8pcvXrSTNfUuCkrjnrD5ALmOPXWj60QgJIfeqMo76Bc6VrqxFhWHkWZK3dzVlmcFKu/vbEeaH72lr+v3cdlJJvVoWbUNhu1M3lBvUX9oEkcDBdtIRE0w+EQvX5PaPamwtsuVaiCqpmxxp9gCPVvUsPD4fYSaLkunnr8MWmb8D6VjNApUol7kOqKGwkN/Zg1ZxnSWllbXVYeWEWJjNNGdBZnJlaS4uJLL8OUMR28box78F0wvuLNfMyelM3LaOuSkltyMrKbPSKv+etPBYOn/s2MZdvOu2gA4ubvfRUIekr/tHlDauS+MFysJw6q9h7c8Il/Dfi7EGeOmFoSdDXTQOooVYezmEBKhsQU0/WX0W5p+Oqf/zv0jQB6vIrFjiVu3MKBsK3AMFkCCxE5F2gxXmY8xEvPPw2bLTV5HpXxJsEd/5tfS30HAQdbTxysYJQMszi7vTnsP7gf02gCzeDapPt8vWHKsIN65pvWk1Tl4uGpbhytPKg1C+NCjDBzskw8FAh8bIp5AxFl89CrwgJ7/QW0pkBnVOCur34f+ion1nQM54Arb/x1wLUwSCaYVgliPUfMEXyjwjicCqiSOGO2MXNGprG9og57AgJqV3lgEdyo9ib54xJ5VQobZpBJyAHfbiObZrj60quVeepajkf+8ntwEyBs61hvlfj1//KjWNYCFC1aiWbCKBCU8LBr2C7uw07Og53TaonSvWxYl2yd4hXRMyEA73dZ4vFHH8HC/BzSmO0/hqIrSxTJva/TJMgWySf3M5mU4DrPxOE9L0qZdua9zTIyST4Wd+wWWw4a26ZpIvet222JCWfJ/i1Kid7iPWa7VfaGvBDmjGCE952mndxDZcJZQJcmLNZs3VaSSziZjEUOIe3DNBOrGz4SrXZHWLooZXsQyHg42y50yxErD9E+6kqTJGcCf4nZwVXvvBmaqSYY+bDrpo25xd2A6SvndBahEgJNgFW7a9ZDQnWujXqNppoy5Z1QEc6mFLIs6tJYYTN2EtlaDJIx5ua7GKbryKwET7/4JB569H60+x4Mm9FYE7mn7ENwupPEhe3wWtXDDzSZlozGGAbNnXmtmPUp7vK68rmiP2GWYInn09pxHL7vTux0TSCawtxgp3VUJderjipn8kgJw7EQcsCWshCmR1x6NQaGh7TTR+Z6EjTN96qToWOEmmbBKl20sjZ+4z23wC/byKMKXtvHtAzwzZ9+A8NiHTHFixbHfko4hgFHM6U1TD1jY4PSiN8b6MTnbrMtkJSatZ+YMjhWpf2pWttmjr6BYeprm230LQVdfCEULSZJKuHDHN/XCuZOOThr/7k4fech7O7sl4tqlo5Qe41/kbCAHILZkGE2mgp1KRRlDUQSMcM4txNAdAJ//9W/QNecwscYVTwS47YZ8acuUsOj/NxjrJ5SmPGGze2a3QhuGgRLpKu5UcvCEa0HAQ81PSdP5W099CjotEzqAlQwNL+Pm45USqxcHDrxbwJAzWRc/TsEPIn4VekTpM9f/8kLKFoXcW1TTs10OefUFDMv+XK5iSmNBP1cLIm44J+cqpL3YLwZnysu62aCqTYHLZXw19GUC/fTjz2upk1YrnFKhnESjurtJ3mFVmuHxIlMRiPsWOhLJAjz+ZIwkKgcTuLwmnPU/qJLlD9TSg0B9ylOHCmRxy/px5uvt6RR6HYwqdo4NjXQ3ns+rr/5t7E8zDC/uE/pf+oRbLU6VDtJdBQSaBsiGZ+QPNRb/+bPYKer8MoJug7d10di+yIMmYiYlTGl5KTppqzdpx59UKYZCbJYYFlSxDDeJ5dijoiF4JwAiW0o5i/GCYXTwMWXXYIwDcGngQcK15rsSYYpbEazTmQ1M2Cak25sp9TDD2Tf+v1Fyd1bW13FwsK8fL9qR2no9ebQcnyE62P0KhfGKEV7WuKhH/wU4ZGJ6LiiJeDQ28+E0/awMloF5Ty6ayCuMiWWp9C6/lATUIplaowkRVZR8yyK9VSebs0zzZdqMl+z0OBZbcRhhvPPvQhVrsEbFnj+yz9BtTJFaeso5jwcvO5KeId24mg+QsIOgQiICayp6yLwYqWvyeQld9nITpDT/6ie1pLWeT1trjIAlWMULQmWduzA7bfdjoWFRUmh4Nojkcafo65tPU3IIk/8jmjrkcK0beimmhZj7h0nT1V4tikar5bfk6EY7rP0FROyittJDRj5bwR4YigccahKk73Btj04ThthyAnHQgXQ8xrX+6NYRBjK9oQf/J3i5k+/uFqWkKclfL+D0ThAxWfSbSHmpKztQ7M9vHRsBV6vj6W9+7HrtNPQm1+QSUMC4kJz0V08RDO1+g43DLICWSJ8kPb85mGDpn2rAIAkUPH+cyCNrKDALt4NkhQWtEKTDoKEX3B4sKJer8Q4WsVt9/wI+ryJI4MjSLIAfoveYjyrlEs/3yOtSjYG12prnqaNL/wNw8m5xhj8TZU+h5dKTsWmaDPDk4RHPMazd92O3Z4NnSHuXGO13xbvszCN8kZoDsuWn4nIcDAxWzh45bswdToInDammoGYR6jDoYFCuhac4u1588BAx2+856NoFz2JFsxItugxnlt7Bg89fx/G5RCVyQqoREkvr0rp82i1MpMX/GKOAe1P7/y3b37n3e5rpWOxZWM8mcD3iOwZOmlJ9pNTtvDea26Ehw7s0puBrkb6q6QFgh75qM6ErFtBl0StlDEsPQa0MeIXH8TPfvAl9KwYRTSAxQpxQ4i7TdClcOymqzD73wSV4hvCKkG89MyNRSzO0fRXeU26go7ZmRwC/NpZ5c3KntM19LhSVLcAq7pCk01DWC/FDjRj0XKoNBl7Nf3ieS3xauEET2McSDAoYK1+fazc+TtYaTKUdzKdiA6Ekz/cvLaPWrjRUiCr+Px6FkLANaNLCLqOvPASYgn/5eIvkYtRYAXT4xh5Bd3oSuisbWhY6LXx/DNPoN/24DuGGDG6MkVkitj47PPOk42R0SJq3pXyi19mn7Y3QLf9nLVNM8P1SQp38SCOBwZeHmn4gz/+nzGZ8uDpysGmDl/1uxqmS4UHs/KMUCVD6PkE3/n8Z+Dm6wK6OlaGMhlLW0mBLnUgSutE06U4IA5//qknpA25oefiIVCy9abcs8ni8rk3LUfAFpkEivP59+ddeBHClJmchXwthdKyZuoiSV5vYykgh7FqLXFtiSdgUYnlSKfTk7aO67eRFCUi+mLtWMB4NIBZVZgsr0KbRjAmCXYYLZx46jCiEyNEtE/Y30Zv36IInEfRGHbHg+6aiDnoYdIPle3KuhCUoGsFutRn4/m02bqhGXWvGx2M7DEdkNBnNyEJc5x+2iG0/A68UYnyoaN44c6HQWyXe8C0b+D63/s4npkcQ2CkaHVclQ0oTFcl2h3+bpcK5KoSX6ZC0rcbM+Bm0rz2O6r7LJyiW5hfwD133y0WMSy0HdtGWRIkkTVUQKPZ12QSsCxwwYUXKKZfgLTaQ6WQYtEpFTeZJvq4FRKeLKSPpSQHkuHIeya5jxn6/T6WV5Zl4pB7HoH7eBzJteA+zQJdtaOVkD6KU4njIqgIohhJmmFufl4SNIIwFD1ZZbhw/C6GozEMy5U29vyOXbj+vTfJ0222ukrnxmeLxTP38lpvDOr9FAQ5CXSpE031Oes/a/PO5u9Vd0D5jclzStDFKdc6wJlGuHplIQkK+B4HDTgZWyCtGKhOofkqfnjn3+PFwQtw+pa6z1WCKJ2Kzo2FdhiGsm62Cp/VpLiaKFet462gy6hBV4ZWHsOdDjBXRDj2yP1wyVwHAdoGPQnUNPKsU6XavAp0GYgMF1PTx/xZF8LefQAjw8VaWsBotySfNM4iwgWUZKkLG+2si76+gA+844NIJhn6vT4m+RipGeHLt30RsTFFZdGTjPF/gVhL2LaFjImnr6fx2C62eZ3ve0stI3gzSdUOBkOZJBERdQa4mofxiQC/+/H/Cj66sCsfljBdqs2m7PTfGOjiczsZrsBmnzofwHRDfP5P/iecvsuHb2TIo2k9GTe7Sv84puv17wqrBRmbF1DR+Iqp6RbqiWSj36BaTqVcOMK8+UM8n2owxWqetLgQaHWbkg8yAZGIbqkD0XlIaNLqIMDjBsQFpUwrIRtbxc1JqhoF1FjNhUEoni3r6wOpIsnYxUmC8y84H2uDgRxUrVZrUyDyNp7O+kCTDZe5bjUgVI0gQ0BXleV4+cWX5PUlWQbDsZEUOZx2CyvDED+562XEMTBcB951dRuHTtuNtqMjDYYitub0KjfpOMuw57QDaPX6mNKby2Cuo2rN/NISXRvU+HbrLk2y814+vi6ZcO6O0zFBH+/8wMfh9fdhNM3Qbvfr+A61dSvQ1Vi68FjKkEWrEs31hT/7E+zuVJguP4+Du7pIpmuwDLaQ+MlWWuPYrw5SU9Pw/FNPIUsi8eviZGNJfyE6SBs8ONhWLAV0UUwf04+B7U4pfGyc+bazEPEgEsNMas5tYYJZSPAQ57rkNJsAL8bpkJ2giF3+N13iS4nw8bwOcmqFSh3HBxMcW1mV1IPDLzyDM/bugJaE0MMp3LzCktuDFhWoQrK8FcyejdIBgoR5dYlYRBRmJR5cPIA43q8O2MbrZwa6pF6Qf2xMcxvAJY17Ja/IaZXgigCdSYxZXGJhbgl79uyDMy6xI2zhzr/6Krp0/dcqvJKUuPG//g2seQniloaoYHadAl3qUzFZNnuNG9Nfm7VKJ43K19FGNCXtd3t48oknpL3HYpKZotTV2bYtIvdutyPSAM9z5XDkvWA7j/dfJg+5Z9bSB8oq2GqkBorUlgSDc2+rpw6zgn5ZhVg3kC1jhunOXbtwYmUFS0s7hY3k8I5t+gK++LW0Z2Dbmxm+BEdkRU+sDrBj1x5pE66sMWR7Eatr6yJbWNy1F0Gh4R3vvhau60NnK9D2kU4YvdOWdpvmkExQmiqlOFSfTWFMTdis1FeEgXw2GmbujSfpmZumllANkivKL1Ggq1LUVx01ZdKEHybZMj4rFjDhJCdieL6DQbGCb/3D11E5GUyL+ysNXQM4npoAFfNX29voJdXwbqPAUUolxawVml2HV5PpquCUzC5M0M1CzFcJpoefxfTlF6EFU3R4DjFFQQLB2Xwm06Xa2OIJRzmIYSMwfWktHrj0KmTtOawTEM/Pi33JaDqGSZmJocHWPKQrBeaNRbz36hvR9+fVRKlVYj1fxVe+/3eAnyHTEnnfPN+oy+J1yylvEXb4F/fx1oIuOhubJqbTAJ1OV3xTirSCZ7YRrsb49If+BRy0BHTZlSugqx4yUfETPKhPYbrUFqUs+SAsWr/rIRofh4sptPgYvv+1z8IpR7CrALa0OGYZULPH/g0cRK82pXDSEc4Nn8BJNALCeKkKXFqLeamM+l7n2CfwkYqtbodR/NkcX3ywGCQri6zWdRFkbYAqasY4SlwpHRmnv4Jgiul0Kh4zKXUoYppD8KGJ4zcnCaWCTTKpHFnFsA1HGpjV5yWXXybRFtzU+LOb17atR5aXWDYNgi4VcdNMxFADQuDVdn08/ujjQrNHUYr23BxG0xClbuDhp17Eg0+muO6GK/D04w/BM3Jcfv4h7GR47+oRLHQ9yW4k6JpEIbpz89i57wACuiI7tI2oq7Vtvfj/P3yTovZf3Srhjbw/1eoOUw0hfJTeDgT6HN75PoKuvYDVhsbJqjroeVYx10aaEmIeQ8un0IsJ7vrel1GOXkG4+iKWugbycAjLoKO/asdvtjsTtkvTsXb8OAarq3IwM8uP2qo8p1xB6RQJPjJGj7RaSkBdAhbFLZqOnbv2wWvPIc4K2YiF6TUMYVW5PlmEhMFUBNeKXVFtS/7JteKwYMpSPPvcS1iNAHd+D1aDAmvSgjdwYN8CJqsvYs4tYSYTOGTUyDjBRpkZMv3GbDrRKpY5XQ+gu5YwSmmZCggiC1zjKpWqJ0CraTE296h2cK/biwpwKQEvD3vH9hHHbAGaqAodluHgnHPOhz7KsTRx8IPPfAsHDQOeZmBUpTh4zQWwLtyLaQeYagnSGnTxdfHAY9HHFqMar2/aTzO+W2n4lFyB11H2t1qHt7a2Jtea+2C310e711cCdAGz6lOYxpyWLhRLq3lGgmphN4X2rKOCDE3c9isCbBaVlAtUmrST5VkRY1GmETCOJ4ff7mIaRuIgT9aKLBHZoKqkKL+A5XiwvTamUYqkALpzOwDTQQ4TAfMwWx28693XQmd3ICU3qUNvtZEWlejlojTBdBqj252DabgYDCfotHvS2mabTjF5SoBP8MgCod1iUd2IZJr72bQZNwOyVwNnvG4N+cB7zv+gBRMHk6iSpWCJwCuXPdvvtATQT5IJNAL9coRb7/gGptk6NL2AYZVImeACFQ3ENUbLlVl7U1372XS28k+UXtGGpssQzSGfdS9P0Cti9IoE2voJHHn0IThJjK5pyiAI/RiFQ1CwTeW90iZGDFEdhKaL1cLAmVe+A9r8ElaZWkLH/qrCNInhtH1k1IflBry8jZ6+gPddcyM6ZldYS4LMUJ/i7sd+hkGyivVgRSYRJQ9WpqEj2D5blW/grH8j2+Eb/Jq3NgZIev/0QUmF6SpyLjC6bLiSIH7pOVfg4MIhOFCgSyuJ2GvpWjO1VY9ENdNDM3mb6n2HUSzVsqUxXHcNujnF7V/6S5TBcejpEG2bZmlbxdRvnOk6mSVpXJlnC4SLzBKjIfyJAAAgAElEQVTtUCmUOg8CagK4eTAnSkx6NkDXyTe/gus6SBIeJI1gnlS6ot6lEvc80UeQmSKY4v+WKRuRweiiyZIYmlqn0kzaKFaJwmPGYaTCCHA9ycbG6kMmcsiEqXwxVovcxPbs3y/5YgRdBGUmLau3+dFoEkSkTH0ep0Uq1RqSoRzGRdguHnv4cbT8LsbTGPNLu7E2HGOaZLj1tmcwLYF3X3ct8miIpZ4Du5yiZxewqxBZNIRr63IAjoMQuu3g0LkXYBKlsPy2ivXY5Ca8zbfx/+Fve/Ogi4+N5fUxLSwMUwuh1sct//K/Q57aML15lNQTcfNvtABytZr1QYEzQ7srIF5FtnYY9972dZjJGoxsJJYuHPEWEld1sxQbKjJFFauk5xUOv/C8AK1O20MSh8jSGI5jCoPLVhOLDQqdwyhRAmrHlz+9Vg+LS/ulLcSiRUCXRNToIhLmlJbvOvJ3BABhGGAyHkvQuNgJEPjxgGnNYVT6eODpo/jJgyewuKeDo8cmeMeVu3D2/jaWOsxSXINvAuEkhGX5iFNNQt6LJERV5NIq4WAQgRb1ihIyXVJTRCZ8U3uxZrca8NUUbI3gd7NdRbN+xacspDEkiypOf2a4/LIrkazHWCw6eOrWO6E9cQy9HCgMIOgA5/7mdVhvV0j8Com0EGftRWFqBNXVN2ZT0SivtdaZ8SwjuOBwA0V0DQBj8cnrx3syjmjxqljuDU97TgSqIUI1FCGHcyU6U2HnCXz59aYh7BtDh0WXqhnScsyo4TNsWLU/m2n7wqVMghjd/jymAY02NDWAo7sw6O1l2fJvmulgeW2Idn8RF7/9GsBwANsTgJaWGpxWVw01sXi2bYT0l+J0aMXpWhZ4fF5sJEkO32sLoCOTJmMHjWZQCc5kn7Y8ro/NYOtksUYdwvoahbnICwVgq1QO7ukqeJ2A0kCZlLLvpVGsBs9sWhLn0rqe5Ov47j98BWExgOsZsD0DYTwSt3nTtiRDkmHxW+/zjKtWLX3V8mUklqSAiEQIsGksW6Tw0whePEU7CfHcvXehWxXomrpM4tIQlXt9ow0TU2EqPbn+dAuR6aJoz2HxbedCn1/COj3lqPfi17A4ajH3tEQ0STBnLUIPLFx13jtw2s6DMnRn2BoSxDgyfhkPPHkvhvE6sjKG6/MesXMTqc7uL57p+je/WJi35YjSYFLgmuW1oD6T/yYl2nfnUQY6PvbeT8KtQZdOlan4kCjvGGFdJUalluc2c/jcDGqD1CRjGy+GzVZicAK+FeGJu76PwfFnUIXL8BDAqGZi1X8c0zXzY5rJ75stUtHCbEmwKlaLjhsQNz5TGKfh+gA+Df7qxssWxqE2ayTTFYRTpHTnFq0WK7las0KhcEHwNIuWISPQCEH5p0zK1NMHTVxB8zXKYoGBrEqIr4CYOhCbeATRoJk2giiBabsS5nnwzDOVziEI4Lm8J9v7YKArslrPIXi6QF7VvjycuoYO3/HxyEOPo9ddwInlIXbs2o/BlBlgGr7ynQcxyIDTD52JF59+DlddtAdXXngQdjFBPj2Bvm+IMSIZkEmtwTj/0iswDCKYLnP4qPVTbdZfzo83D7qytITT6mOc6cjNLqZlC2df+i6ccf5VKM0OdLuDojbAbI4TJaPjVS/FL43e6nqyDpRj/OiLn4ERr6JjxnC0FHkabIAu3iMWMSJ2lp3AQMtp4YnHHpMBil63LSHptBhwyRhR82gqbQonDFk4EGz5fltajZVm49DZF8I0qTGKMRoOZI1SB8j1xv9m4LC0Knn6S4tLDb5wbbFtk8cZnM4SXlgr8MN7nsYrHF3/rd/GX/7l53DaTuCWGy7EnD1FOjyMuY4tzxwtAgbTDJ1WB2aWiD0K2/fCyrHgsGjgqiNKGMhdg676PTctRVH6iBt+UyJuZrtq/pI669oyIwyYn2fDczsYDie45up3Yrw2xZyzAOd4hEc/8w3slUOzwHIFXPGHH8aKHWLil4gttmCUyz7tAZRQuxHUbjo+Gtfthg2hBk+upyMCdzJcfosaUiV4txwXuc5JZLWni960MRLmz5BmBqcUVVGswtPVFLd4iDsWSlNDIiCOHUFHdFQcsKEnm2Rtxrmw2rzXK2sjXHvdDVhdH4pmy7Y8TCcRLr70cqDdRT6ewnR9AVlFRrDiQXPbot3jz6RIPkoysSChvEKeL2YM0sE9of6rhTTLwWvd682L8z2LXHYP5JQi6OLAEh+lIpfWttXpylTo5o/NXl4zm5WtTGLz9cryqGkxK98sFbyuGNEkiOH4yu6BwyuVbSCpcpQWw/Em+O5tX0SCEXSrhGbkiHMOBBQy0cu1QpsVMawVM9Am4qbWQddDG5vNcRXoqsQLy2FAN9HqcA1McXzyZz/BoqGJ1z4YNyTnj9qD6lNHwTjGXzXxP3YL9uIu+HsPoGj3+EqRkMTg9CSfFcrVGCyROPDyFlpVFx96780yNcyzNkKIoJjga3//VVhtXZz2yYDJkIWufCKbeLJf1Bmg/emdby3o4sYpo9qcWJGYDwtVpqNtdZEMcnzixt+CXboywegavjzIbGuRHqZ77VbQVfdm66qHN5Dj4a2WA60gPg6A8DgwPY47f/wt5JMj8MoRzEqZ322uN06eaHzVG7KpOmsmPDaHXUqbsyjQbrVw7MgR2TSkbcGpynCKgOaMCjGpH79BcyoKl59sazQaEzVJoww9eb0MioQ50VibbTZGfAo8KRBFlk0dVOrv6l8k7RoRkYujtzLxq71C1cbHf+LGZtH/hcHR/IU2wjjBRZdcJhYMilHbvs8ZDw2docjUJjC+RMaU1adUuTJqTuFjjJXlISaTBO3+DkyjDLbfwV//3R1YiYHf+d3/An/72b8FG1m/8/HL4NFROxvBRAxTJ0MoXUykZYWzL7wU0ySXDLMgjGCTav5Frbb/7H6P8nhSQKK2JiGTkNe6EENXgmMZp1eTtrOJVTIObP1ZiHMNldlCovuYFh5irYPf+NS/Qqa1YLUWZ3qPGmpJ+0OAPSvbElUewComQLSMr//Vv0fPjNA2E1hVhKpgFBB/r7p4zeHM/829g22dxx55VAqrTttHnsfQWO1z2IIYoirk0GaLn+wEtxqL/5vDI5WBpV2nybMdRyEm45G0yynw5jJjWHDjPiX7gZhB1utV1iqviwuzvYSXBhqePhrg7sdexqFzLsCdd9yDm99/Ec7dS4HEGhAeRcslQ1LIszdJCSJs6Fks7uz8hWocoJJJPbbcpf1dTx6rKDSZJFD6y1q3wxaSmr8+6f9qM0Y1aMn7CNHnEHhNxgHOets5MrlXFTbmQxMP/59/h4UpxFx17ACX/MsPCeiatirEVh31I8BLTZBy2IW/NWcwOQ3nhY0ie8S2lPpv7nWUKVCjxaKO4Jf6LbEAKQthpXLqjcgEbUS3sWBWuYj8d7JQ3H9kL60BZqPv41szLAvD8URYM35dnFLbZMLxOjjjbedC0x1pEfJPRkEduuhSiKcDR/koamfhZ9ioxMaH7V2P0wtIKQuhiJ5JCGwJUgrDYQxmCdoEIgROGcxCMbHhNBDQpdNMNU5EQ8h9l2y6GhjggIfSzhLA8x5z2SWahVLnuaD09erxqm1m+d91h0MFW6hTRs4AMWTlkJgqwDnhKakAFc+WEC2ybDkj9tg2tIW55dSk6dN2IUOYpajsFE8evgcvHXsK02iIpAzR7jnikG84HDiKxZy4AV2qVGo0e/XTWrNEqlZXWjTpUpTMXizQ5d67voqdloH1555G8PJhLDom0sEaPIOkS9OunOk9acCb64awXbFpY6yZOOPSK5F4LUwMGzGLf89HWOaIi0Rshnr2PKqJhnKi4+Mf/ARTd0XnXGi5WJ/89dc+B7dvo2Tckp4hJbPDjEjScluG4P75N+m3HHSRBpTNtBZ+ClIuTbGNYIvx5ms/ChdtmLkNR/cRh4mkvlPUbbtOnfDdMF2NPoVPAMM/NaFH2QIzJOeNhou1Serf/jnmnBRWclw29+2AroZGb4DMxmTWRjSNAl1zvR7uu/ceeLatKhHBV1yA6jCZAbwZ2KqPmHoysXl1pz4gjV/Idh4VWcDi4t+APnUn1P9Xjv+c9qPAlC2YotJlU7vksssxHE3kodaaEaptvADJrWPLWOjpGnSJuaR6n7IeC6DfXcA9dz4Ay1aBrwRdre4cvvPDO/DiSokb3n8Dvvet72PfDuBD112JPFjGrjkHg+WX4HumtE8t10WYFth94AyYrF4NR0C+yor/Zf1QoJ4taWmXkUkQ7SGBqi6APeXIvnhf6TKFyw9pl1PjlxXI80oYgcrwMIwq+PP7MIxNfOBjvwswXNnsodAccd9WXk4qOULk4SQ6+QPzCDbX5eQYvvX5/4R5J4WeDmCWgQLNork8lZDn3uGaPpaPL2M8XINtsZ3OOBEKyJm3x5Zho9ec6WQ2GiTChtNfSNlMbJH5bxRUtfx5U4HVfK18r9mG7u/E0bGJh59dxQNPHcOhsy/Aow/egysvOICrz1uCX63BrQZgY0Sm/DUTmcbDTJNikLmUEqcrhY/S/sj51aQl1H+KzziLpQ3wyviSZsqt2UXrFmx9ANJbKgxpz0AzULr5s6XLPWkeS7v2QXc6sFZj9B5fxos/ugdWBQQukJ7Vwxk3XKFAlzkDXYrlUoHXXJyFzn2YGXhqSlqmoHlLsxyO64p3FgXZKsfQk+dK7CLYgqLvEsXrYuhZT6YKCKtzBNkeo7muQV0WdVc8JG3YjicgiNOFMqSkm7jgwovQajObkZ6hBtIM2HfoHOV1JV6E/LQF4HGYgsBO2pGyzzVU06adoHEQl8eueXa2tv6MsoTO6e3m0eTPqacwK064CjPL10xJCMGZumYES5RxcOI1hS3sXCOxl8KYAz5SCFfCKYgEguBmY69mi71QoI/NjjQVXSJZKa8zh8MvHMb+/QcxHU3k95BppGBdbCr4ugyOr1RItABhuYw77vkhxuE6kiLE3FIb6+NVEaln/B01p6xcbNWTp5hqxVA1cU2b91CxumXBT90ecywHa1iyTRijAZ696w7sbblI1pbRsXg98vr8aRhb5eEn95BDEX4LK1GC897xToROCyPDRkTwazKTlI0Sath0cTjw0UY+BD5608dlGE8uZW1w+q0ffQPDZADNK8Vxn+9V6btOtYz65z4N/jPQdKnbJcJ4+aDNPkGXDStz8etXXI+9ndNgw5O/j4JYRnzJshicVqohgrj/1KPjamkQdCkzOopJbbPCdHAEHZqkhsv43J/9CQ7usOGmBF3BPyPoygV03X/vPXBteqdwibGceT3QNQM/ChE01+a1OsHbgw0ieN3yI2egrmkvcoPiGDW1DuzbE3idc94FCKNUWAr9TYAuaY9Ihhsp5TpglJtL/SyobDsd3VYPP/2Hn6HXXwR0sm0ZbK+F5WGIH935pFydJACuuXwn9i21kQWrOLB3HvGULSuKdnN4LSWQtVs9nHbG2zCNaXlB5pRsxi/rh2JCeQg2jBanv5Thpmr7UpOjvNhmbIbYnNTrij5vC0u7MQlTTOiZNL8Xx4YZ3n/Lb8Ps7gFaS8g1j2FPdRAvwTRjPGrRLPUZWYCWFqKcHsMjd3wXo6NPwsyGcPQEJuNwCLpOykZUBQ9NFQ3Mdefw6MMPyAGUxAE8h+wPbVCoodw4ETcdns0Rp/zCZl8xq7pnBdVmDYsShzfrsdBMTDMDUekjt3fg1tsewCvLwI03vg/f+eb3cGCngZuvv1wAl4NxzaiTLeKBqwx+GXItE5e1OIeDMEqKoATXvNZFlm0kJ1gctxcPvbooMmwRgcuQTu3jJ8MAkkFoSpHKVhlNkGkg6vPTa6HXnUOnM4fxMEQ30NB5dhWPfPfH2Lm4gGPpCE/pOT78Rx/BiXIsTBc1XWqPViHfnF7kNU40aiVFQCrraX1tAFfy+NQADvVTZFqEKTItAVecrub7pJyVuisla2Vcl428ZFuVgwV8f7bIANKcLcQKmmFjfnEX9u4/DfMLS5JryOlMSsY7S7tQ0YMvK6WdFsU5vN68tMXEVkI0RyqfsBGG83BXIUZqB1Cs4ibwXTNLqlBQT0ljL6Q6egTNipMXyliIHvo+qQxCAdIS00T5CuPOKJgg+xVL+5ogtd1WGjHqCQmyTOpv2c0TUEWLE00Coclo8d85kMCpPyIKDkxFozXxAfvhD27Hte/9IMYh338XBUPWac6qacr6gToqU01xU4vGYZIYAYJiGbfe9g0UGk1uOT3LiVU60fPulnJvmlghBbpmNiV8b+IisHHNGk96VTBT79g2LRTDAeboBTse4pUH78UC/3G8ji5BV8X1zV+iBAMqU5mgS2m7NM/HWppi59nnorXvIFZKA1mri7WsQsEAc1cTNrUIIWyXV7Zx5QVX4fSFMwQ08rkn0/XcsWdwzyN3Ai0GwmcIsgl0plHUAPcXeQK85dOLvP7KAkJtwrz4G6Ard7F37gDefsE16BpzsOAgjlJ4FMJy0oVULdmjDctFRd8q0NVEStDgs4Rn65iOjqPjcZRlHT/4+t/CSpfhpUdgV9M3B7rkV6pGhKpRagPUWvQ53+/h/nvuhseHpKILt3KPlumcLSd+Mw7ZvIfmZW0GXZu/4bVA2Bt7hJS77uy1qsVT34e67mcVKRMsQvObMGwPe/cdkA2Qvl0009tujJJMN8mqVW7K8smYhybPXUZZSiz05/Gzn96FNlsIYqxpSNXrd+cBq4OXX34FnZaNhZ6H8fpRaGWELvVc8UQ0PQTont9GmHAsHLj87ddgeX0Iz2+J6PqXFnXVGl25AzJsUYMr5vrVvm2c9OKaIvgiA6ZMIdWHTBJTO2N7iDO2Y3qISxujxMD7fu+/kRB7dHYj13wUYp6oDh2J9yG7Q0mB9v+S9ybQdp3lleA+8zl3vm/Uk2TZsmzLk8A2YANOwHawgQABM5kkQOiudDqpDJWs1dUZutJrJelKdRUVyEwGCENwQggJUzAY24wGeTbg2fIgS9bwxjvfM5/Ta3//OfdeySZgZa2Qqr5ez+/p6b6ne8/w//vb3/72thDGA9SMEBgdx+DIg7jra5+Dmw/g6SEgsgBeY9Mpy7Im5rU7HsY4a/ce3HLTjWjUK9Iul8gYky01tTkV83+T9kfRpFHxHCeJaCeb7uTWmgKx6dSWev8EXZW5FfQCbt51fOJTt2OrB1x77TW46fNfFNboTa97gawvtmhHCfCV8lkibyiWZyQK1z51MFUcDe9LHpyMxaItDAnBFj3R+N7plE4NWhAnSDhtTHsD0xINi1iW0v6AG1GU4Pn7LpIoIkbGcFqan6mT4tBSFueoGBU0aIZ+dIB7P/UFuBUbm1qEQy7wYz9/LTayIXwrRWwoV3q+dpNGqwknwDKkbqpsCOIYrfY8+oORfKYnFL2teJ8uLG0TLRT/zPu3Uq3LvbzV7QoYomSB2jM6uJMD5T1KPZZXb+FlV16DXLeLoHJbvs/pQdmgkxS97hC25aDSmkMaUOWjwfRqSCOandLqhkJ1rrjl2lyc4eLap56qnB0sr2vVASjAdhFirgZuCj+4yTLNtZP7jwJasnpOAJfq3lAqEYSMvuG0YiSpBa6thjxo7jvu90RXSt2gWP+Uoj0mcLBo4DGXqA41bJR2tvD4Ywfw9GH6Fw7RrHsIoxRrHR92bRFv/PGfxuNPHcfus86THMdKpSLsI3+vxBcp0zt5J+NkCB89fO6mT0KzE2hOhiAbQmcbnFYKOqTNqqaPeV1OQZcKPlJh0eqdK+fDWVBKWwiXYHcwRJMTv4Meuo89BLO3CccfomqQgCgcE2UfUuepLHNoxJuZJjpshbbmsPN5l2Cd7fT5bdiIcxj1Gvx0LNKH1AdqRgN27KFlz+EVL72GsF/uJT/yJTD872/4GPQGkNgRemEHupXLsNa/dtH9bxB0US+gmC4zcaD7Nl59xWvRdhfhgll5dGh3pNXBCTpOWCjQJalTSndRBKjyBmaFxM2CBnE6TxDbGHTBPvYk7vrqp2CNnoAj35s+ykX9e0GXSTVcilllRF3FD5UPTt7Mteq4587bpQLXM4IutvRUL5509IkzkLOA62SANbssqAqj3CS+12t91r+X6VHSxiVdPJsfqH47BafUpbJK5PFkjEq90UZ7blECWBnjc+qgKxe/FtnAJVC3FPBPx+JTP8LK0jIefegRGT4gSq3Wa9jqdOFUqvCDVESszUYF42EX3P4adRdhMECjXhU9nEwpmmoBDqIMl7zgUnT7I8UuCFN3Skfvf/wfkmgpxaZM2avZoQpGpBTVa5E+QGCmpmENmawjC8qNk+PxtF+AVUU/tnDFG94BuAtAbQWpXkM8AV1kL1OJAuH1FeuWBBPXzEgSIxCs44sf+3M07VDai3oeTtyqS4Zpcn/mOqIgxcryCr7ypZsliaDiWhgOulLgcH8h8JqSxYqVmICuQldWjoyXzztRzzkteE6+TNgC8TMNg3GGSnUR6xtDfOe+Y6CLS+ADL/vhPVier4kBrK4F4knGVqJs6LRb0DIM4xF0yh90SzSa3CT4mToVi/5RYSS3FwEGwRb9rniuqlVP2nO9cQDNsODaLuqVKqpeFa7F2DTG7gDD7lCGUWhHSSNXMjOu48m/kYcJPvuxz+Cc+W0YPXYcDpmnloOBl+MFb7kaW06MsAr4VoaAGYaG2mjtVEMt4kYMZDUbQzI3MWPCGqL1rNSaAsLHYSxfE3BtdYeYW1wSkL6+uQWHebuMx0lz1BpNnHHGmTj77HNhtudFzJXFFHY78MMUjluD4dWIxNRwUpIjFEubRBzeczLxhppSpVaP1yWZM4+arMJkVNIMZEpyKqGVlba0wZqZqVVsTrn1T921FICf9XQiE1yq/kryoBhoEMBFIb2aEnepUYqGcv5dJntsbSKJfLTbdTVBx86HP0YaBeoKFa1Rhq98/rMYDfqIwpEKH2fwOYcQTAP1akWAb6ZZCPIqQq2ON7ztZwBvDqnmSVt2nb5ki4vSxttcXxPPxRozZ3nstRiR4eMr+29GP9iC5qToBRtw6haCLGCzCHEBukrblzJtgNewAl3KnFuZpZbpKgUjmmtweC2HEWppinoUID12GJ3HHkI98eFkoTgHKEUir/0iZqZsXjIRBRnGAAamhT0vegkGXgNJcwEbiY6s4mIUDUVmlIeaRAZqgYW4l+Jtb/hJuBqPj45uv4tWs4EPffKvgHqKrJJglPVJxcFiNuq/8kr+A3ekfwbTJVM5RXsxcWCEDn7s6jfCzWvqIKYcFVeuvhIhINU5by1qPwqh6wzoImCgE3XVI+AJkQWbsghCC/D5D78X89oqnLz/LwBdZbdBga1JsGUhb2XrYK5Zxz133Y6KzaBMBnBnIp4VcbteakqeCfvUd2aW+kkGXvk9dWNKv/9UHrMj31xkpH0wZRSkxi8YPGoqSP17dFjWTOw+82yMffbFabR1aoyb5LIJSFZTUayaVOWkfFTEdTvJUHcriPwxnnj8MRimhkq1gu6gJ+0U07BkrJ9yieGwj9ZcE1kW48iRI9i+YwlBQDsMUvwq+DhJNaxsPw2t1hy2Oh3YHNn+/y3oom8Qcf+0fchzISahBeslBqMyLaviUZSWS4388+eGfoD5hUU8euAxpJmBs867CE9vjDC363xc/EM/CmvxTCRaDbHmysIqy6owXWzsaPBhivi9bgTQog0gWsc/ffAPsa2pIx6tw7UEms0s6KpAUABJg2V4wgI99eTjiCO6i7vYWl9Fo8oJtKiURxWXaMlCFx5TAvLF1aq4e57NMe+7X9u8VoM0R7M1j5izOMyLGyXQdEvYnJCbjLxPtoZo2ZAI4OT7p+ZF/pMYkqLakEEqof8Kx3kdjmnJUZONQSaMMxGmNxsNsZywabjEn0tzAVm8Z3Jq7QI6+iewNUvI6EGnjyNPPY2N1Q3EQaQ8EQNg97ZlrD6+ij2LtFIYIqwa2HP5RWhcfCYO+euIqxrGdoaRnSEyVDuJuYuNkB0JA1ts4VQV8zQOImE9R0EiWizLq2EwCrG4bYe08xk8T5lCtd7ARRe/AE69qVg/LtJcL+nYXuYLUodFs1F6M1H0zrKaWatiF2KILxfbp/RhJNPB4Qjq1/jgNDx/oyok1M1dAi7hZWZOqTCLUnWeCK7lp4qWtmp/FX9/8lpbfF/lKZbDDOqaErdILcew30HVseAPenAMWqy4GK+vFRFXEfI0QqezhSNPH8LG6jHxmqPAnBFYLNApkaBO0aEuihOkbDcWiQuBz1hzB1plCZ3Awave+O9gzu3CKCCGoXFsIbpPOKlNwE37IrbeM4nASfQYB449gvseuQe5HWMQbsGoAAEZWCNXe2zpjs8uVKHpUqCL67VaO8hGl15b6pAXUVUpr5cM1SRFMwnhDTo4eNd+tPMQNj0UNVHVFbmNhe2ErP/KnYBuaJnnoq+b2L7vImjLp2FTc9DRbPQ48OMwi9hE4mdwtSocxir4Jt786utgZEy38TAYD2BWTPzjFz6BodZD4oZImb1s5tJJ+dcepfoBZy+q3m85jqwuWi4cJgxquhIXVuTh2le8CVpkomLWYWm2iELFb4rAq6A3RRJZbODCi3ICRih8oNsP0G648EddVIwIejZEMtrAF//h/ZjXjsH9l4AuuReL2vsE0KU2B1LKJdPFaBqCLlMS0pl5yDVWtV2mD/W7pi7E099/AgiTCU1RrJ26z8gJPjsK/KhKTrVUypuH4lNG7XD6h2LVsR9j3/Muhh/6jJI9ZXM5ZXyoqiMBXEXrkBCa01FkwTw6E/d62LYwh/uo2zEJ/iJlppoytDxFreIijEIEUYAGIz7yTJyuaYhJpo6Bv/TQoXM4tQ5RlOLFL34pjh4/DkM2vVNBrP8T/Iy8cbp5M+lBTbhS40WgxWkn5mw2m03xYxOPIY2aqVBioEQMzSncKEJ7bh7ra+vQTQ/Pu+TFOLYVIK8u45q3/W9Ale3FOiIKW2XeEDBnQNeYOps8QUUbQQX0UbEAACAASURBVE+2gP7T+MxH/hhnLFfQXz+MqkcgRLl9GdxUMhBKimDqjLghk23jgfu+jarnCNO1ONdGd3NTpSkU+ht1XxXC8yKYSEDXrO7rpIth+sdnXiRcrRLKoDmlNwyxNLeMyE9w7NgqFrZtR0gne4qo2TIvolOMPIHJ1pJYidP7ShdNFokO27DhOVX5zNsiizI0a3VUXQ/1ak0E0dxsy7QJKwZGT23CTRmJRH0REPshehsdbBxbx2ArgJ7wHmIbX0casNgDKo4tzBiPrD8aI4tjVC0Hia3hqShAtmLj8re9Buv6CElNx8hO0WfryVT3KUFXKyDostDNDBi1pjCeZI+fR0uWgY+Q+2GlCc108fwXXAbN8sSdnfceW4/19gJ63S4qFRZxHCBQ6x5bn6LVy5QZLosmgitel2aRQctCgZOzYsfjMC+Q9gbUialEDX5f7HKoR5z1XFBQYHLjik6r3DNOrnlPqnfL+ldBL/V/ARk5zamngx5qQrwUvRMwJTj65OOoOdzTEhhZjEFnC/fde48UGwyYth0Vuxb4I1nT2BFxGcVDVRWDoCU8keAsJuUpwKvMIyXA9xMLodFGZC3hmjf+NBJ7AZnbRsDJcDJsgY+aZ6G3tYGDTxzAXLOJPbv3yORfRoyCMT5306eRmSFCfQQ4jFoLkZWgqywKZF0u450U6KI8gA92GKZsl2o7kmXSUw0ONdV+gFYaoR2N8eDXbsayTTA2ZkaC3IkyaMOhB2WcVSQtMLQ9BSoeOgxM2r4Lrb37cJSqlvkVrI1HSE3mD9scg4WR2DBCG3Wjhddc+XpYqQODGYvMVdUT3H7ffhzuHUQ32wIqiUw2sigRz7l/xYf2B/u//+zFZ3ttapqlENeVQafFdVn2uWd/rpx8KDvBSs+l3HR56Hm0WUEZGduLHsy4gksvvBxL9e2Y8xZUvAHF12RmWHkXUyJKRD+tWMs2AkFXp9tDu1WHP+rAsziJl2O4cRT7b/4HWP0DqKIPPQ9E9+WPBnAsmn+UPWYKOgu3Xy6cxSSR0kKJ5HVaSckkjIIu6pHJjTLXbAjTJS0PthdnmS4Rec4QnM9gs05uKZZXR3kEZ9/3c7tyijM3Q1RN25XqZajKjaPSBFxRnMOrNDEYBrj0ssvRG/SRcir05Opvcg0/G0sw+71CoMprQIiLovUjFZU6z45hY9Dp4LSVFdx15344rM5YIdnUQKiqj+eL7As9cmhUyJuQPjqiS9I1acMw1FZpPBxsbfVx1VVXY21jQ9qLU6ajOH7f9+svwXFZFZ98DXJ6TlXmAsELqw9hjKj2oOWGOI5PpLxqMRdBr/pP7FRmNgv5U3EIFd5XG5bkgZeC3zI8mPoWy8Fg6MtnRq10uz14bmkGmiOJGRhcxbDflVYcq2lO9GxsrIk/XJyEahMz6GukNENkGGVHJDjjcZYIKQuGXcXOM8/HILZk4f8RTjBWtyHV60j0irAfqoFApkexZ5Fk57H9QvPiDjBexSc//MfY0TaQDFbhGhFFAtCKuA5p8BSMqKwFUSZxPCvblrB//zckPoaFTq3iYTToKdG5FHLFR1YEMpMRopBacGchTBftmjqHBFIUKksQs0TPKFsVSX4obzOd9hOWjOhHfoh6pS5u73S+56AH22vM3KPmStYFinZlzD+Fa5qit3E8tshD4bJqbhVVu4KK6cAhmx+lMEn00D5hHGDj2CrSMJT2JL3EjDDF47c9CJt7seiB1OAjTw3tCPhZckdDxoWZIjznFCGZILbj/CTCrr176Iis2siuja6WYGBrOPPS5yGp2ehnIQJHQ590WcUR24FRb4i25WH36Xvhs41lVpStQqbheZe9pFSRA6Yrdg30vRr3R+IIz5YXI3mosSSgsp2KMFVyWUv7bnrdC5PNRA1a3hTHX1nbzE68q+nAmA7zsifQ3JlTuLqYbotHlk6xNf8tWjdQjhCiSrG/TFsqsFaGYHOaVw1gqNaj6KosmoyG8pnnjlYipusAGTWHI4ixpEwlaTj82COgPlwmbjkgEfl47OGHEIwGyOMIrmWJTc1w0EezUZWWIzsMMmFIM+sgkK9HAxo7E4CmwnpNpDMi/Oa1pFqzbL0OIwP91AXqO3Dui67GwhkXwqjMIUg5pKJc/h996AF8/Stfxl133omXvuRy/MLP/5IMdtLDisHQX/7GLdgYHIdezZAYIeyagWHQl3uA+5+akj8xkoirFmOh5H4RrbIKwJZzWfZtsxxV3YQ+HGIeGaqDLh7b/3VsdwwYwUgKsMn0/Ik7qfxeP4lhNZpYC1P41SZ2XHQpeqYHtJcw4Lmk75ZY2rC4chANgba3hPN2XYi9p50HJ7NpxyVDq4c3D+Hr930VPa2HvJ5hHI3gsr14ao2a57bZzjxb+8P9v/qs/+SEwJl5csF/zP64iuGhDqEIYmUrWhWOCoCUOh0Cq3JaTpm3qaoppguz6Go44aF8nwQhZw6MpAIzqcFFE1dcdg3mvQVoSQ6Xm2cxqTMJEC3BykmglTfZaDwQr648jyUEudmsIYp93H/nV7D+0DdQyzvIguNYaFjobxzFXKMN6qspkqR4XMZODQpeico5JUkEryhvcQEut81iEmoK/RiKG6NN0HXnHVJhctFVERlqxFoFmv5gHgoslxt+IeAtLnx1ODPEaSSMEdmtLDdgOw0MhiFecvmVOL62Ct0u4yfK9zCrkTr5ijn5z7N6iBJcFFNBNOOTRFOlTWnW67j/W/fAYHViMf6ImYqsapWNgdKmqQmYEpdwsUjZzrFVjBEFp16theEowr59l8hmp8zxTgSC0131e79+pUPgCyhM9uSzeg8iDM2pgbJlE+QCSPxlOazoMmk/yeQ6fXvEN00BeSnA2S4SbyIF7YXYL9gAJRkspL0SLZLIgk6HZzar2W6jriXXLNiVBjY7Q8SZjqWlFWysr2M8GqHVqKO71RW4V/Mq6KwfR+QPkMVjLC220O2swXKUz00JqmXZLQw5WR2yoElsA2PR1LjIjQpq86fBa+/EMK3i6jf/r8zGQW42kJlV0Z4IcCnaEXxzvBtI85hkTOO+eOnd8smPIO09jYbpw066MDGW4Xreh4wIiQ01Tk5QXo1zaBFF3E3cc+9dsF2COOrSlDGqgJSM2sFchO0Wp+hkgEPFbQcEfaYtbucq3FqN9MuVKTFauhhLEhDwORQ8l8/jWeBEHg2MPbbASQfnBizLFWbVdqidgeTy0YiT3yfwoWUDQQGDsjlRKKHFjIbxQ9TI5vgx1g4eQtwfwabYnQ3GMMWhRx+DztDuBKhXXGSMnKH/Fhlzip45xcuOCTPlqJ23aYCZS2yK3axg8bTtcBijksaI2BZsVTF/7i7EjiGC6YjtfK+CiOJ2th9tG5Fh4oxzz5P4H58a2lpVIrVsz8WZZ12ASm0FOdtbE1uFsvmrptB0SwnNpy2qaVdAhNlFe+qZK2DR0pOkjOI+nPQFS680ZjiqmC+CLdnvma1Jy4mc7BcrHkYEGRJIXa2R+YbIIioVMq/U+xaaRmbL+mMxe46DEWw6TRiceN9ArV1HsLUuIIjVTR768nsOPfko8mSIOBjA1HK06hV89cs3ol33YGoJ4nAIxyTIL3Vh5bqgjhEBlW1kYsDL68Mgqz/w0Ww0sbmxgfm5JkKGRAvoUkaxXOd0AnJZd0x0ukP0I2Az1OFbLTjLZ+Kt7/o5JGZFNKyPPvwI7ti/Hzd94UYBnnv3XoCrfuSVeOkPXylZjWYlR2e0ho3BOr55z60w6xqGcVesIzY7qzCtKbEwGQBRwUxi6poYZPlSmVRkuDsBjoJharqWhWWNXpG9HlYcG87WBvoHHkVtPELc6cJiRJI8m/IgtuDVtLI43XPyMk7htBdx3E/he01s3/dC5K0FbNAKqk6taIiQEVpsRRssrjXM1Vfgr0d4/VU/hiVrHvHIR6XqYpj0cf0N1yNpZEhazDsdwOP1cYrqnFPdtbU/KEFXMX3xvX7RCdtTAap4lLkYC/VY7ngz0xwl4yWLtlScCnQJQcvWhtBfaqx2CrpsAV1a5MFMqnjtj1wLJ/dQ0V04XLwLQ8fvBbq4WPrBCK5LHViG8bAnLAkr4nSwii/9/Z+jhg6i0RHUbC5oY7RrDQy6IQzDE5FwRjsDPTxF0EXLiBJ0Wf/2QJfoFYTYn2lplsiZjuGxjIAzQoWbuGHQVDTBxS94MbqDvkyAqMyv2UepfzgJzEzg0PQiUdMqJVNU4BehsBXoMjQL/nCMVr0u2oj144dpcyqTiR5zs8rcTC5CMl1TABfxfcslLokmugljNzLA8ZjLleCss8+TFjRB5Ymgq3xtJ76m6XPK96Su32eCroLtKgCgBgINS0bbxUDSoEklNwaV48dWqGKv1DKsWC4FsAi0JmkC0v6bFjRiJlkEvxNkcPrZMQ3Y1GAlqbBbgxEDPzh2X5eJsOEolEDgfr8v8VHMJ6s32wLEWlUXjYqFtSNPYPtyC+NRF9Bi5HoJuorXV2rtMtWW9bMIllfFyE/g1hYwjE2cdtZFGBB0/eTPAEazAF01uX5IxSiTEKVpZKuJm2YSDeGaCRBs4viT38H9t38RdrSFmjaGlY+Vz56ALmWcGMtmraNOJm9rC0sLC7jvW/cIi5AEAVr1KkJ/DKfIB+V1IKwgwZXIXNS1QaaKLGkSxXLMGUBPdoyAkC1VGhqL91RhQiwtLOlKkavkxkMmxRK2kAwQrRpWFrfJeuiaDqJRiLpXg63bIox3mQVIzVUUwyUgH8R48r6HBOBFBePFEO2nDx4WsCjgNk4kWDulMN12EPp0yTfEvX7MlnDVFrZqFAaINQ31+Xks7dqB+sI8hmmM3LaQk8Gk8Nq20VpawOGjR2E2akjrVfgULKcZqs02tu86A5XmHAIOeZMx4/s5Z6+wmoHPrDoPum2J0WwcU1/WKGwZClnERBpR+ocplncCuibgTBUOckPMPGZ7FTN3YuFWr55I9lG2dY2C+pHK0hNmhf8U1ww1HCR2JyZ9wXwRnlPLFCcBPI8FeCa5tfQS4/nl8/hDiT9SnQjWRXGAnB9piAMPP4hgPJTWHsXshE3UETqWhnA8FNa9VrEx7m+hXrEFdIX+QCYVC6Vv8S6nx0mSQbNQplKJLaOQU7eOtH4pbWPXhWRBkoSIAl9a+3FIPRaLeTUBy2i0WHfx0NObGBsN7Lv8VbjuZ34Zjzz+NG7dfye+dc+38PThw9ixbQWvetWrceGFz8fi8gqcSl1MUG03RwQfoebj0zd+CkYd6I434NZp6cHJblVMToCU8FkKdIn8UFeAUnSKcr2qtynJBcIWkqBIYAY+WmmCFZ6m48fQOfAItOFQCiH+rAJd/CCxkciEM38VI5z8TEeXbG59Hs0zzoY1v4zQ9hA7bKtm6HOK3q0gtyoY+kDFbkPzbbzuqh9DEzWJCiN7H+Q+br7rZqyGaxiYI2Qm2/wlFvleyOe7/f1zH8TSfv82xXSdCsMmlW4x0TLVTagXJ7fFTPel3FenoEuhftEzyQ+TsZhlumwYqQcnbyIbm3jDNW+VCYWm04DFDbmg/KWSmvSci/v7pNs44o3DapoFQs7pjwBZnsLDGJ/54O9h3qGgrws96cFGBEfT0dv00W4tSZipOKUL6FJifcV0iTnN92a6kgTt1r9N0CXnZCJKVuL1Uniq9GKZeMy4dDGmtoLVhOYiTnScfc4FUomEKRnAk0FXcQWc0KZ7NgCmRiDU30wvXmVloUCXqdsIRtQkeDKZdv937oapp0hSes+UDBN/XD1/CrpUc5SrACNV4owAkp0e6r9yLC7tQL3ZnBixPvOW+l6MXfETz2C6yrJJAbI0YUvKgk5+W4hNZXRIJoatnmq1rgTCFKuXk4KibVGMHRdaBQZUJiZz3Aic2P4irjNsgqgOuhsbAjKkfWfQF8lEnDHoO4Vm1TAMEjx58Gmsr2/iFa+4WvQ0FB/f+e3voNPpYL7u4rKLL0Ae9lBzCDhG8DwdMWexCzZXaS1KXYd6fRzHrjBDbxQJ6BolFs4870UYo44fetWbAXp1WU1kJsM/1L2qAKViev1IbYxpMkaV/66/Bj3r4xbGAfnraGhjydGUqC4tK/x7DCQshjQdtmlh2OtjmRqutTV0jx2HFidoVjz0Ox1xA6ffUKzllH0glrw+CnQJYmM0HK4l1Mww2ofH1RC7BgJXgiNugNIilhaXmDpI+0pSFGBiZddeuZ4cw8K4P4RnWlhiBMwohE2Wi5PYmoHR2haOHjyE/sYWEj8UkDWnu2gOUoxWuzAttsPYKmNL0MZWlwHFtGixMBj5cu3y77yKyo1ky3dg5IiWmlg650ws71iRNu8gCGl1LwALrgPNsbE1GqI610ZK9tM0ECSxxGJd+eofRWJXkBiWDJrQM8ubW5QNTAhgKYjJ7vBaYtahKa0c6XizS8E2nU2dmTJ2VY9yDZlq5078Xvmc6XNnp7dnNXQlzzz5XNgLyZ/l9swwHvUEUJlFSLkyjy2GDjJ2NrrSxmObcNjfQtWzYXg2pJXB9nExLQgKzP0xbt//DYR+4fWWJ0iisUgYBt0tVFz6gsUY9LuSfkBGOQkj0dNRoO6Peqh6LBJ78Bx6peXy754YMzMDTvn6xz00GnV2LZGlmpjWbm1sotWs49BTTyJNAgF5HAqR5IhMFaIcICLY7w3HMCtt3PnwUzg2BNzFPTjjgktxeH2IJw8fR63awI+/7Sew78ILsTC/gEq9LlOfGj3TSHKYMcJ0hNRI8Lefvh715SpGSQ9RPpIAbLb+y0EtJT6Zgi41OFbwXwWRosQSCnQRH0RJAsfQMEfgv7UhoMvsbOLJu+7AnKFLDBY1jmS2lAMBAVc54avWzjg3EGkOfN2G0VrAdk65Ntt4cmMdaNOzK4TVaCF3ahjF1Me5qBptXPNDr0Jdq8GDiywN5T0+dOQh3HfoPqwFa7BrlBHx3zsV9DO7Zz23n9fee/tzA12zg2pTPdZk25z4lZTsVrmZlSwX24/SY5UfKVLq5ZfSemCW6aLFgwtPbyIZ6njF5a9C1Wig6TRh5SY4NMdKVHy6/hnQRcsAFq7UpvDisdmXp6kfq59sgNtu+Fuk/afgGH3JZqxbOfQ0xWDLxxyFsRxfnjBdBejK2P4safPCrVnWkBMNHOQCFNClfLoq4tNVthdVTM9JRl2nCrdP8edmRcmlgLFYPCegK4QjrAirwjqSjCDZxtLSTjTabYzC0Yym6/tt05WwfNpenJ0gmvqHsbVIQSkXMB2eY+Heu29DxeUim2M87sNmbomwdQRdSoQroejFJJGYC7I4YGxGrovfj2qTVrHztNPFwHAqpH7ur3+SqDBpLxaga4bpYhuArQEZGOACmtKwle1aLsraRChs25Zs+qzQozAUwLVz5w6pytmaDCSEeSTB5sy9jOIQ1bonv4ttbAIDAQNsraS0SzHQXj4Djx08hm/dfwB+nOPo0Rxvf/urRNf19f37cWh1HXvPPRuPfOcRXPq8nbjwrO3Igg60bAjX4TGjXqVku5QQvQTEvFJYQZJd8KMMYWKi0lpBa+UsjFGTCcbnv/x1U9DFSTu2SGRjZLQKY2QgAxCOBTgGByNUBuONf/Nn8NIeKmkPTjaGKR5X9PZS7Dg/JLMvZZg9o5yBhXoDd39zPxquJ+0OsgNkF8kCEWwkJtuSQGrqyCwDFtnG/hYqJt3aVVRLElG/RVG7I/5PNPusVxto1JtiLErDSXku229hju2tXeis9lBxHHi2wzON3uo6Hrz32xhubKFq2KgQ1AxGiAYxXAInZivy3yC70UnRrutiO8ERfafqwKewXnIFTWwOB8JUaa6L5sI8Frdvx8K2bRI309NS9BoeIo8GqQnGUQTdtlGbawujNYwiuPUGjm5s4JVvfatsj7IeMubIttGhNmvbaYDNuBsyf4z9cpBRdC+xN64w3ATnejFBSMG62IVoOjpbG1hsNyc6ninoUmu7KkpL+cRMQfcsHi0T/nim46LGekTpOyEFTpw1ZY9YicvLlYQSI9EMislyimTYkyItDoawKjYQj0WDlYY+7rx9vwzmbKyvSqg2i+ONtVX5zPtpY+24gJ9mrSJAbDyktVAm09JkZ/vdvgRmV92K5LuurR7FwlwT62vHxKKoWlGZkydqjaegi++MQ0HUmpG9UpPYVTxw331o1mtYPfa0WOHQXoioTAn/Cya8UEeGaYbFnbtx5wMH8ejRIdYDB1ZrJ1KrjSNrPSxt24HFpW1YXlrG9u3b0Z5ro1Kv4YzdZ+LMs3bTqhXDoIfEjPGPN3wC7pwlmq5x1IXpqMKkDIR+BugqzrEc+5mQc8WAKdDFASfX0LHEY3j8GJa0DBV/iCfuugPNPIETkslWgwhl8DUne/mhRPvUG/K6JBjMJBrotLP3wqzXcd9TT6Hv2Gjt3o2FM3bjSG+IYWbCqcxDT6to2HO48tIr0dTqiBMfupljPVjDV+/5KlZHq3AaNOsl2XOq/cVZX83vfwvWfq8AXSf/yEnSqMlfT9qHE05EjXaqGB81UsyPk8XzEyGr0IlKzKqmH8rpMdL/hcGamAOaIqbXIhd5YGDvaRdg39nPh6dX4RkVWPSNYiwE8xdlDy9UpCe9kSDw4bo0yEswJj1MTY3J+Br2yAMkRx/E/ps/gWR8BNHwGLbPVeFoGvw+NSFuIdol8GJ7owRd1JMw0qfQdBVTl8KsFx4j5Vcngi7lSK80XWr8+wcPukprQGWAN4kVKswo0zyRFgwNDB2vhrFPh3LGe9Sw8/QzEGbl9OLJTNbMn0/IlJw9QeUIv5SmE/Cjnq5eTxJlqFVodsh+f4aDTz6KLAlQqzro9zbhcheT8z8FA0pPWCjtZHKMrUUOBLjSZjMtTwxzL9j3fAzGBI0lCCxfW1lbl8X7bEtx5vXLAqjuFMX2zeRQFqDL0NkeoC6lCE0u/GzY4lYbuCcbPQEUQTgZLVbt5Sj7bbfdJu0Tfo+tLxHhZ5l4jGUUr1JzweETWZCVZYBYhBsUONewOUjwiU9/B/U5HYeOZKjWgauuuhJLi0v4u3/8JI73I/zvP/tOfPBPP4K2A7zpR/eh5Waw9TESLrySu6e82NRRKNq4AnIhwEUy5mhL4GfYtuscVOZOwwg1DPIqXvuOnwfsNnKzriZ1qbkRbUqR76npGPsjcDDP0kMYWR/J4Bi++MmPoJr14SZduNkIFv26qIMsplxFliAGmWrCb3N1DWfs3Inbvn4rGl6FIYcyYCGFDSfZyMzk3GJoSKqmq0wtg5uEsKVfyKxFTkDrIojftrANC2R9ZDN0pCYMhr74R1GcTcZRj3UMjw5w/13fxtbGhjAeVYfJGbRoGEjLloadbAmy9UJ2nh5a1G9RME3A6TZs9Mbc+IBtp7Ww1ukiMjS8/FWvhNVsQKvVkBg6tqiBYZQLi49GE8PAxxYNwRbn4TM5gJozx8XS9u3YcfrpqDSbiGmpMb+AjaPHsHD6GdhYXcPCthVpKyt/QB2GU4Ou2QjFFkSDbXrSTIrJQOo0ZPXESoJLVb1WFxE6gX+1WkHFo0diOVVaQq7ZnePZNCsz3xMPqxmLmuI+lOus3FOK203dkUUrXu40lTdC90AFvPh6eZkmyGJeK4oZTQabMLUUt9z4T9hcPyomynHIcPSqiNXV9HSGasWD5zjY3FiD59jyZ67Rnc112BatGhRFwPuQzBoZL7r9zzWXxTeMBT0Z5+WlBflMAJFmiew15f6k/BvL3kLhTmVpCKJQ2G6XAdsZcOjgQXkvWRwIe8aWJi0jlFt9UViyvQ8NW/0e3OYCRlkFZ1/0MhzayvDNbx9Ec9tZSI06vnn7vRj6Ibbv2IF6o47DTx+S9fA1r30t3vbjb0W7WZNInMRKcOvdX8eRracQ6wFyZp+yRhJLoNlhsRmmq1ij1bsqTYhL1xNFQIh0wB+hkmdw/BG2WzoW9AzHH34A3aceRz0NYFGTWi61RfwbNeLECVWnglF/JHpIWoqM4gSm51GjgaOjMTqmg7mzzsbKeefhyHCMwKkiM+vQtTr8boK3vuZtwnaRLTT0HMO8jy987fPoZ31kXNsM7l//EtD13FguubT/+x1TIf0JQOukVuXJ+1LJXFkSg6AmECmIV3ERRXu97ObPsFsl4JLTRPqRiFhoL9XOKiWGWjHBqMcEXhaM2MEbf/QtyH0NDa8l7vR0XhaXXXnM0rbTjVEqO7rKcbGNg2JahRcDGZQAyDq44a/eA8/oAsEG5jw6Lifsm8pEFgXYKr+pBF1qupJCfwW6yAJM589mGb4p01W0F4sYIKkBRUj/gwddvKHKyZRZh3rFPKkUdk5AMRzaq9YxHNKLpwoSCHvPv0CJGJ+B0GdBy6wHzizgkh6FHENpL4hfkgIt6lpTDsj85a7lio6FN00SjfDE44+i1WCETyBTbeXzSwamWOXU1I2uwBxBFyelaI5Kxq6zNcClL7kcnUHvWSwjvs/XPwO6SusOBU1KDQvbZmqC0WRmnBQIMSI6VCOBZdmwDRe93gCbm5sYcBqU+hJDl+eKfqiw72A7SiL5igBkiu95rIb0oDHoWM75N47J54gTAgwbMVxZeG+75yFcfNkVuP5jN6PRcvDqV79WokFu+spXsTYY4xd+8d/jg3/6p7Ai4LrXXYiVNlv7PeRJHxpd4bVYTRiXoEsWWwW6ovEQjUYT/RGniCowvDZOO/v5GGRVAV2vuO6n6bipMhh1aiSpcVP3LMGaalVxyGGIGiNxyHSFG7j50x+FNl5FHSM42QhOAbrUWiMOSIopjylgbmB19Tja7RbWVlfR6/bU9CGzFdkmpNcTI3UYhGy6MNnqpWwgSrB9YQGeZcswgQAm0k1+jKBHZspHzfKAMEPn2AaOHjyM7kZHNgPqs4iz25UattY7cBg9RP0KW3gA+oMxvKrySeKaQCaKJ5AaIrYGyWbSWHSzkuPy11wN2/MwCmMYbOVzxN22MebxIWOVZhilKZpLS2JDQRZrRP2X7eKKq65WE4KcF2xFQwAAIABJREFUuJZKUrUDQad63cRoMES10cJgOMKBx5/EgSeeEIuKlZXtuOzFL0bCaWq2yVjAagYqlbocA4J6+iGOx74Yrsr1x+u6FLbnuQQiO7X6Mxzdy9VYgY3ZQmYiXihWbIKuoliR9aYsWQsgJk79HFSa2oVIikcxukTQNepsCXgmE86NtbO5hkMHH8fRw09i0F3H6TuXkScBsngk+iuCGD6v1axhPOyL1QhZJL4/uvwT2DCiR+67LIPn2hj0eiALTTNSvp7RkBouDUuL29DdHCDyYzn0hqFJgc/PJIEi2m8UkgHlWj8FXAp8cbxUxSKR5eLx5hQs7/2140fFp4uB7+LazmlfsRbJhBWTjzTD3PIC6VGs9lLsOPsSrI8dZO42vOrtvwCgCth1HDu+jnEY4Z5775ZYoYcfeRAPPHQ/3v+XfyHt8AQRVyUcGxzB1+/+CnwmKNRozeMjpUnqs4AussxlYawcCdQ5K4mX0tWA05rpeAQzGGPB0FEd99FmPkUwwkO334qmFsMk6Jocm8KjUUCXDo8ayFAxmby/IiZjEHJzsIPGytV5DCwXi3vPQVRvIJ9bxNFugFpjBQbXn5e+ElWN5sAcQcgxiLr4wldvQO7lGMRdwKW57LPJY2b3qu/2tdojn+tDe/cdvzpLSk2E8LMd+hm5zVQoLyaHGqxiuiwh4GJMgbBd6oWUwExNDykBreyrklPFyagcsV7GS6iNTo29K1qRYci25sGIbQw3A/zktT+FPNRRtRqwWDWnZK1KpmOW6ZqiAIqVY4lT0IrW4hTgIRkAo2P4xIf/ACvzGuysC83vSG/fMVypPLhA8aQQdBFgyXsS0OUWc9pkHJRId9JeLHO6JCVeTS9+65674HLKhsJu8e9SF5IyXPlBPaYXzTTmQQmFy3YfzR05ks3xa1fGvDNhioIgwb6LLsEwDE4CXQrgFtxnyQNNcfHsSlyOIQszVfjbCPgqmCvxdWKVqXyjHMsUsertt90qtDtPfRIzJobrdRlTceLr5/7DCUaCLho3joMEtl1BrzfGC170YowiMg7U8xTFg2SgKd0RpwLVxGCxc0xOVfHnYgBBGfmJ8KdQNJQMHkGjqkwZ50LhLp2lO501AV5c3D2vKkBJZa8RnLH9xvVe5enRZ4paDpmqS7nhqEtNwsbliyIYmUyKHHYu7hYy3ZP4nWFswawsYBQZuP7vbhIA8BM/eR38sY+P/+NnMMqAd73r7fjEX38U8x7w5ldfioYVIQ+34NkJknQIGZcT2xROVhZgWDx7IOLi5eVlrK5vosapon6Ecy96CQapB99o4sq3/jvAbCM3GhIOndCDj5FSchty46A3mIHBqINaVUcabcHWR7j9y5/G2pP3Yc6iieIAThaJxxF1V9Q0iZZTRKUcILARcAKM7VnTwIFHDygQykrZcuXl03qhanpYqM+h6dVFnpCHKfQox3CzJ60bm1NvUYL+ZgeHHz+I7mpXhL5124XN1rQfiVu6bVgw+TrSWJheTjFwwncU+DJtpdkmqu0W7FoN4yTGmNOCAJZ27MDK6btQbTREZ+g7OjYrGYYGdYcmct3AOI5hMyZnbg7jNENuOkhNC5VmC2eff4H8ToIpOr97Yi5K23CyPQVjrdMygx0AisXVX918y5fwJ+/7czEEbs3N49DhI8IA/sZv/DouueR5cG1HhRuX9iYy+UdRNyUUsrUijqKJrpAsjzD1homU/w5bvjIFqCsgnXLC2BIPLF7XvLfEo5M+Vcz25NrHe4yANOVkKDMGyVoWJrgELUmoNCi0YyAblUQiUi+jnXjNcGL3yzd+nouArKVklXTSjPRC1PlnXp89pDGF9JRw5SqXM88wGvVl7xCVUpEzykGBRqMmbX3JSeTLICASGwpNrEH4fNdlcHiMJExQr9Tk/mWhxGuv3+9Cp75M7EaUnYUqI8sG6Gx7kTF2hgx0uDRuDmOMhyNsW1rCXXfcVmjCfJnYJttF7kCMcmkOqylwP6Y+2XQxim3sPv8yROYCulEVr3znLyKPXUQEHNWmnCtxE8goa1BSHk7l0gMuiMaI9BCxEeDGWz+PMVv6bHn7HRgc9RU2sDTKVkyXtPZn7KIma19RnEkTlBpasrtZBtv3sWTpGDzxKKqhj5WqgyfvuwdVLRbDYPX7RDE9AXPEFzT45WskMGbXirWWxdY7CzXONes1DA0XO56/D8NKBdn8Mo6SGKgsIhjruPaaN8PJXVQYdo4Uo7CH/Xd/AwF8bIzXgYry8Dq1R7l/Pje265lMV8FwlcxWeYmUwGuW8aKg3GZwK31kyHBxg9MzEQVzo+IlzXOWRykc0vE6099VTANFmREvAIMtg2mnXm2ghWA3M8RxmWC7otWx94wLce4ZFyIaZqg5LWFASl8QpR+YhYrl1yVrUYKt8iLiCwuRbD2FW274G6Tjw6joA1hRF23PRjyKZdFh4CdBVy5MVzFKntFvi6CLoa4aQhHqs7jkNJ0mmYR8KVx46OnSqFXx0P33qRiHlL9XRxwE0rbjjXlqYwyndpmc8FNygxQWBzxbs/laBXDinUMdB0eyua57nHoJEvHset7FL8CQju+Kt5iEJCsWg2JxteCWIOxEKcc05FS9JjJSJXCZgi6aJHKBoWCViypB17333IlGnS3CMQxOz0iRXIjoJ15x6ryLno+aJ1lYGTnDKUKg3phHe2EZbr0uFbslsTE6/IAj6Myxs6WtQnr8u71+dZ0W70+OZdkinYIumncSHPDVPfrIg/J6KY5tt+iZtaU84SaPKcOmrt5SYjz1Tzv5WilzPpWmomQOTXGpZtB07syhO86RWw380+e/hE6XoOtaqZK/eMuXcWS9j1/8+Z/B+977FzhjG/ATr78Ko83DqDsJtGwEaCF0g5YQCu1RX8EPdbxZzY/F/6vT66PeXsQwAuZ3nAW7vQNboYVXXPsuyV/MtDp0t4Uhpxy9OuIwFiEy2ShuYJZL01oyChGQknVex+f+7v2oayNYUR9VJEj8IRrVuniN0QU+ZA6r5WI4GIoFAFs/nACkoD2PE2ybW5ScwJZdQzLw0T22gWwUwWRYc5zDSU1YoxwP3v0dOedcyNIolqGN8YDTlLboxQjI1CShcn2XSdMcMjnVc1KsnHM6ZzHFwtVHTv4cL3zZyzDmcwhEHBcjtv8aDfTDEAMK0JsN9NMII0fD0q6dCCOVD8pK3qs1sPfC5ylzIbY2BfzoCDhBSYZNzEIdxFEiFfzDDz4sjNQF518orUdO+5KVZruUmqyf/bl/j1q9iXe8813YfeYe/PVfX49bb70VFz1/H/7v3/x1OC5b4JzepJ6Q4MmSFiQ/i1UGBfQCuJXmViw1iPdNG36qQbNsOScELLzyB/2eWLzkZDAygje2xg34oyG8qoeQzIdpwhDgNMZw2EO91UQ07ItpNGW3Tx98DDq/1pWtQhb7uPeu24TdjkMfc+2m5BZWOVwyWUPV+qFYlyKWppy+ExZNdVL4npQnmLJhoJ6NbJ9MNIoG2JCJQpoCk/lSj6ncX4pl2SfV1F4pHp+2RYu7dCI3KUFXyYCXf86h0xsy8MUUl/cE74eFuTZuuekL2LVjG8JxbzLZp7RTpc+c0swR9Fdb81jvRhIDdP4LrsLxvo5Lfvh1aG0/F1pjG0ZBDrfRkHb2iD6UrgqE59JsSfblCLoHDNMBbvjKZxBgCMPLZM/LpE1b2CIJGzUDumSRmjJc5Tqp9nDA4rQ4vcQYw9btwh0N0Hv8ETTSUJgul5PP1GqS+WWLXMBcmdBSppLM5GDK+qrwghAhMpm9iGODEGe++FIMOGXfaKOTWwhptKI3ccn5l2F7eycaZkUsQWTa3kxw45c/j2HWR+xGSA1lO/TcH6cIukpN17MxW4o2LFPF1Usqv6f+xHYG4beBjKnkBF6Et9JnT8VLyyZbQdEoYx3ojptmMqPICSJS25YgaYIu9QqExJZNtIjCYJuRAl2jDiN2cc3LXotkrGOhviLTRRyTnzIRs55Xs6BL3TTqowQ5CnRlg6N44qHb8PC3b0HdHEHzN7BQdRCPInmqtAt0nmg1sq6YLgr5qWdg/ISOIFKCXYOLE4+FTEJx4kwXDxbS0vd/59tqccgSeARbaQLXdURo+AMFXRNfqVKrMw01lR2Guog0lvdGwGw5ngAXVtj7LnoBeuNQOV1x8SkYIrVAK9A1jaGcbdmVl/dJlgviDl7qNoowbtFCqbF9LoCureOBB74D1zHErZm3agm6yvggdc2qG4JtZPphKaNIR7LS+Pp1w5Gx6V1nnYX+eCytPG7atA/g1wRbXHT/uddfFgglK1jqGsvKVsqyjBOY1PIB/e4mtjaPy4QOBwGi0J+Mqk+PiKqaJmxjUSOX14hqN063AYIudc+oGlGGCCTzwJHoHT+1kRpVaTXecONt8APgDW+4WiJTHn3sCdx+94M4/9zdOHD/k7jyJXtw4Z4d6K0dwkKLx2oE3SDbFco1IGHXrLJZQBV+aGE0Rr3REEY4yXUMwgxmbQEre/YhNJrYdf5l2HXBZYA7D86j+6GaIGVwfcX1hC1npma1wclYDruMkYeb0KIt3PCx98MKNjFnZWjqGfzuFpbb8xh0BwI6KDWzUx3ZOJLChgaiJt2vMw2rh55GRlCm2ZJqMNzq4/iR4xgPAincCbBd3YYeqNaj67Hip29bDstz5OvcYDSNgYCTY8hRbdQwv7SISp3+Wxn6SYh0roql3acjTBJUWy34GW0tTDSWlnFwdQ1mvYFuGCGnGN2rYM/5F4h3N4vO4xvraM7P46wLL1TtQGr/eFxtR1g1+ky5tQaikEHjDO6N8cADD4mo/aUveznGQxpravjlX/lljEZj/Pbv/A7O3L1HcgkJyMiidrpdfPlLX8HC4hJ2bN+Je+69F7fffgfuvPMuEVZ//GN/o6bZ6JwvuY4WgjCE7TjCwEQ0AuXQgWiT1NQtQZcyD1XsBM1WBZRINA11YQQy1FZFsD0HYGxNWb1zmq/8mt/PQjx+4BFhsAim2ALU0giPPfIA0mgEm0VVyjXUQjQeoF51RYtF3RWZLnpDUXRdMuvqximLn7JNWeg7ZV1Se0GRfSJcOrVsvOflbwpzT37N3EsWxmUBNN2U1T1IWwNJQim0ZvIq5MmFKOAEDZfaL6dJIwqqJRITRc2WK5pNyijqlQoefvB+AaCGrqwUplrgosAUzSgQM8ux1sBaZ4z6/C7Mbz8XvaQCu30GLrvqWhjtnUj1CmBXZQLVD8bSXrUtTQA7WbzheAirZiDUffzDFz4Or2WJd5fhsNhSWmt1zFTsz4TpkvdaDpIpaUgptJE9P8vh0mcujFENAhy//z7YvU3UkgDbqjbGW2sQy0KJgWPnix8qSUZNShMDlCo4tRcJAULAJdWPBVtvo8M1Z8cKqnv2YNRooccJe4NxcBUgdHDtK98IJycBEglJkuoxPnvjZ5A6EXxriORfBLqebV/75+Gb9p5CSD8LpiZgqwRZz8Z+FWJUP81kLJkLVMJ6T1f9dZ30VxjDY4OIGwHZsCwvjA11MUVlf9lg6088OUpasQB3hacXVa8Vs4I80KCFNl758tej6S3DzJjDqAnomoSQFuaSz/6WZxivyYhohGy0Cj3dxGf//n2Y90IkvSNockP3WWUVTtJyopXgTtGmU9BFoSHF5rwgWSFxNaIVgIz3ckHQgUaVTNd3ilzTWLyEuOGyd68gxnOjJ//5U/oc/lZATmnmqQJHFYNRxDBIL5igi4uPjZAGnGJHwHNl4qy9FyDKdREmixt06TNVtLxURXwy4ziFDOrGUoMQSqxdgi4eD8XakFWhBodtCkZ68Fw/dfAxcR0n4JIloAgQLn26JhoDjZsANRPMKlOgS9NtiTRKUx25aWHvvudhMPYFIPL8CfPI88aNQ7yxyp79yeepgFYnMF2lnlHtKmyRU3vhEOzFbEW4eOD+e+DadMgmi8ZNi1Vkec2rf6M8YlPwpRamk/9Oip4CdPEeUq15xTGz3Ek0BxFsZHSD1yt4+MCTcu727Dm7eI8Wnjj4tExuOVqG8/fsAi2d06CPVpMM0pYsunKNkNkQ5/bCp4rTezRj5apJXaZofBLYtRYizcVp51yErdAEattw1Wuvg1bdhkyrIqORpuZgPA7FNZ4AqNfrodrwoGk8TyMY1JKlPdzw13+BFsZo6zFaDIdeXcWOuUWJueGludSYR3i8i6MHnoTJVtwoQDUzYMUZVp84hgqvw5C+PcpXiua4uu1Iq4UgieJz3p+iWWROIttdjoE+PbTmqthx9m6YzaqAK59HtFFFfbENh0HqeYZeHMHn5BlbnbohLvQJndAzYM/5+xBrJtxGG12mIbgV+HEmDBbvFxmlt1y4bHtk3OBD3PiFL0pywpvfcp0AIZqqwnaRECnDwP0PPIg/+dP3if3In//lB0TWkFk63vLj1wloePvb346rf+RqMI+vUqkKmGDh0O30cP1HrxdTXE7AXnLJC/Cxj/2dAOi//IsPoNVuiC9UEOao1DTQdYJD4WGYi48dReKOy5aqhpQu7LzqpDUYIx6PUXEs0TgxmJngzKm4CmiJqF0FOMt4ahzivrvvQhKH4qivc+NMIzx1kLmZ1NcmqLmMwNEw6G5IQkjdNTHsbUDPIhHE1zxbfLFc24LHNWk8KiJjSuBVWhUpADAFQaWeSrXFZO6KRbPliVltGXXF+16sWYoPOt1PHicNBJEton+cGHnOFkJFHNwzdcYF2pxoQXn3J3LuEgaGV2oY9gYi6CcwOvjEozANMnbKLFQASPGzEphOpplrMnMnvRY2+xH2nH8pRnkNvtHGlW98lwTOs/Cyq/MYFS1i5ao/hqXrQoZEaQSjYmCMIe574ls4tPo4tjjdV+HqWloCPRvoKgFusW5PQFfOLGk4CVBjwPoowFyWYfPhh2D1NoDuBpZrdI/vKN8z0Wkq0JUUQL4EqKqQ5BsvGC7aNwn4YofDhBm5SAwXx/IEey6/HP1aA329gtSaQxQ7yHwbb3nt22BxXaD7vAas99fwlf1fRubGGJk9JAab/6fyOMXpxdKnq2wbqjc5ZbiU6HvKcJXPK5tG3NUIuGKkiLNIdDB057XZWqKpX6ZLrAUrtZT9fNfFEBm6bMlRMDyJ1VBakWK7VR3wPIdnOQj6PqpmA4ONAG993TthpFXUnQUYuSUiykmMwAnu7rNb1+xGPxNeighB7xhcN8D1f/Y72DmvizdQVU+hMd3eVHEyQmmyvSj0NAHlFHRxEWLfXgT9vHBkskxpcESnk3O6qiaVCxctTtrQwJJVnUROiJD0Bwe6ShGhEkaXH6XglZqEXPQyjmuL47a0hnVLPIUWlnaguUh/ILbcC/AmWg0FwmarxinTOHtxK2CiQJeqqFQcVHkVsPrmnk5mheCLsRYhOp11dDob4v9CeKEWo1LTVTClcq6K6khGkjU19s6EAdFZWcgNG7vOOUfYVwl1Ln2ii/aJRGDMumCfdJ6E9Swr52LBUUMkZRvBEN0hBdxsJ5+2fRtu/fotaNQcyQGt1TxZ8Kaga1pwqIOimF/1mGXAymNYBoSrNgchmLoXCEctyUXLDA8xga3hwQ9pBkoGK8WwP8DS0jL8MBF2r0ZmIxwjCehRRDYrF62HRR+rQhgshqB01edgQOH0nWiZsEJScBgWlneeDj81sbjrHBzeDDDWG3j9O34OsOeQZC4Mi/mXJsajAI7jwbF0jMYB3IqFMBzIBKOlBUCwhRve/8doRn2sODrqYYi7bvkSmroNT7Mk0NmFhUqqY/3QUbFjJ8CqGUCN7OaQQelsWWYwbcWw0+xTr3hI6T6epghpO2LnOP+Fz0eVXkncaCsuBhHtIjPkroPa4jxCAhJ6plGDyoEh6nU0DQmd8S0HL3zJ5ajWGjh+fA1erQ7LqaC5uI1OvAKWCKCSTBPNllup4/jqOm686SYsL23DNVddLWL/u+66G+/7sz9Dr9vHf/7d/4Kzz94L12ULnbo+DiBoOHDgMfzSL/0yGs0m/ub6vxEblINHDuO3/5/fwdraGl7+8pfjV375V2SIQK6dgnl+93/9b/jmN7+J/+Vd78LFF12ElZUVXPfW6yQy6y1vvQ5vetObpZNJwCcaQm7K3MxlwpuM7BiOo8N1TGnvkc0SY9JRHwbXe3p3hYGKyZEuR4J0PMCD939bwMKoz8GGDFXXweOPH0DFc2QakB5atQoLklDipyjFINggqUYWW8Ac7SA4IU1gIKkmZNlkwVH+dXzhk/ujtH+ZTtSrtYUMVwl4lJ5YDaSooki1Fsl+G/L+ecwJwlhokuGdfUwjw1S70pCmchl9o+59BeqmovlyIrz0QVTASXFHbANR2xaMA9RrDfgjDgxpWJhv447bbxWsqkCX6rJMWP0yhk7X0On2sbJjF9Y7I5x30Uuw5evYij28+p0/j4/87edgNlbw6mvfBtOuwbEd9LY2cc8dt8EfDiU0/WVXvgyREUkkENmfz978j0gMH17dRBANJoW5YrpUoaeE9GVHgQN0Cghx/ROuXUBXLqCrkWSo+T70rQ1sHXgI+qADDxE8+keJj1kxHCN2MIXVSAEuVcKNAtRqoI2sGD8XjF9owKq38ORogL1XvFxAV0/zkJgtxHEFDpr44RddieX6stjwUA8WpD4OrR7C3Q/fidDpi0XGqT1OEXTNxgCd3E6U2J7iRCua70RAJh1eMlzMmCL4oSCUp4StM05+QIdLESsMmdAa0eF5vo3AMtAnC1H1RC8kLFcxYl/W+cqENIdrGhj3xlhqrUh78fJLXoG6vQgjq8HMmWNV5Pd9V03XyYdzFnTRFJHZWZv4+Af+CxarIar5AG4WImXbjAue605Al7q5yHQpDzExv8zJ/ii9izBcRd4ZN2zRPeR0Kq7g/m/fK4sRzfIoqKfZHW/wZ3dEP7VL4Ln+lAr7LSY3CsCly2e1JMiiYmoY+0O4Hk1RKYA1YNqMOQlhuXWccc4FSAioZeRc5dN9d9A1BQ/qtaopuBNBlwI/Ml4tN55qexJ0UVvCDYChsE899Thc+h2R8XoW0CVZZaIzKyYipUonw8UFmAaj1Mo4aG/fAadalX+Teg4yOWS7uPEQFJ8Iuk58/f8c6FIh5mxeWNIGz6IQp+9Ywde+chOadUciQrxKMaqvlq9nDLGUFPvseVXFdtHwKCxa5J7jyHwBvNQsEatUhuuYyA1HvmYL0HF43ebwRzQ/rYjQms+nhmU8GKDdaMj7F3+dqofusCetJyV6TqFxtN200KzWUalV4NaYqVjMkVAgb9rY6Pvw5rbjeD9BZLXxhp/6BeSoIUEVltMSrzfmAZYZeURx3Lh9v4OKnUOP+kD3OL740Q/ggrka8uNHUR+Ncetn/gnmEJhzLNFcEmjRMYSKBhmy8CryGge9kehMuR87NQ+jOMIwTuHNNbHz7LPQWl6SqJyRkaPn5WjsWBIQtdnvI+QN7DiwanV4rTlsjkYYxglSy0JraRk7d+/GvPhk2aKxCjMNjfaCXDclW08wI/mLtqdiZlg4Uvju1TAYjnH06HH86q/+Gs7YvRu//Vu/g1q9hv/4H/9P3HP33XBcD+9850/hure9TTIKKVDndKgEuLse3vLWt2AwGOC88y6Q1qFkKAa+gOhz9u7FH/3hH2LQ7wsTRV0VxeHveMfbZeLuV/7Df8DZZ52FRx55BNd/9KPY2NzARS+8BP/Xf/oN1KtMLQhEXyftwZxaLO5sGQLJAWTbU0c+HigQbmqIO5tU9Mp9tv/rX0W/1xEbiTRiO9DB1saqgPeIliCmhhqjWHpd1KqeCNXDYIRg1Ee14opvHNshqnWpMhH5QXDVbNSVD52Wy/uoVSsiqiaYZRGhrBhm24onstKqblLAi+sJB7mo5eI5C4MIrkOvu1QYJ8dzZbKXGjd6WjFfdrYont5+hUasnKYsJvZLsDWVGJRF4DTzswRPSpvENVX1Jcl8UsPK90avsNv2fw31GiOWlJZOrcml7IKFoyb3M1vLQgfYHqxqG6efewkOdxNc8Zafxv/xG/8vjvZSvOSKH8VTh9cwHtDsNUZnbVX2IYLWv/roh+BnY/gYItBH+NSNn4DupeDgbpyOCqc0xSCeCLo0AVc8JgRd6kOBJIIlgi43TLDd9aBvbcHsdvD4Xfsx7+gwoiEqcu9yKEOt98LVF+1ZatfEZkoMidW6K4MA4pKg4gVlHaQXMKeXkWL+/PORLq1gYNXg51VoaEKPa2h7i7j8hT8sGkeCLs3WEWkR/v6GjwHNAOm/Nuj6o28qy4iyni6Bl9rI1Pdnv55tQ5pZBieJJauKe4xXoWg4RjQcwAxjNAxbQBdHs48cOS52/a0zdkGfbyGsOHAX53B80BN3aRWnwrk+9UpEVpdn8BhmPA6RBzralSXkvodX/8gbocUVVO06KBlWSPi7CemfBYpM2IsY/c4RGOkW7rr1kwg7j8OJt1AzUrisgsJIbTbCwlDTpczp9NwuQBcnxRhazIw/5Z1kmJaIcglCJDbDNITpevD+++TdsWIzJfKDTJeuFrAfENP1bKBLGYzyxp4BXeMhKjUPYRQjZZ/erSFgmK/u4KzzL0JMB+8J6FIVtojKy8y0ySmYkvAl6OIkaAm6FKN4Iuiiu3oaEzzpIjpnW5ZGhA888G0JEM8jfwK6RK4uQlPVeFOjsvQVU5VtQt1RwuuE4nUTKQOYaw1s23maACwutnwuF1++H7KX3ASmjxNf//cDuqjVoLCZi9DK4hzu2P9V1KoWQCd/tofI/pYt2BOYrWlOm9yfM2kBSjDPS1EZ96rWgwqcJfji61I8H+8O/n62yWkDQOZCkxgibmacSGVLjHYgPFTspLZabamcZVGjxo1MbbuFhcVF8cOyCUqjCFlIbU8mbTmb2sQwRKPVQnfkI+AATGMRw8xBl1Yvb/9ZxHkdutOGbjWQpMyjLKavQuosDLmHQr+Plmcg2jwKe7SFA7d+CcnBx3DbJz6B0wwLyZEeWhlQ5fsIIewvjEnlAAAgAElEQVRUl6uuZ+PYxpCyFTq9QPMMvPiKl6Fx+g5sdjaRuzZCLtiUIpDJoAkqPdEqVbFmoHloe24BpuNhSP2VQYPRRey98CJYrXmAelTbA5jIQAd2g4bMik0SsTUF5yBzM5Qi7bd+67cxHI7we7/3Xglb518ePXIU7bk5mCKK1/Ca17wGjWYLH/zIh/HEwSfxi7/wi9h95pk4dvQY9u3bh3f/t3ej1++hXq/Lz6+urcqU6G/+5n/CAw88KGHZl77oMiwuLAko+9CHPoRup4ObbvqibKos6AY9OqfX8A+f+Hv8+fv+FPNzc6Kfq1Wr+LVf/zV88MPvx4tefBFe9/rXyCACC+jSD09zbWwdOoi6sFIp9LqHeP0YbvvG15RpaKMqmyHjpAjUKNCWqBVG4iDF4nwL44LJYiuLbBULTtuiDliZfbKl2Kzx50P4/li6SDJ4Q7NbEfErOwUWfLw3OTVIY+CFhUUZ1jJtRwZ5lOhDsdplsTjhnIr4LGH+CtBFsCUTgLqBmluRe359YwOdbkcmP/vDvrScd+/eLev6dH0uGTQFAgrl1szqNmW4StA11SgrDz3RKZW1myQs8PXTmqIKf8y2qydTkgSoTzzxqLLF4R7H91auD5OhIRX03Wy2lP7UcrDeG+JFL7sGDxzqwF08E48c9/Gl2x+E5i7gyFEO7rhoVevYsbyErfV1YUg/+dlPodL24GOETryBf7r5k7AbGqJspOQFk+nFE0EXuwvKMoqsb4aEQ3TFm+N6Z6c5vChV92zgI99ax+bjD8MKh7Az6i+Z2qAY+tleD38jNWH8HXQ9KDGHAl3K7V4FbbNxlCIk49yqo1+poLX3AqSNRQwiGtjOo24vY+voAG98zZvEamqc+MiMDOPMxxe+9jn4dgepIUHLp/h47l0q7X3f+HVxKSwHWpU+RrX2xBW2cI8XMqcoIMqDYGcpWmaOoLuphOGOCX84wOrRpxF0e/A4ahulqHBU349g1BtY2nsO8rk2jschkkYNI07yCVVUmB2WgnpOCrJyZ5suTLHU2oawmyEdO3jd1W9Bw1qGP/TRZIjppD8zgY7FAXy2FmPRI5ZnxBiP1lDxYoxXH8D9d3wBnUP3w0OAhXpdTjo3phIUlJufsrNgqjnpVm7q1LRQ58AimY7OKbrdDtbX1sQnh7lwx48eRatRE80D22SjISsodmSYCalekyKkp74fZZuqpMe5YZZAhlWf0lFN7mDVHpOKW32vbNKVV1N5nKYNK06oqAteGKfiZlaLkzrZkgEWjFFjRptUl0V0DV+m4WL33n0IqUVmPp2I6acXinp9MxflxJxEvYJy2u4E0CUAtxysoE7OkmpUqlCL1H+oHP7vuROebUCjmL7QdCnQVbbGVeXL8WiyKErcr/RObFfSfTtIOHZs4MxzzpUFnS7vjKSRqdOi8j25vTALkNVbVe+xNGNVPm1FezHna3aFhaApZrtZxwPfZowR9WMcWx/Coh7y2W73mVJILdxFe2Sm4agod9V6UMxwaVDIc6/aAA59pLoDAQ7U+fB6poO9SzdStmwdF/3BELbtyPTc/PyCUERL27Zhs9dDQvaBy26pU0wYTk3IynOjw6l6sgEeXz2GpeVldIcjWJUmYqOCYeIg1Bp4zY//DLK8Br26hDx34Ye076gI8MnJVBfWKmnkS27deP1pVKjvOnIQR26+EZ/74z/BOWxF9nzUNQsVu4J+EGOsZxhXM1zxY6+EWeWkpoFOMMIgTzB32g7c/+RjmN91mkwUDlgkWJb4SjEChUUDAT1956q1Ji6/4gqJv0lGAcyFZSBiD9URt3ZSeQTomulAt1yxuRiHMQbDAd7739+NVqspzBWLrFq9jssvv1wcwN/znvdgbn4OjVYbcUBBOj3KSAVouPoVrxCW4vf/6I/w/g98AE899RR+9ud+Dv/5d39XrtWPXn892q22XO/UYTUbDbG++fjffRwf/vCHcPHFF+Pd//Xdcj9SG/rKV75amODff+97sPuMXQJqRPuuA4OtdRx+6iAOPPIgWs0GXv7yH1I6GY9n0pcs03DYlRYfnx/0+3BtGzd9/gaYeYre1iqqriZs1/9H3HeA21WWWa+z6+nt1vQECCn00EIdJKAISFMBC4iObcaxz4iiM7aZ0XHmt4wwis6oSBNGioKUEUGkhSKQkEBCQnpy+z39nH32Pnuf/1nvt/e9NxQF9P/nPs/lJjeXe/bZ+yvrW+9616LPFd33yd6XJmmPQPaZwJNecZqwVqyp1yslmAyH9l0pE1J7yzWP8Tmi/TIN8cAi4Op0XGGWeO84z2v1uspQ1A0Zl1yE6o0GCsUe8WAjG8j8UI7dyAohWq+mGSG1fikXd9VtqJhz2ldQs8X6Swwb1j6DTColFReOY9NWzU1cD5YsWyrXEi1b0ZSM1le1hkV/U/NT/Uz03Wjeqr1TVY1mgAjOUJMMu4dkMo3RkTEpMXKu0QnfcZriSTjFdMn8Vo70fCGy/ywXEpCy8aFNk9Z4CgMLl6KlZVHyU3jzu/4K9z70DMpNDbPm7osDlh8sMXYkM6695mrccsst+Mxln8GhRx6CBq1ZEgZuuOsapHos1JxJsUoK5CDMqojsCFOfvA6ddT5hulj2CzWtUuGBsGCZmAFndBSzE3EkWaZulLB1zRNIxXxYnbYYo3LdUh8hDtkLe8wwoJ6KF6JUSe2WfL4Vlg1nDeKFag37rDwORu9cTDo6jHgv/DZlEybedsb5YnczNjaG2f2zMdGaxN0P3oF2vIqOQd2aGi/KgFdVbCKQqyp8UjcNd1X+NVy1o7zp1wDZYtc89pUuSw0sfaVsExYpRKcpokcuy13S4oYBZoFTz9FuOkLT8ZSQJCppjaE6vAvNyTJsTZfJJVEnBCPMVJPOFtbONeiZIrZVGjjmrLOxw2nDL+RRYYeMeJkonYSqGyvhnGwmbDmGgQRSsLspTOys45K3fwi+oyNlZSWlfJqnm/nOXwFw7XVzWNqsoeOMwkQJv7r2cgSVbZhTtGEGrrSdg3qYGE+yYZmL7cUc7NRx6RoazLszY9i8aaPoEWxSl+0WcpksnCY9pGa4vKvj1pQRrPjbsPwToxFcGPgZtmUrrkZHJyDlnUGl1pANke3YXKjoqFytTIpzsnjomAYq1RoKfb0y6bm5SpkubG+fZixDk4EQkYXVpRkRAtP3bXpBiYCdWmbUBzciE/sfeBRK1YZ4JFEVzWdvWXrYgk72RGkRovJxJNaPFijW6JVHV3hfwj9H2gkuwqTPi/QtajRFLzdv7jzcc889yCYTMOk0PKPjaApgTj3nF0Oa8F3RA4ZmhDCxZPlBiqWwLVnAsrms3D8yllwQozn30nk1peCYmozqvU5rsWg7IvmJYQTLrIEB/Pa+e9Hf3yflFcNQJVClgZv+JIskd0RMKnnyt0IPL6Uz48IsxpGh55HoeELAzQoZNZT8lFgXnuyFnaHHFcExRBfETcxOsLTKkiqfHUGqMl3k4qO6FacXmKmtRG5pKG7tdsAOxiyjU2IsR3ThBTqqrS7s9CCqjo0TT30r9MQA7OxsxOwC/FgcLg8upkSXy0hPdBTDKoguaAKtCaAyij3XX4t7r7gC+wU6kjRJtBM46ORVaPYX4GRNOEYNdb+ObE8RE7WqRN8MLlyA3RMlmOksOpotPkUVemwZCXQ1C6eedR4TngEjLnY2tGEAxfCUmLQ9ibwi8OSmzpJgmzo2zYRDO4lMFpVaDbl8Hr+55x589zvfQbVSwZ133imAYWhoCD/84Q/x6GOP4kMf+iDe+ra3yprGklEikUCV1hrZLL761a/i0dWP4aQTT8Z9990vQO3Sz30W5771bdIt+b0rr8ScuXPkMJNgudJ1BFQ9+MAD+MbXv45isYDrrr0eLU91lX7xH/5BmK0zzzgdp558kgAdp1FBPKFYVXYJtirjSPRksXvDevT1FkVXSo1pKm7gppuvQTYbV9opaHAdH7l0FvXKBIr5BLpBFb5Xh019nEgvYmLbQWsJqQaEpqnKlFaZqLJbTJpSaAprmuKdRlaM2hpaSJDBYnany9IhO/hY+uEYYnQO7QzoZh5qRaM1Z3oyRgBn+hi01wHvRUeZmata9E8kFUpDQ2hWq8LWshtzfGIS+Z4e0SkuXbZcnn1kaNSlFkz2qjDwPOrinPFaarXZe++J1oSXrk3hoS00PJbDWqjFE0sNTcPm5zdKaZUHdcYQ8T4yhqheqwrjX69XMThrFkZGx2Ems6i1uzjyhDfhheE6PKsXbzjr3dB7F6LbTSDQk4hpNlwvkM76xx9/HF/+yldwzrln4wMfeB8mymNI5Ey0ghp+89DdaKIKT2tK+Y25hVHHJ43LKUPh9RJsEYBEIv/wyCtrCrc6SnT60mnU9+zEsv4eNLZuwpbVD2HpQC8ao8Oiy51qAlK/MYwDmj6wy30JgawK0g69zyhrcRwkcnmUfWDE7eCgk05BM55FBXG4Rhows6g1Apx52rmcAsjYaVhsLup0cPf9d6Ksj8O1HPhMmzFjaDhVWQuzmax4GYoJcpg3G+L2KSG/XNaUbdCrR12x6+74cDcRt6U00XEYLhsgaerwWw3UJyfYayReW2z5ajdaaNQa0tbKkg9N24o5C26tDN3pIEH/GC0m4mBf78KIm7KJ2XYSgW8AiRy2lBs4/LQzMETqOJNGjc697FgQgR7d6ZW7vXIhVuLLdq0FOBqyRgG2n8GbTnwLMnqPTPwET6Jh1ffVv+3oJz24fhlaUIYRq+LmH/4bZmU86O0JaJ2GdGBS+xOToF5L6u3062FhhPEnHLjrN2wQbUu1OiGBzKYeCNtHw0F2EZHpiAai2rzDshc3NenYUD5NqjxE1K9MU5Ufiok2waqVhG4mpQzEhYiapmwmiWp5UrQRXIzJRtFvR3UYspTmiiUFy2SK/YkmRkh8TwH1vZeq13IPee37LF0Bh/6Q7MRjQCyZJxHSh8xXyGgpobtiNCNGjZfgix3HDBuPmX8Ozx6OQ5CZk7HEtZ0lsO3bd6BVrcDsumKu93o+RPekxbFovyWh5YcufkfU2CifIorup0WyLwe6VOl5ugQxVX4PGTc2GFCATj0ObUVY4nnwgQdl05ZsQAbu0l6EZox0NOfCTupcDuddKQfKQT2gv1hn6nooXJcQbGrVWDYVPSFdm3VYNPNkDqBpiS6Idgi5XFECvnlYoiUAS8Xiu8V5F2piFOhTw3WqNPxi8ngvMNsVw2HmmrbaLQH+nMdOh95NGfgavbn6sXPEwTve/0nALKDhGeiaKejxdNjx3BKclfAIuuh8yBd3gPYkUB3Htuuvxo4774L5/DZYtRY6moEFx65E5vgjsUt3EctqqHVacDwP/XNmo9JsINfTh6HJEgbnLcT+R65E1yUDkJEWc3q06QZL5b606LM0uGvbDsydNx/btm3D7l278eBDD6tInYFBHHLooZi/YKEEvhd7esSqYnxiQoD5xOQk3vGOC9Hb04OLL74YxWIPtmzZgtt++Usp25x22mn46498REqEvK8EUEwhYCmIjNWtt94q44IarS9/+cvYf+kSfPrv/haj42N461vPw9vedp4wXTJDyTh2PGFlVp38BuyzYAH+4/vfE3E+Afjjjz0qG/OBy5fKOtRlvJGlY2z3dnQ7LVmXYuwA1Lt49JEH5YDIm5E0THhODY5LV32lBqRFhaWnkE4yiJlByw10OiXomgvuFWSKvTbTFtidrQ5LUrJjgoLsTPy+BotB2V4HzUZdvs81kWxyaWJC7kPfQD/i6bSy5KAzfpQcQi1X2CE53f08A7LMKLWHJ5zXM/0lmikeA17Y+LyI6FvttgBizo2aeIqlse/+i0VSwWQSmRqyV4XkGUtjUYLG67iCqEFNpU2oKoaK41Wd8JyrG597VvJ7GbbNQHuyl2Q26XnGbMe210IqnRI2O1sckMNO75z9EEsNwDHyOOGci6WJpdwkeWth554xAUQsf69bvx4333ILDjnkYPzzP30VjtuAnaIcwcXP77oevt2GZ7ZEaC6gS5rWVDwbm8m4k3i6sudgOVDpsBTLrwxsYlKuzfHax0cxy9Khjw1hZN0aFDouTB4kBLBFSTRKKqHUXeqwrvinkAOT9SpsVFBW66w/I5HJouQFKAcxFPdbhvisBWglcmjpSTQCE2a8gIXzl2D5/IMUq6jzsK4hMDq46o4foZtmDykZPR7ElDZdOkrpJaiZ0GgAr9oYBJsoQb+C4lHJ+LU8/tgdN53bzaZpVtjC2NAeoO0gn0rCdxoYH9oDjWZ5ArxCz4xQtMyBwv5LD57EEyQCXcqJpJbbHYKuADqZg1YTqVRWQFdgpbCz7mLZiSehzMWGURemvhfTRZGcgC55wAFsU0en6cHwDKS0HDJaEfN698WhS44GLfAtPaHo1tf1wbbxmrSna944fnHNd9EbbyGoD8NGG3G6JIedblywhZ4mEOOpTFNeXOue2yDaHxpeMuSUCxvDUVmiYvwIGYpXAl3coBTTxfr1NNOlIBK9liyY8Rx2j0yib3CeDGQCOZ4E6VNDbxtO1ESCvkcNMSdstRjKSoauI/9O52bV1aZ+60tLjK/rxsn/RNBVGFiERDoPTeOGTzdqTz65gIplhLx7NVGn2S4+L95F2lhFYcoRCzg9zfgaLNuynZoallaLgE6FR1MEvmHdWtixPw10tX0ds+bMQyqdluvhhphKpWTc0ptMhZLPLCpO3y+lqaKVSNSBOi2fVWyX2oC48FAozGeXzWSw5uk1KuSWBxdYaiGbqvnSnZ55hor9kg4tnnrZJRwyXMp0VmU0ZnKZKZZN/MUMU0rctmWFGYFK98HyydSBPCq30EcujNSICr7C0clpUr3PsPisCIYZxWx1nmd+oSEsDlkKYeDF+ttGpRlIBFHTT8DKzMbJZ74TXiwNI1WEwwVbt1FnuSHJFNUYEh1Dyh7KoscF3ArQnMRjP7gCC1ttPPaDn2L/bC/K5TqGtC7O/rcvY6NTQ7eYQ6qvH7VWE8tXrhR38rDOL3E4u3cPiS1GttCHZQccImHO4utt0EGQLYnMU/SwZu0zuPLKK4UJHBwclPe6a/ceAWVvPv10XPiud8vzI5AluOXhhuXaD374g9i6bZsAW44bstHJeBJPP70GvcUe/OSqn8pz4FpRrzUlb5MM+QubXsBHP/Y3SKQsFIt5fPvb30I2m8GVP/gehof3YOXKI3HC8cdKd2erUUM2k5b31mWJ8WfX45CDDsKs2bOQyqRh2AxydrHhufVS0lOxOF102i2sffoJpAjCfBee0xQJCEGQTff+wEfaZDfbCHr7EnCotaFOkveomxAvNa4pjeYkNL0FTWOnK9eUBAwthWatgYRFWtWbMhTmv1NSwYB2ggMC26E9e0SnRPaABwUygwSKyUwOCxcvEcBMWxpxrqfGVSyEQn3WtFFeOPGiYN9pkcSLiKVXvaDxAJ1LJrFx/XMCqnjQ6u/vR7lSkb2Nz3Tu/AXSJcrSI587J6owe+HcjnoUX/WLzvjBVwJdnFkKdMWwbcsWBbDYoEAGkG7/9I5zGtIFKnorylWabeR6BlBzAtRdA0sPPxGjDQ0HHH0qqp6N3z3+LOpuDI8+sQa1ekvAMN8PdYazZg3iX77+zxKZ1nJr0rl49+9uR1tvoq0z87Mt67TYNIRCfoIu6eANY9amQZdQCFNeW7xRCT0Gk6RAo4reThvtndtQfuF59CdY+mup/Sn0eRN96h8AXcJ/hfmrCnS5MOMJVBiGbaVQMxOYe9DhCHL9qMFGEzbsVC86noFVJ74JaS0t8UI0R45ZAX52z7XQssxjbaPh1mClDLGyqlVrqnxLSYHsXWH5+OVA12t8+LE7rjiiS8aGm3a1NCmGcxmeZmi7X6crMxfDqItA1ZMFY3ZjoCY5kEkawOqQD1K0skcxPQW+Jlu2uThl4Ln0wEljoqNh3ooj4fX0YJwD3TbRFspWF4EchXKijwmdhVk+4bKc1JIwOwmYXgqduoazT3s7EnoaJuJ/Euhid4berUHzJ7H5yfuwbf0DSGtNaJ2adObEyG6JZQE3YJIaaoDQFoOnuUqtLl1A7KpT+mRHon7oti3JeRJMGH3uzXRJeTHMoSPDNbPlv8uuNxZ4zayE4RqJHDY8v0VKP9zEe3uKyOVyUhp5nhR04CKVMLBowSB8r4FiLgnfa8qCKKeHF+urplaql1UUvaphRNAVs/KYPW+RaKeklTsWSOZYghOKgtkZTukCvGZ2qnIAzwRdU+catcXLBwEAI27ELZvMig3HcTF79hw8eP+9yFLXLJYQr/2DkKdByjlXwNz582Qhoi6NgO7VgC4uQtEJUIGQyKk6AlyMHmG5mS3xLDO2JDR4544dwjb59KCzs+j6qhFBSoYhIIra/bmJEXDS9Z1gSsBuZM+ha0hm0irzL7ReEbdtsl4sI4ZjVZ09FWsWfQoYZCZlmJUa3uzwXYR0PsfnVP152t8oAl/UAfLQQzAST8bRdJqE+zATaVQaHclhdIIktGQfTj3jQoB/p1ggkUWr46PWaiGVSYEzJR6Y0NlZKi/NrrUa0K7gsRuuxkFWHL/8+69haaKATrWNXV0PZ996FTDQA6T5mYPXbMDMZlAZH8Pqxx/HnPnzsHXHdjyy+jGMjU+it28Q+UIRH/2bT4iex2RHp++h4zhwGg1c9oXP45lnnsFll30eK1askI2XTMDV11wjwOtHP/6xjEhuxARRFLbnigVc/v3/wK/uuAPLli7DO97xDtFykfX50Ac+JF9//KOfoFgoCNhiazPBiHQttzv46498GLPn9eBNp52CY45dKYaiz29cL+zR7ME+SV/gpmQwIaM8oQxKyaq2mtiyaZOU8JmkQKftnp4C1jz1hEppYJC3pcnhLy5JC12RSrAbkIa0Mp/4XnQTmksvLeZmkhGlAbKHCnMnHV10d/lCDo1WGfEk7WM6ktIQt9NIJIpoVqpI6C5a9bIyFWaDkOuK2J2sHsc8DwIs03DM8uDBAwTvAUFMVzOw9KAVaDNPz3MlIFokb4RcUu6mWWtkCRHN7z8f6OJyZULH8J4hVKpVMUIVHM4GE9sWSUNPf6+wyATjPAAK8zYDCP6poIvzUNjtGUyXwJYwO5RykqHduwRocV9hqZGdum0ayXLDkXxZykk6MOwU3MDAWM3D8aeei427yjDy89Axi7jiRz/D4PwlyPfOQv/gHBQKPXLQ7B/olwPeiSccR6tWtLw6fK2NbSPPY83zT8KznJDpYv6qyulVtkmKIZfyojjzz2R9ppkuLmdUreZpnj42gnm2AaM0jo0PP4hZ6QS6Dvfflwdd0ROfyXRFoEuZQjNEnuNIQyPQoOd6sLvZxn5HHAetZxYmOzpajBFMFtGod/HmU89CSkuj2w6QtTNodmq46b6fwbPbiFldVFtl2GkTdsLE5MQEkomk2v//3KDr1st6uxzwXKz5YOmFQtqZN5HAQUAG75wcPGaI2iT6J4ZuIi7Ggwb9cEgxkn4lA0bTUC7qPidfAm0ngJbIo67FkVm0L+ILF2KUhoqWCZemlFOOtNOgKwrA5mJs+CasIAk7yMCrdnHu6RfAQhJJndETUej1a914fbidJgywlMjokRHcdvV3MJjTAacEzadIW3kSKediRfMLfS4iczrSJ7BhwwYEPvO6uCO2pdWam55ETEjl65VAl+oGEXnii8wtGXHgI4FSI4ZMYY7EtfzmvnU4euUB+N3v1mPe3ATecPIq/P6pZ7Bh43YsXzoL2zYP4ajDBtCTtTB/dhHN+gQ0WlqEPi/TMsDppSISoL7WO8efD+iXFEthyQEHo9Wk+JVeN/T7qSOTYU5jS0DHtGA+bHcOgZdiish0TTNFCmhNixR54iPgoss27ye7v5xWW/RIT6x+CLkE9XCvL8ZBdfdZ0tl3wIEHimhW4ptCcSoZzIj1eTloKqCFESVTId0hmxhxQhKtSSPUtpRlqL1LJVMol8vYs3s32g4jTpKq3EpGi/EjtiXaH5ad6BMkLJJlhUG6KqZlquRJ3zLZgxT5zaokmwrUGFWNKJIpyHtIRosLlO+LxoYHLS6izD6Vc4HgRTUaRA82ZYEQNbiEAtqZImGedjumRJgweDtGDWcsJt2s8UwRTVdDs2NBS/Tgzee+S/y7tFQONIHXaV1BiwnFO8GijYecuAiw2THVRMyvY2zjGvTFdPzXWy/GvEYMhcDGUKyDs37xI6CvCPQsRJmdjJmU6CtHxkbx+S98Hr39fQICjz32WCll/fa+32Lnjl0464y3iJdVpVIV1pECdwaN/+X73y9lw3vvvVdKYCwz8fsf+vCHsWfPHnzr29/CoYcdJoCChx12a9LD767f3I2rr71WWJwrLr9CxPSFXB4XkRlrtvDpT/0tjj7yKBgcuxI11EWjWhMR/bPPrkHPQAqzZvegVqsgl0vLQUnXuyiN7EGhNw+0G3h69UOA11LGoGzACTrYtWO72AoQSA0P7cHAQK+w3MQNzB+kL5bEjTGSLICwb2xISSUywrhV2FxBbY8P9BQyGJvcCdPWUKvVSR7A89h4kcPS5UtRb5URxBqARv1YANtOIwhsVMbGEDRG0W4o0EXpAwEtARbHM0EMdZiUPajvK1sZsrQEVPSN22fZwTL/2MlL0CVlRfHHU6BL/N/2+vjzgS7uZ8x25X0ZGt6DefPmyXNlcwtlAYlkQgANdaQR0xUdhuSSXnKQfW2rqJL3qn2Er0PmKWr4llAzyQs2sOHZZwVwsfrKgwJBF2UJknXJHmVaEIkXeQDNSqPualhx/JvwwlANI3UN5130YTzy1PMoztoHmUI/TDuFvv5BWefIKfLZSdWEOmwGI8Qc0XLdfPeN6CY66BhtMRAVGUjUgSkZryr+jx8KdIV+iRF3xT3dp2eXj564BZ8lRiOGeL2CDQ8/gEzQQYoyJKmIqNYf+rBF5cWZd3MabEUdomE8l/iD+vA0C3q2gDE3wKxlh8AamIdy14Rn5VD3DKgKaQkAACAASURBVIyMNfDed3wYWteATYc/X4fTqeO3a+7BrtI2JLI2au0KumaAdDYhjXCc08zX/LODrl9+pqcreVNaDMkES3WBLBZcnNnBEkEGAQ4Kb4RRCqpaRKTLgWOS5eQN5gLPCBXNl4gCnqq4UbabHZipIqqw4GUL6D/4YFQsEw3LhKOTqlSGa1y0pW4axgmJoWini4D5Ud0ULD+NlJ7DKSeeASOII2PkBRC9vg/aPLShd1sI2mPCdt36039HMdGB2akhwQgExmAIQ6Aespieiv8TTyg6Uskcfv/73wvgoog+6DhiZUDdGwXQqqT2yqArKuPIBikUK/9LliuODpJo+fRe6cOtt9+HTVuASz/3HrzwwlZhP+j/87Of/0Le+rsuPAe33HgrFsyK4cSVByMT91EZ34V8xmZQh7BdArqmmhUUPS+b9ItEp6/2XhJ0uYhjxRHHYHxiVH6Paeki8mRHV6POuBZVlp26BxHbJTQx9QBReW7GuWaqcqD+Pzpz12oNKdVSYsWORk7m8eHd8JuToUHhq73q6Z8j06XZadSaDo4++mhMTEyEcUAGmi1G9NAIVl3My4OuKBZj2sI0KilG7zhiulgCpqCebBUZqK1btspivv9+i6dKiRGY4sIuCzHBFO0uojYDCb0OZb0q9TqMzRBlb9j9Gp6SNWZWkiZXnWi8DmqCKL7nRsa35fodaExfEA1l1N3JDU/loEnLhTSRKCaa5e0pEauw3cwOZYmD1yrSexh8LSuOetMTtsvpmBgtOVh+yNEYLTewc3gc6XwBZ517Lnr6+6Fb1JMasFjGl1xtvi+e3tg13IRXG4VZqeObp56HxW0TC/UMNtUmcN6NVwAHLgXsHgRGQiUJEIQGPt5y9luQzmZx6ptOxcUXXSSbyto1a6Xbr+sH+M8f/icG+vvRdFwk0zk8v/kF/OX7/xJxO4577rkbJWY75rJiCvylL30JTz31JN77vvfi3HPPmWYZKQ6PW9i1Zwc+8YmPSSD7zT+/SdZRHlZ/8uP/kvzGk99wEpYvXy4HWWpzYpaFVpmdgha0uI6uW1YOJq4Dz23h0dUPSFdus1ZCNmXD0oGN69eit5BF13NgUgPrtORZprgG8IDr0rCUo5Q2Hm0kkzyY1KWrut1qC+hMJ3NYv24DMskCGJLb6dDzimsULW40JJIxNFos+xFUpdD16TXWwZLlS2GYgWhf2x7nMw8iBlrNLtxGA53aCNBx9rJWUQbRqjwYlej5dymLSwOSKtsz9ahnYD6seFLWDWXPogLQuXTKWjtl7xPN2z8v6LLslMRajYyOor+vT8YRg+lVA08dqXRS3oswyMIWCxWn/i6arr1F869pFZqhf1MdK9xKlbwgYqTpSbbmqadkBlJq4/EQxmY1iuspfwkd3Xm9DuUsdhpOYGJwwQHo2EVMujbefP770LUK6OgZuF0TftdAJluQsmm1VkMqlZR9n13Nlq2jjSYc1HDX/bejiRo8g5ouN4zeUXsUgYhYOAjoCt0OxN4hhE/hfs73o/k+cqYOvVZFodNGolnH+MZn4Y6PIMceFjKcYXkxTGCckams7ui0mH5a06W+68GlpMBKwqEvYSIDvdiPzLz94AnesGGk+zFZ8XDW6RfABPVcFrpNZpza2F7ehN8+fg+SeRvNTh1Vp4JcMY1qraI6vCnZFR3bzPKiwidK0/Xitok/PgJid1/a15V28Cg7L+ygooiP1C7pYhH4aqGmJFAdViKcZMRKx5GORZv+TpxF3NT1GNxYIGGcvFTTsOG1fJjJAiY8YBIGFq1cCZcBsARdFCzT3YWgi4hfTNhUtAAROENtdd+A7ploTnTQn5uDk459I7JWEUlkpPT3+j66UhuP21T1T8JvDOGRe29Gu7wTWruEtOHDYAQOS4nCJiitTRDmTZGB6c33i9szu3ooUu20WWu34LLkYiXE3PCVQVcUU6Fam+WxyqC10EFCzCS9WBYuUrju5/cjnrRhxVPSpUj36Z6+QfzyjnswNDSMi995Dn51660iDD3/7MMkv25OXxpOYzIEXdP+V8qELnIUjmwGXvsdZPdfva3h6GNPwNDwkKwbyWRcwFZPT1G1dctuEIn1ZwBQqSPRsuLFoGvGdTDGxOsgly2gWqmJQJyGiPlcEeVyVbqutj/PeKXXW17U0DUTmChX8RcnnojRsVEpHZGRYPlPAskjIf306WPqAglOCJCj0OmpH4lsK2itIPoLR0or7MLkxk4x/fDIMNLpJOqNsmww0WlXmWxGjv6M2uGcUr9ZgTE1+ekfpBgpFbKuHLbV/xct3FJepKDZZEwLWQ8aTFKIa8nPsUNL42YXgi4p/ZKdFYClvvosI/DPcl3TuWiKFTMAI4VKvYG3X3i+xLOoZAYdX/2nf8HIaAVex8TQaBWL9luOkfEKSrUGevt52rbw/f/8oUSYMNDcCgwxXhVGXfoteIpz8a1v/RM2/vpeLNpTw5zRFhYjhbLuY8fBA/jAFd+Eo2cRnzUfXr0mIDaezeC8887F2MQELr/ichxy6CHYtnUb5s+bj0ve815MjI3hfe99L05702kSCk3fLTYyvuud70QrNBI9++y3SAmQ4+Fd73qH2DV897vfQSabEY8rLvYc2xmWR/w2PvN3n8JRRx6Jt771XLFNYN4q2Sie2s24Ba9ehZmMo1OrwojbPJ3BL0/inrvvRNykebKNnTu3ob+3KPEsvufAdRoiVyAQI8PFp0HdLRmPAmUF7Lum9ijoIpNhk00V6TS72kqwLFosVOVayZK2mE2Z6cHTT65HOllEeZLdxkmYdgZPr92Adc9N4O3nH4FEwkCpVMIjD29EqwGkU8Cxxx2N/RbPQzLlo+WUhUUT9kJLor9YxBMP3YM4q1xiKqyaOShKjyLROH9YnhOgr7OJw5ESZqFQwOCsufB8XaxKCLra/DfXURrFrmKX5NC218efD3Rx/pJtS7PLtcMmIE+sIkaGh7BgwXwBXRHAkg1eorDUuhkljvypoEuAm+yv0e9V+6sciBGTTsU1Tz8l7Bb/7DRqimLosvSqy/ylFo0NVRJEb9hotGPoWnksXHYkJtom0gP74bDj3gizdz6LyvADzmcDXofMFr96SFg2ypVJYVsDeNhZ2oKnNjyBUntsGnRRaB5KKCLQpTIQlRlq1MHI9VAyFMPmOOmQjUGYrSSrIHzGdKffsgkm2dmuMkiNTJ4j+5sXP/eI7QrbwhQUi3XgcZwkMhivNWEV+lCFgd79lougfjKwoGf6sWukhp7ifKw6/k3IaHk54NHY3DXruO4XVyFVjKOjuZioj6FvVi8aLWUwTL0T36uSxqgqnBLTq4rMS2U7f3wfjf3674pdmRidjmxqYiLpB2rToRiczvKJ0LGX8TXiKUJHYAdtl3VlTWqyNElTnQuqzuvq6uIkSJj0MUsNbhdBqoAhx8XSE05ExbbRSKfQmmK6dHTIdInjrOoK8zw6KWnoyfTCqwdoTXbQwzypSgcXnvVuWN0kjK41FXkxxZeEA/el3S8zb0oXtXpVUuxtrQl0Srjthh9Ca4+hP63Bb4yz8RQGOwvFliDyKlHvjdMiYaaxft06MbEbHOjByNAO5DNp0TTo1Gv9QU3XHwddLWpi7B7ceMtvUKoCb1h1PB5+eLV42pzyxtPQcmO4/mfXYaAnjWJGR228gne+dSXKo1uwz7xetP8fgy52xLC8yFIMWZwmu8dyWSmlsdzA8RJpgGaCT5k4AqxJb7xC92HYCUNwq9gysjDKVZrsKTtId77wrADdiB1SwEIxRVG338xFbWpBI5OkMybHQp0pzAAOPfRQGdc8ObGjjK3Y3IjVZHuZycTyRMxAo96QTYTdlTycSAmxVArniYrIibQpnFuyoHKh1ZlH6kjUDkPS+dp8HS787Jji7+McJHCiaHt4eBj5fF7mp5S/KIjtUGhvy//D7/P3NFoOisVejE+WJOh4+45dMK04Esmk6hIOAjFhpNu2zfxDEaaqGJje3gGMTZSQSGXFJqHl8CTZxew583HoiiMQH5wDNB3pZkY6C5hseYsJUKAmyRBdjI4PvOf9GBurYO6cfXHYipU45JAjMW/+IuzZM4Rvffvb2L5jOy77+y/glNNPk9dNarZY0Vjy3llqcvF/vv0vuO+B/8Epyw/EJ445FT/40N9iZZpdWV381prE39/230CemY4mNIrJycz7Pi77+7/HU888g7dfcAEuee97MTo6Jp2FX/7Sl7DhuY1S+jvnvPPE3mFg9ixhOlc/8jC+8Y1viDfSKaecjLlzZ+P2228TS44jjliBT37y4wJiCApkJErHKReqFloTo7AZWWMZ0snNrkGQMZgcg51L495f3ITSxAh6ijmxeaGJaC6XQb1cRpIdlOGGLnIK6hOpSZDuX1V2ETNbMjBt5RmoPNZUIDPXGGUMyvWSh49oPqnuL+of43YK2Uwv7r/vEfT1zpGmJuq2nlz7PNZt9tAzqOGNbzpe/Loo3N6wfhTnnvVGXHPV/wiD/3/+7SMYn9iCVBKYmBhCPpsHuhayyRQ2Pfc0PXRlrtHHj2OBBrFkHdttN4wQi0u3J+cI1y3OTzLJvDbbSqtD6V5dyypF4uX55T8j6JKCFu/+dCNWFDkz8/WnJRgz+e4ZTTN/fJ99+Z+YwZJM/2a10IR7umRUPrt+nbJ0iisdInsNGJkk7DnzLzveVNg9523d8VH3TCw77HiMNmJIDeyLo99wFlCYA+gpTIxXUewdFDsMrje0teHYo+aU7ildvYM9E9uxaedzGK7tER8rT6PuCag3asK2F7J5KedTdC6gi+xcaJXD+0nDc4IuXeZkAJ0NGK0G8n4HfeyuHxvF6Mb1MOo0I6c+mp5u7OBXHDsPLNxDhVmcviOhBCLcCxjL1WETjw2fRq2JNHaXqtCyRey/8njsqnvQ+ubAixewe7wJw8jh3NMvhOXHobU1MaBtooIb77wOdobVOQdMWWWJsdGsyP2NSefiDNAVeTKGnl0R7/ZahkDsnk+kutwo2IY/Nj4hCzz3hZ7eXjSaTaGbuQhyM+PmwRM2NwxxFY51JbWbJaoIdEXeHZ6uzNJYzjBjFvTAgMvWxFQBY56PfY4+Go1UGiV2MBpmWFrURSdGaYfQdxLhEsBtueKvYQS2iOh70gOoTbbxllPORcHqh0Gj0rDt9rWBLi4WHsqTw+jtS6E1uQOJuIdf/vRyzMrp8MrDSGqueHZxMIjZprBwIZYSk7kU9uzajXJpDLlsEtUSDe6SaNPewTBDhPzHyoscZFG21t7lRS3ei5FJF7+88yk4HeC973sHrvzB9Tws4x3vukDsGnbt2omDD9gPP7jipxgoAOecvgKz+xIY3rUZSWbxvqi8qJiucHL/CboELljM9tt38TJpbSfLQcuFKT3XDMuFabYrWlLUSUFA1wxD2Gmn2wjpkMVRdgIEXKqZkCdpU0ot69c8JiUYnujJ2HLx5yGB4mcCQIIRdTJliUBpYIUNYocgQ3qdDpKZrEzc+fPngfYUBDoUDPP3UED7St2LfFIpYRIaSKUY8VKX+UKxNYFYMpUW00PaNvA0ytcni8b8Sl4rI6DYdMLTEwEqNRZ8LnTO54WyU44vToE/rSDIIhDYMhtOApzbHiwzDcOgY3cL1XoDs+bMFVEt2Sn6TI1PVtA/OFsyJ8dLZaTSzD5UxDyz/chC0Juop68Pq84+F85ECfFCDw234LFckS0gcJhEQIF8ShmGhtdHlshhmUWndoPBv4r/orfNN7/xbTz0wGocsOxQfO2f/hX1agtJBkJ3PHzus5di/bPr8PFPfQIHH74CAwODMCRMTUNAV3MagjZqeO/7LkbM9HHFF7+MOVoK//2XH0Nh6xjiKRuPaGP4u59cCeyzDMgVIb30IhAzcO3PfoYf/fQqLFi0Dy793GUYGBwQNvjTn/q0SAJYcjzzjDOU8W+rJowj42VuuOFnWP3IQxgdHcaswQGxVThl1cl4y5mnizlwtTQhY5vlJwJkv92AzuDyWIBEJoXaxCieeGK1AKxsJi66KpoDVcvjKBTSyGUSsk5wvLPRpFWpIaXFQQKBAIsHaxLDYrnG03S41nIdVp5xPhKpFOq1hgAb2ZDIboSeaaoWotYpBWJo5UKzUkN8EtMp2pU8hmymiJtvfhSpgo7t4z6cAHj7+adKqYZly2wyi+pkE7++637su7AXF73rbNTruzDQn8TE+B4Uczm4TgDXcbFrx1Y0mzWZZ8WeXrlmlqxouzJv/jwZX/zkvkE2TLpwKdkms+Sxu9tWpZv/FdClUhumQdfe/bkvBVv/f0GXPD9dF6sIiunFjoldgBa7UXmY7Sr9NK1IOAelSSMpe0IbcSxbcTwqnTjKro1jTj0XyZ750NL9aLNPRbWJCTjmukOMy3FtGOwg7Uok0HhjGHf89pdAgtpPB10KAIWVZwndVHYmzOHkahNquiIWiqDLJ5bgwVTTkGASRttB2m0jzzSMkSGMbVyPtFuF7bcVY0RmmJYYTKGnNIkNQ1O3PCzvhVIdkTwIQ68OesysJOhqdrrSWLPg0CPRiKcxRglEtg+lloZkagDHHP4G9Fj9iHnsEAXK7VE8/swjGC7tRmD7cLUWrLSBplMX9jDSsCmmiyMiNMLeC3S9FsgFxH73MbvLBTyRoNdHBX39/RgdnxDXX25MnOSkfXmjZQOLcaFqSJciSwSOLLaA6WvCdCnQBUSgi5PY0i2YAcOdTfjxNEpBDL1LlsLv7UU1mUIjBF0dTTFdkq0UtaIaGpxGEwkjgbieQrsaIJ/oQ+BoOP0NZyMb6xEw9npB185dOzDQX4AOB4Fbgmm08Murv4dkUEVOb8P0SH9SUM8oBiacqxgCFcyp0dRBLDO2bt0k5cWg05ITidLSxP8o6NpbSK+6Q1QZx5YSY6UZg53uxws7RvHkmm048siD8cADa7F82RwsW34AfvfQakxOVnH8sYfg4d+twXFHD2LR3F4krQD1yiiSNpsAlGv5XkL6GaDrdWu6WEPvmpg9d4EAFH44oeUCYz3UAvsHfnvYpap+YsZPzhDSq7IaNUO6dIJOgy6aBwKbnlsrJz++Fjd0AhQCEzGuZTlPvMqUJoNAjGUjpSkJ0KEWMZFCnhEwbCLRdRFRJ8losJvK5wEjKo2+9H2oqCpHuW6n05KzR0BHsMSsPbJLtQatJyzxdxJQIbYPqiGef7eSSWGmCLR4XVxA6ZbOTLlMNicbLecUvYMI7FpNR6KmWHphHFOt0oKu2wL0Wq6HwcE5EmJNx/R4Koe234VOF3XQyNfFaeecp1gq0myimmW5KIBuWiiXysgXKermPchCT6TE3JAGqxLMxfIf3bzD2BvH92ifp2SLsn0RMLYlKH71g4/iG1/7NyStNP7t69+E1/YwMTaO7Vu34M47fiW6o0svuxT7LF0qJb+eTEFAcEt6z2NY+/gT+Jd//ic5yf7q6quB7cP41oWX4FDPRqzjYHfOw6qPfxiDZ54H0EFe6EMdXhAIy3XpZZ9HoMUwOHs2Vqw4HA888IAwLZlUGl//2tckdiZwm+jPcf62xHbBpbN33MbubVtFLlAs5MTCgB3dmzdvRG9vQQA2NUcUON9x682YW0hJNiH1U6YRE8Nbkn1cC+r1kngZZtJxCYx2nBrabdVRyHIau6iS3QQ0n35GyvWbYEsOI9LBxwimAiZKZVVC1gwpiVaqddFzUuPYYW1UQJeosqcAl5ToxH2B18ROVgP7LNoft912F/bZZwnuvvseHHLkibjhjocwWXfx/g9cIIczziWv5eG2m34lzvMHLd8PZ55+IkqTm9HbY2FibBeyqRRMnRYorsgIaJlBVnb27FnIk/FtMbnCFWDIdZnMcdT9R02XSs1QpWTlc8S5MMOrT0Dj/w+mS621Cmq9FFCpQfXKK1gEA17bljvjp1+2cXyaUuefCITmzpqFRx95WAno25StqI5UMlyBrhh95ih2mAygm/ACDb6exL4HHoVto00k+/fFCW+7BAiS2LqnjKanIZ7OY3D2XGjS/MBWFvqucZzQyI7CdAdurIlbfn0TjAxBXBNNmuMmVUcqD5VkXzmOI9ClbIlUPgb3cu6R7Mkn6IrT4LntIOG0kCcAr1bQ3LkF2sRumG5TWC42kxF0SbC5NPCFwY4vYroiYCeu8BqZYBP1akMAp2YnUfWB5NwFSC3YB+O6jU66B5WOhVR6FgaLi3DwvocjDmprfXixJuqdMu5b/Rsg7mPSGRcrCdd3hGEO/GkNW0QcKHcFtZtO0ymvfhTEHvp0j4Cujq9+RTyRRKlSlQlOM8BGsyEdHRyeygbAg9dmyURDJptCrV1Tp1tfUXBRPhJBl5Tg2BWpmdA9dmfQHsJCjRYMfb2Iz1+Idl8fmoYlNeAOHxLLQjNBF6lI14MZM5Gys6iMNJGy8kgaWaw65jQUjQGYgZrcM0uJURnpD5cXIY6+1EDUKiPIp3Xo3Sr+55afQmuOoWh50JqTsLotsSWgGF0Al3SNhfYH7QA9+TzWrn1SOhiZCs8JUK8x+sX+I0L6yDKC1GzoTyJlUdLeSkzvBrSNyKDuBNi4aauwG+ysOeqoI4UtoWnjM8+slTIvAdZhhyyDbQaYHNuNvh6eSOthNt+LF48ptfqrHy0v+klus412F7lCL+bMniNAgOVolp9nWi7sdVh5yZrz8v5c0SIod4NMFxfqEHTx/pCdJSU9OTqMcmlSlccZqUMGiwxBGFzNDhSyXBwHBIa0XuBXKaMHAVwmDBgU5vtyciNoo85hCjBGQt6X8eqSPAGauzJXTgwUFZCSEh71VqSldUarqNM0o4dEUMy1glYsuoWWSzM+LmQUD6uQbH7KnCRRwjQa00a11hA2OvBjmEfvIFLvBE1iZRKDR7sJxLDiqGOl5NeuN2HnyQDZ6LodtD0fdjwp1yPB3wEdwBNo1luiMyPDRkNPGvCSoWP5NpcryPdpFEqxsWyLytNB2G/6K3HA+1IWC2DHaObbkk69WrmOd7/zYthGAgvnLcLE6Djq1aqU2OjAPzk5gjPfciZOOOlkLJi/EDZLyJaBstaBbhnYvWEzvnLZ59FpNfD9r30N/fEkHvnO91D59UOIVUto5oD5p52Mwy+9DOgbUBQmF996AxPlEj76iY+j6Tg4/8LzpVuUbMH+i/fDySedJKxAJp1CvTyKnM3TtCsaLFrmZPM57Nm+DX6nLWkPtF3gJvDgg/cjnYwLI1Utl6QbNRO3YPpkvFRmp3STMVuVUjfqXV1q+HRp7W80qnAcsqf0T1NdhVzT/EZXvvL/FVkPS4qhB6BG5piMWtAVa5psriiO/7l8UcaDaKvY7DEFDhRIiACX4FCOPQqf2d2lWfj9E0+r0vN4CcXBRbjiR3chZms459w3Ital/x/F+xbK43XcfftvkMvE8LlLP4JS6QWk0zxUNuA0G0gn8+h4FN2Lo6qMax56COAjW4XIYFdUraG/FXVd/LOKlQokcPl/D3Qp1n1a/jC9OM28py+LjaaUuq/0r69tWd2rvDhDE0qQv2j+fPzm1/8jMWJsnPBdWtAY0jRCkoLrFhMIBHSJeauFtm+gb97+sArzMdKI4bATzkDffofg+htvx9U33IpjTjgZl33hi9L5p/z22FyjwL/rt+CyicVo47bf3Ipu3ENgeWKpQJaZnnyTE5NyoOVcVhosVV7k/SSDpkCXjkDWKHqOdmE4DuJOC72GjnTHQ2xiBJMbnoTNbM4uO26Jvdlw4gkAkya6qVS8CN5Ez4uNd9RldUQv22440DUTdiqN4WoDrWQa81YcgWauiKadQck1oVtk8BM47aSzUDQKstJO1IeRTNu4/lfXItVjo+yW0NGULxmbKNiIEnmTCSES7gNRA8PLj54//Oxjv/n4rC5r73TfZYAoJyMnNf88PDIiUQ2sKzN6hunw7ExLJeiV1IQh7aW8KArOyXSFN4JMF1vRaZjJlnWejj2CIgvNQINrJ1A1TPQdeCBavf2o03AwZuwFuqZM1+jvQSM3N0Ax24vqeAsJPQujG8eSuQfiiP2O/ZNAF99HvV5BOkU3fQd6UMXN116JnNaST701ATtowRRbAgZ6KtDlib+WJlltc2cN4vHHHkGsy3KPokcJFFXH4x/qXlTmqMLyvsQclZuZCStZQLPdRaXeFnDDsgZPOWJazogkYVXoOK2hWiujr4+n8Wpo1ko0r1iu/xfmqARd9IXRDBvLli2Xch4/WKoj6IoW2Jmg65WXqJcHX6rFPDwdc9CHpTHJ/QojR3Zs3yb6EZ66uQnxkEDQxLb8bDYSyZKpJCNmyFeCFpdALZ6QjU0E4PSUidui4+Lv4fVLV1z4EV37VMep2IYok1xGx5DhIhDyuMDYCQE6nSDG5lv5SpaIoEeAWBhI7bgxWHZaSjBsEshk85g9ex7iCWZdurAsWkckUKmE7IaVwOLFSyQ/UA7hNHDt+IjRgoFlP8uWgHiTOYstR9i2X915t7zPN51+hrBYBLAEXAI0yYrVG3jyyafwzLpnJOOOpSwCvHdfdJF85eIuev6wo1LE0vQF48JKlxTxD/LlkEGHbD4bU7dw/tsvRKVUw2GHrsABS5fJRjFrsE9yJ++663asX78O8xbsi29/8zvQaF+QSWIITWljL8DE1y/7B2x+eg0OWbQQZx53DPbparjxb7+A+WxwMD3sTBq45JZbgUUL1ROKQelMTB2f/vSnsfH55/CZz/wdTll1kirLMGCe76Xjiig9bmvYvu4xaNTV6brYNnCN27zpeckJJAciebLNmmwEgwN9aNarsjER8NOrL9Zh4LpiRPlACDxY5pMSobBVHQFktHZguSKRZFdgU8ZoJpljCrdYZogTvOtI16HrMi1S/U6CGTJGW7bvQDyRRr3p4PAjjpKxIqVnlr/3+tj77E0GlQfptuMhk8mKaSsPGdxI2r6N6296UtpQ3v+Bc7Fj+2a4Thue00F/zxz87r4HwES4f/n6RzFZ2gJNayCfi6M0MQ7bEseMxAAAIABJREFUykiTELswxSS744Xh34bSJPq+MM08gEXxVrw/0WzivJLO9jCR43+D6dqbxXp5ziKyUXm5bfRPZrpedABV60vofR4CL67x+WwWTz7+mLjSs4rCQyaNUXnYYQmPrG0qbkkQPe2NKDeotQKYmX4sWH4Udk56sHv3wQlnXojntwzjvoeewOLlB2PlsScKwyuNv6JPZVWEdqse3FgLbszB3Q/dgdHqHlg5HTU2UlialNqpWaVhr8dAbgKm0Hib9yRiurhHkpzgPWREoMUg9mYTecoyOh6M8hhG165G3OPBJibWNvSVDDyVpxvnPOeaFoK5KU2wgB/VcEQJkzRrub6wvsQxJddFw45j8fEnYMJKoBHPotpNwEcGXsPEOae9HVk9J/GCjU4F9E259pafItljw7c90XU5PuP96I2mnsj0Ph6Omr2YrtcGvGM3f3SJqHqo9dj4/GaMjpbksM3SFTcoolnqTZ57dp2UUUqTDo5ZuVxOhobB6VqBzgS7sLwYGaZFTBcXOStmQHe70PU4Gn4MsWweQ+02Fq48BuVMFnXDFlTsszxApktaURVoI71PZsdptCT0ulnxkDbz6DgxJLs5vG3VO/8E0NWV+BKKT02DdekWfGccQ1uewfZnHoEztg09to940ILRZRlVgS4OJBXSHUPQcjGrvx+PPfqQnGq7viPIn5EX1DxQaD1TQP7qYoCkCVfYrqYLJNMF1Bpt2Th5GqEQt07BrrjNqxp7MpnAkIQO92GyPCmh0KXShBIDvlIMkAyc6fLZazubiXwSMSuNZsvDkUceJbEoIjA2qaeatlyYBl1RouLMV5rJuClz1ZmL4V6gSzkjyCeBA0FtJp3GyMiojBECLFVmVJ09UfctWSjl7q7+v0jXRRdqslPUEJEBI8tFLQo7uOiRRTAhvnMvZufCS+YzcpwA8WRGSoTc3LjgtNouktk8Wi4jjmiHwlMp1wWhuJDN5TE4azYKPf1wPeq54lLq5EaaSmfFQ0ezkvAYEk9HZOaLUkslwI3jSbFh4tutEWv5cs/JVD3xxO+FEj/rrLOkJMnx8pfv/4CA9W9/59/R3z8g75MfwvB1Anzkrz8i3ZTsiF24cCHuvOsuYYfOOedsXHLJJQJQqckROxjqOQlcuGl2Y7A0S06jDAZn6ZZhwRJFZFq49NLP46kn1+K444/HZy+9VABIo15Gb18BDz54L7761X+Eoafwn1f+FwbyBXRTFnahBSrSih0dpc3bccP3f4jt69chrfs4oq8f9XsfwtJUEprXwAtwcdHttwD77zc9MHgxpo5vfu0fcf/992HVySfiI3/1AclHXfPIg2I2amo8RZOki2HThnX8cWmbn5wYQzZN37RANrhKaQJx5gGyK89rK/YrERfwxEYRit0hBy06zrP8GuZXhswqdYbTOZmqBM6/s/RGp/ZkKiPPn8+DjBoPSwRdfB3+bgI3SjvodC9B5TQ11UzMX7BIys8yrqdgjBIXT29MEYujWCb6b9GHavXqRwQIKd1gErfdsQ7lKvCeS05GpTKB0eERPPfsMPKZJMqTTRxyyP445ZRj0Y1VUK0PIR6XjC8Y1KJxU/Xayj6H84SHi9DkV6Uj8IDDZArFPhNkyQEz7NZThsch2PlfKC8qn63pCC9170L0/iKbAn73ZcXuM/Wor3UB/SOgSw6wvIfdALVqGWPDQ0gn4ihNTiCfIwBvQo/H0Ww1kEnYCDj3aPkRT6He6sI3s1h4wNGo+km4dh/+4vQL4Ft5dLQk7HQeDWpCbZqLC2Ukgne5Azr3uTbasSa2jW7Gw08/gETBQsOrodluIFfISgYw9xYK++XQMdV9z2VKMV0EXW4oOWLAdoLserMpgCtBDXBpBK0t6xGrToiW0DYMGDRrpoVVrIu4ydQOdjaGzySybQi774WhDOdiQjMlF9qmDte0UDUMzDnscEwyySRVQMvIwunEYSKPN//FWdBdA2krhXq7Asdv4L7V96ARVKGluuiYLmEnXM+Rcq3KV4yigGaCrpAnfW2YC7GfX3psl/EqwyOTePjhrVh16mH49a+fwsAsA6ecskrq85w8991zL61kUCkD77n4OBFddv0KzFgJJh0yBHSpC6ImiyVClheJgBmWrbmBgK66F8DM92B7pYJlJ70BE6ksaqYtD0kelIAudjCqTCfaM/DkzczHQqYH1YkWcskeGNRCtCycfwo7GOPKJ190SiEx/JLuxejOTNfM+Sg7gSdsRbNZQsIKoPt1sY+45+c/hlYfQd5wEQ+akvEXlRcJuDy2eVDS3QnQm8/h8ccfQTaTQKteEZEj27oZJcAT/zToUiI8JXQVBUeYvRgGXof5i0qup1r0u5qNWsNBvtArJSg6EfMUznZ16XBiQwPBIDdeLvIMu+50BIAQPJB1ivIAVUvvjMBr0ar/iaDLYDm6jhNOoOXCmAAdpWki80MfJ3XfI7ilWKKo1Pni02W4AM7IMlSRNy/XUq0E9ry/LLOoRZ/drjwM0F9LOWHzGqJuRr6yXA/vA5mamIY2J7WuSz7e+Pg40umMsD20B6A+bWo8hQB1avEV5ttEJ0gikSpIpyB1kOyIJIu09MCDkUjlpPOPzts+wRfHqGGGnYQp+TlIYLuyalA6qxBUBZo0sY2OTWLLlu3QDAvFnj4sXrJMeS9ZLAkCgdi20NzQx1NPPY3vfve7UvK58vvfV11ugY/3XnIJ9uzahc9+9rM45thjpOlAdXcG2LZtB/71X/8VCxcuwAc/+EF5VjfdfDPuvPNXyOVzuOonP5YNUzIkudlKJBEFsr4YB9rMoWDpkSUBS2nSxDLAMHHVVdfg5ptvlde74cbrhLVh1Mzw8E5cdfWP8Mza9YBv4cbr/xs6/03vYiLBI1CA3sBE1u1i9LlN8CslbFz/FPZPJvDgdy5HX6UKq1qC25/HyT/+D2DeoNIAJWwJzHbLE7j+up/iqScfx/77LsCByxdjsC+P7Zs3QPM9JC1dNqnJyXEUenuUu3w2I8wxm7E4vxgI7XttNGoVJOKmeCQ5zbqYyrLLS7IzXWZYUvtBgK58qKQMG2b1UcfHhg869vMZs2RLoELmisOwVK4ikc2hWqtLabPVqCLWZRg0QWFoFsk1quNJ1+ruoT3SjdpstbFon8XKPFcOjfyIAFcUWaI2Kq7dbAphAwCf27p1zwgTxWv3fRNjIy4MM4nePnarKnub3btGkLDzklPZP9CLZmsSK489EI5bxsTkiHjwtZpk+3Rh+yT6i++dthAyD6d3IXG/l7mmjLWnjl1hKDsPEcqDKVoTwq9hI8BLcUy4ZoR0s1pPpz+mlpc/BoCEmFSlsZlwalqlExUYo7DlmfvGTN3VNBP+x17yJf/+EunC9Ho4HdfWlfifwb5e0XUx/o0AfaC/D8Ojw7DSbNRpIJfiIa0JXzS11HLqEsO1+JDjsGWkAS03D6vOuxiwi4CdQ9XxYdhJ1fjDaCoyR9JhQ6Kji07MRQs1OKjjhtuuRbInDi/WRqk2if6BHtRpD6PKLbKnUEgf7STUKYtUiDpc3YDbIfGiIc5GIKeNTLeLVODDrk/CGNmK5tBONCplWNSNS0ewJ7nHYoPBw0HI/+39bFQZM0YD3noDPekc3CbD13V043HsZPPJnDnILT8QzVQeTSODUj2G3tx8nLTyjeg2gL5MLxrtOgXp2Dm+DWs2P4WyOy6xR4wDYqas6lyMbCPC1oqwgVbUJKof7DV9xP7r4/t0i4U5uP66B9CN6Tj9zHNQqo7DTvnIF5Nyqv3942tgxbJY9/QWJG3gLWeuRKHI0sQI9KAuTJceEDiEoshIXsaDvVBz6pOt5JInbxhwul142SLSBx4OJ1dEg+I8AgCWPXh+oyDa4knIRZcWFJwcYopJMt4W8bztxvG2ky5AHAnx02AFMG4kpMTDASQuv2JLEOoc5Aapmxj5btD0hIM2brGm7cIp70Y86eOua66A7owgb7ZgdxswRUyvQqpZVmMuonzw9Etdi+9i44bn5PQsosCQ9hT/s/CRqOVkZpYfryXskJClR50Y9lpCeJrsKBG4isShFoJhvVxkyaQo/y1V8qEAPxyicvJWHUPqY/rZ7LV8SJmIrJFyRObvJsMTDXTGjNBLRjqQIrsDMThUJomey9eJ4YgjjpRytIAccZRWTApzOAn8SqUyEqmksKf06mELOd2q42Ke2kW1VkU2lxFvHLJUZJy4oUkZJpvBOFmITEZE7pOlSQEW1CGSSuf2xMMBu/bo5M7SHCc6Nyf+mfeATBSjWKKJy99TqVSQSaaEOas32RGWFG0US+upTBZjkyV53m1mi6YyIjYnEOPvZoTGMcedhJiegcYxp+moN1oqJsa0xWCUQnTZDElzEXh1AujJlIS0Sis/y0tWWggTdgfzPnEG816/8MIL+O7l3xUHdG5ovD9kPL76j/+IBQsWyM+TWauUed8KaHcCbH5hK/7hi18RVuuan14t42nH1hfw/Su+ix3btuD4E47H5y67TMYR3yf1PqXJiixU3BSfWb8OP/jhD2Ul2bFjB/LFPG6+6SYpX0gTTbertIp2XHRxTF1gWaBerUmnJD8Z7aME1Bo2P78Rf/3hDyKfy2DVSX+BsdFhbN68CfliTlhRavS+8Ll/wOLFS2EnbXSYZiBeQADDgeJk0Go1NdZHdgOT47j6Ix9Fz9gEBmp1eGYXrYMWYf6qlUjP7UPT9DHSmJRTqm3EUJ0cl7KLhBKzciGncsgGQMtg/r3u1CW/coJRQcVeWeSpixFPLMaexNhVqHJFxRCTWj2ua7QbCUOQlZeTmt1kfZTPlPIsJNAhCJsCRWK0rDpRaVBKJjOf68WD9z+MvmIeTmNMmjOKhSRqlSoMLaGaR4wYGu2GCJmrjRYOXXGsWIbMdGyXLUGWD7XGcDMk88RnVa3QsDiP9c+skwMGD0iZdA6+p8khSXRkbBoIyLzxGdCjjXmEDIBPYuGiObBsQ2yC1PtRgC6ytohagyNwxb+re6LA1t5H3ejYRYNUtU5L6HNYvlbERrgOhp3GCtRGjDU1avT9CjsPxYQ6/LfwUBWFSDPzkdUa7mO8D2QMuSazMsC5RS3dzE0zKvHtjeT2Vs1Nraev01R66neH7FD4xNQWPrVZqD8QcHE89hRyePrJ3wv454rOUjTzbVkKpD+a+HxJFYD3kWPThB+LY9khK7F5dxl6dg5WvfOD6PhJdOwCkCwCMVoiULiu7n9ksMyOQD/mooO2COhvuO062DlTsV8kWOIaas0qbB5yInYsvBcyC8SCJuqQZ14xHesBQ1wOAlhsYOp2kXZb6G2VsO7+e7Cwvx+Tu7ajJ2EjY1soT44LkybyhRlB1xFpwH1SCB5WwmiBw408lJ54uoFqTEM9kURuyXKkFyzG5tEGemYvRrtlwday4teV1FLw22wI1NFAFT//9c/gxVsw0l2U6hNiA8OcRkYeiSv9jO5FafSLRvfL+gm9Mg6L3fzlQ7u1Wgx3/moNmi2GQ2ZRbUxg1ZuPQE9/EvV6Db+773Gc+cYL8N/X3SSC8kvecybGJ55GT5Hm0Q3pepF8RtaFJatoGhlOB0UqYTGpR1ZJeMF1M4HcwSvh9gygSvE5B06SDsBAt82Fk+JpDz5tI4i+Wdpgj1TXhOmbArpOXrEKCzILxZWeImOTxqJtAgS1+MXTtkoFD2+RuG4Eemjtr07VjJ/ga6HbRrc5gZg3gbtv+RG6zT0o2E1Y3ZoCXfJUOdEpTlVeOfBpDksfpQQeXf0wCjm2lFPUp6rbYX7S9DybKk1FYJR6jhknpxmYa+q74ff2Jr+VQqJLIbe8zoyT2YtocjVYFIyKFgz1lSBLRXNEn1w0pZuFjJVhiE5LNSmoqArh6eg4LaWUGNJ0uO4aAgTEg4pAN3wVqSYIgCJ71JRwXn6P/lDcxLmBc9wkGQYtsRbUYzmggJh/ZtmPEReRCJ4dhaLZ4b2VI4YOx2XlLYFEMiUlF7K2tXpTDhAESvyzZScFmNk2ncuZraZodb6ZPbuGsHLlMdi+YwdK1RoKxV5MlCtwOwHOv/g9QDIjCwtBExkmslEEkwRxuf5ZQJf6RnZMxkWrxTQHdhjmsnnFuukmdObduR3VeSgmw8DoyCi2btuF+x94FJ/97OdhJUy4DtvAfSn1ffJTn4DbbuGiiy/CkiWLcdPNP8e2rVuxbPlSfPxjH0MqnVKZh2YClWoDqWyBLg84720XoFyuoKfYI8JUr1mHxfBx30WhmMePf3KVaNiofVAlWh2PP/4EvvKVr8j9PuMtZ+JDf/VhXHDBBeLQ/5//9UOx0uAYZalDnr2nmjlo1kjhq9TBeCCCBjdkJrnJMXD5wvPPQ8z3UCuXpORNsMvy2BvffAYOX3Ek6FLFkkCMJqKgBo4aRAIj+tSrkduZHBdrGmzbgi3XXY9nfnYj9mt1kEqa2KQ3cNy7z0Y1BQz7VXSyOjq6j6DdQjrOjsSGShXgZsWDAtcmHxJbxgNMticLK2FjeGgExXwvJsYYnUX/UlP5+DBAnrFEPLyFnVkcW1HX27QIOyqNK7uGqGw1rQlUcygC/eowFBM7kd78ANaveV60oIE7ia7fQDEfR61Sh6Xn1GvpAVyuQXYMLbeDAw4+Bs1mpOeaZomUZ1cIALkChh6MBClsKiFIHx8bE92ilC0dsgOKnYrKo7xPPDwQPMthKJuVQxIrDjQ2jeyDKDsRm4oXl9im/KfUeqMO3NOrT7QY8irNuGpiUWVJrsUq5D1KZJBSrGHIgUR0lmEZl9fAQxeZYWUlo5JRIofw6O+pVEIOaKOjI+jr68Po+DiSdGAnoSKWBK+RpnjlvfS1/8tedj2K5Zq+GnXPOOcYeN1bzOOJxx+VOSelOFY1CI6C1tTYJFDmWEGXX8msW7ASBQwuXC5Ccs/uxaqL/gbVahd2ca4QByYPh9GVh+OWMoAgxtnootGp4sHH7sdYbQS+Sa2XAyOlo+6w2Y5rgiQuq9pFZKU0404oXKBAF4lUflXh2ECKhMXEHmx/YjVmZ1LweLCOdZGPm6hXysLkipxHPpXMg2CLrJryzSQmUPfM5LgJvRxdzUDTNKWCtvCoYxEUBrCz4iEW74PrxtGoBnj3+Zeg29aRMfNyMZVgArf/7haMtfcg3WejVBuXsPcuY4CY60hyRGa1cqMPNCrq+J29QfurGQSxaz59cDeXmY0rv3cXqjXgg3/1Ydz0ixvhBJM465w3YM3ap5FN9WLxghW45cZfSMvq29/2F9hvcRLDQ88gYdG8VGUUKhouBBMhwxW5yIrWK0SsAkVI45tx5A46Cp3eQVRNHTUBXXTEjSFw2N3D30kDN/qEEPESGJnQAgW6LM9GKsjijce/CVbMhh1LIG4k0W64sBNJmeXiksybNH2L9gJdFOKJ3U3HRcynDsmFX96FjU/dh/Gda2F1xmGDoMsRpisa0Ap0EQVz4gbSlXX/b+/DQF9Rcgip/WDnCX1P9tIozVh9ZAGeEtpPP64paPQy68Fe9Hm4uM6k2Pf+XyJWLSJCp/9VmtC6XbDWTpV0dIqU1nQRP3FEqU2B7BRBmKQShKd61fLNLiw2jRFw6Fi0aBE86brzxSaBQvWWZJnZodCcfmxKxE5Rr1gyhL9PmYbGQv2KJ5YL9I/R6LfVctDX14/hkVEpX9HXSSJ72B1qJqQDUbr9SEVrLBWqIPBSuYaCeAdR6KtCswm2KHrn5pFIZ/GGM89GTdzubdhF5U8lJT5JVzDk/xXmFJq06ufpYaXpwtI12640QhCosTTJ+5TN5VCv1mUDVwDRQLVaw3/f+HNMTpawZs1aKQUy+4+2A/PmDOJzl16KWbNmyebAUhVNUC+//Ls4/IjDcdxxx8kCe8011+InV12FxYv3w1U/+YksSGrDCOQZGWZCrB2+8MWv4IEHH8L++y/B4n33xbIli5GwTVx++b/D7bj45e23C0PAErRNTZfbwZe++EVs2rwJn/zUJ3HU0UeKXcYZZ56BwcEBrDplFS6+6N3CQHK8UNTLjZypA/y99NOiaSi76lxaz6RSyo7Dc2HbBn5wxb9jn4XzkbDjOO7EEwHTEk+dRpvJApQJWDSTEkFsu+sJ6KKonZIElhwJ2PxaBXrHwRPXX4tZlQrWXn8D5lUacOpVjGWBN3/kPdjllTDUqaCw3yx0rS6Gdm7DvNmDqJVKMr+p/SCjJ1qjrgaL3dYIMFIaFZbTabrYf/FSBJ2w89X3MDKyR0opilEmY84FPiz7h1YDU6BLymEvLo+rBIuogzqyPhHvH7koMmdtJFjmaWvYumkTLL2NTruKuMm4H96LHAIu+Bp9Dxkj1EXbB/bd71BAi8szVWf+CGjtDbo4xqj16+8bkPmRzeaw+pHVKhOV90J84xQA7DCDj+7xhq485lJJxJNkbtldqQA33b+VlUrUrcnGgb1XnWiNmgm1XlqCUX1fXDdU5mDI0klwuwJdohpls0bYWUxgJp12hhFet456q6FY/pB5o5ZQOpc7Sl9HGwQCth07d2DJkiUYmxiXOUoGjywkx/L/2sfLgq69OUGCrMmJcSknbnx2vbCzbtsRr7QarUpMVcmJJCxqT1Ggi8KeatPHcSefibUvjKKT6Mebz/8gzOIC+Ob/Ze47wO0qy6zXPruc3m5PrySkkIB0QgxFetMREJAmzg8CKraxy4w66hQRnfkdRUSQqoKAEJTee0B6S683N7ed3nf5n/V+e597EnBmgvM889/nyRO4ueWcvb/9fetd73rX6kK+2kCKsTntUlwVDJJ7yRKILUa3jFxtDE+/8ARIPRcbeegxXYTmhqmLofF/B3QFwIuAi8CLLzneaiA2OojGto2ojw4jq2sIlYpIiE1LQwEcI/DuVM4IQStTgS4lY+K7N3xwx/OU0h96fxJ09S5aAidNFjyNYtNEPD6AQs7GGR8+B7oXQVRLioSp6I7htU0v4bm3nkRmUhzjxWEkk3F4TdoCkUxSz4hyo/dBl7weFdO2Ox/aLZct9iKRHvzhjmcwONjAWeecjRtuuRFWHDjvghPxxz/+Ea06QynTKOWrIkLtzuo48qhFMI0CDDCWoNnWDQUZReIW4VOMCnBN0ITUfAnoMiLoWbI/vL7JyBshjPMhYUuG1UudNhGkJgm6iGiVuJwsl+5YsGwDph2GU9Jw+slnQGvRMyuMmJlEKVeSg1f0O2IKHyzMABiSLvSXmk7bIvqTtMSvJ8zhgPoYUNmGR/90MyxnDGFhumgbQYAlOzhcuuBz7kjTxUKjr6cbjz/2MHq62SIoI51KiB5E6OsO3UDn9hTkIL5XrfVeN3InwLVL5dj+Ge3dLdCPdY6Qq405aHHKlzZp/BrQ9cqzhmwQrwk3aYKU4HOsQuUQ4dSgaHsIiKghSIoh4r777y8Aia0rtr7YhqM1AkGKuKXzIWGLlhWpP8FHIEebArtFLZAhNgVkp9gapI6NYIkFKfVP9XpLDk56yhE4kVmJZroEdPGwp9lnqVyR18CpPw4eHLLiMGmVeI7yxzLoJyZGgE2Y6az4yLghOufbYjcwPp4XELPPkn0xns9LRAiBkxGy1JSjbmLt2nXSqpw9Zy6ari1amx/+8AqMjIzg05/+DBbsuRDpdEYijPigrl27Fv/4j9/DlCnTBFCNjY1j0qTJ+NqXv4g5MwaksOBrZ2uHgIcAkDmNr776GtavX48777xLgOboyKi0he644w45WLjp0f+JIJYgk+7xd628B9ffcBMOPPAg0XDJhKtl4IQTjxcG87vf+x72XLRIdGvpRIIXAp+++FPiEH/Y4YfhoIMPwrp1a3DHnbeLQSjHpn/w/e8hFqVu0oPdbAqgYsuPvx8t5ebf5jGCRUpZALMe7YY61CkbqDcxkiuhd/I02JoJXY8K6CJz1Az5sWEhiLkqjRCY2SbCdysEFMdx///9Cfb0PLx1+x3o2j6ChBnCDsvGso+diEo6hHGzCSdtIBTVsX3bJmRTCUQtU9rUxWpFwBXZRrKORkvxCpFUDIVySQqIGdNniVM/NS6cBH7kkadw3HHLJQhYmSKqPUjYhLa/kw85dhKCB5O4SsTe/pA0Bd9qRh0Z5Ptl8nNK/2w8+tDDyKZMtBpFaY9qFOy5cZFUSFVrEHgxA89AT89MpLN9qLYYROyDLgle7xxE8YSxo7azK9stGsd0Jos176wW4MJnfPqM6VIssKUv7RqxcmDxophttrr5oQyFVaaimAsFAyl+XqJ6jx18+i6ZdDvtZ+12TAgcwpT9RBhkSjxUqzAQ5HP98nsli5B5ogIQfbadU7PixK9i6YRFdlx5n2R7yaQzd5IWMDQunj13rgzMcICGBaGK4Hk3A7c7B+hf9bUd7cXgGdrVvoIdE9EQJhPiQr9+7Wq5FpzsKxapI+Va7Cim288ipSYmbFhYtM8yDJW40jI46uxPo9oIw8pORbFiI51ITUy2y/reGXQVampS8jf33oxoNoxcbRyO3oKNJmLJKFp15dM5YaWwMwQPmK4249UJuuwmeholREo5vLPqeUxLJ2CPjSKmuQjrLPhrYgOjDNMD0KXCtTuZLr5l0ZTJY6A8wmo+6CqFY5i8eF+0ol1oaAnEEgOoVUPYa8G+mDVlT1gOUzqAeqiEIsZx+wO/Q7o/hh3jWxGJmu0OnkrbUaenAl0qnYa/793N8/98VWh3f3mp59gRbFhXxFtvb8OsOfPwxjuvYvb8PsycPVlyx7yWjpjVi1/87EYRmp522qHonxTC+Cgdz3lsqQmDicpmQnAmYnEBWaQIA2NRBbpqRhjZBUthTJ6GIrPOWi00qB2hSzEF9wRdbH+pCCRhlnTHhOFYCLfIdlnQnQhOPuojsmny8wkzhWqphlgsqQJUBXQFAGSCjVM9WvU6qnXmJbI/3YTXKELXqkCohN//9PvoTzkdoIuKNK5MUtrKI4mHcb1aR3c2g1de/rNMQnHSiZ4+jXoVOm0z/I1wVyC1k7v9e9yn4DYH+9m7gdjOo6yyKDo2/0C039bkkUONAAAgAElEQVS0dYhV+TnZxwmMeBjI7uO3P6R9IludDLXwQBextM8oKYmKsgygmzvbEGwf7jF/vuRC1tm+o9u564lQnWsgEosLmOM64PdRaM+pPP7coC0opp8cCJNDjf9GHZuJbFc/nn12FWxHwz777CefJ/gJJ5LY59DlckCI4zxhMLVvBHS+ez1biQzMVoclWSveOyBfKGD9lq0YZ5yV50qIeCFfwND2ITmY/+3Kfxc2K03di+MqZ+iGg+2DQ/jJj3+CGdNm4PNfuBTVZhO3/OYW/P73v5fb9KUvfgmHLDtUridBK6cAe3u7sWnzNkyaPAVD27fj/1x4IaKRGG6+8Vp0J03UagxXVTooWl8QdN1x+524+ZbfYKB/Mv7mIx/F8uUrcO6554sO7Stf+SoOPfRQuGyLWxRkjyHb1S3A9oUXX8L3vv8D+Tl3r1yJZoMByFF87oufFy3LKR/5CPbbf38l5makSLOOPz//HP547x9FuzU2PoZ99l6Cj515Olau/AOW7LUY++/3AZSLOSRianqWPk2RWEwBLteGTUY3mZQtaXzbFtFDxSIUuFIYrkxfS9UGsn2T8eATz2Gv/Q7GpBlzRVOSCGfkHjd1Fy0WNewE0mJGkLENjWkQrbrE7Tx7/bXYw2nhyauvQXzjGOZNzWJrq4j+pXtgygELUU/reGdkM2yTetMyapJTR70jlS+OaEU5cMNp6ijUQECNI+qiaTElK5W5nmwN86Bbec/DOPEkH3QFoeBBELh6hf7HRIHTgbDU8cfnKgAZQQ+mPYVFXU5JhNEzp+6JB+69Hz1dcbTqJcldNLQwQh4jtTR4IRe6xSGZiujATCODabPmoWIThE2AroBtC9zUCVQUkCEhr8BSkGeobEoI2hSzHbT0VCycavnJBGagXvHZ70DbEjjmqzpv5zno/6xADACGFLAao23YHlQWGWKzww6FsO+26JmCn012TqybJJSahqvUbIbEa5HPGcEWXypNY4XBo87ST1XhHsTCbPGSJRgaHhbNZr1ek0nw3WUq/iqg1fnN/lR5cPXa16Xjayj/oHdavVbFpP4+PP3k42AINq2AeH0UX+izddICV6tS3Q2m0lpYuPch2M6Yzugk7Ln/MchOW4wqEoin+xTb6Oc8ql/Ln8BpZT4XLZSbRYQsDzf8/jokemNwTFtajA3arFjURTrCPnWCLvVT1MeuoKvz/znF2GvXkKiX8fJjj6KfvneVEiKeg0SY3nZlCYifAF1Kl6xajKq4ILbgB2OIAvxBAT/znOmKMOrpWLz8SORcC4j2oGEzoSQOzYvi6MNPQsroFnKmHqrARh0333c94t0W8pURmGGSPCqbOFgjqvhSwEvxi6rtuDsf2p2f6/ccm6GzPVi3fgilch1mJITFe89GpZqT3n6j6iAR7cNLL7yMRMzCnDn9SCQbKBW2IxamPmpCLD4RUqeMxAINl0T7iBVE0GYE6roFfdIMJGfvgUYmhaGWjRpHoZkFRSdtqQsVMyMX19Ohs7Vom23QFbXSOPTAFUiaafm3qIjjONKsworp2aNaA/4y8NufAeii0JuaLlbyGhdbvSTDAbDH8KffXo0Y8gK6LK9K//U2mpYxKY/OwGo6iZXI6PAQxkZ3yLgrzU4pE5PgWyUrfNd9keaQT48GC75zwap76VePu3y7Qtl+5dwh5GtXve3qI3C4DtbGhG0DX5MhxomKOiWTpfL7VEuNE3Nsr1mRmIjMRTws1bAy0uVm3dXXL1WjbppSVZKBoj+VcgenG7qJlu0inkqhUmWuoS1TfhS0JpMZ1Bs2ZsycI/E71Fw9+vhTcN0QFi5agky2F44TwliuiFtvvQNdXX246FOXYsaM2eLTojPShu0QZm+xPcnJzUYTm7duk0Nj1qw5Ai44hECRO3+vbFGui3feWY1/veKHGM6PYvLUKfLaZ86YiccefQy1Sg133XmXxDhxA+dhxak0osYdQztwztnnYObMWfjVr34h7YovfukLYiJMBuv444/HxZ+6WNlHeMrtnbo0sgpksaij+fApHxYg8uMrf4jp0wcEmNNig69BGIiWgwsuuAD5XAGf/OTf4tBly7Fp42b89Kf/gS1btuCEE07EhRdeJEabuuGhViuLWJivj6Dssssuw5TJk0V0z59L/Rc9sWjrMH3mdDHmzGYzsHQJV4JTKWNkdFi0ZPy3fffbByEzJMaktC+jHoxAKhzlhuVhw1tvqtamHIrEXnWx7qCWce3qtwWgxanVaTXEP45JF6lsH2w9hnoois0jRVzy+a+iWLaRivdBo2s0HbYFFvnPPStXevnwuW2WgVoBT9z8a0yvVTH+1NOov/QqzFoLVR1wsiEcdOqxsLsjeHVwNfLNImJRU+J46LtFcsmVoVD1sHGsnhY2NOdssShi3JIXkgJq7pz5cmAXikX86U9P4ORTlkvLRYWCK6ZLMkDbeX0TrNZ7MdayMfsgy2+cBU5MknUYTbhyoGZTk/HcM8+hK0MvxDHJFfWcECw9i1ZTXjSsSAjVOvfkGOo1HYuW7Itio+4fPB3txXarUfmp0dKC64D6QnpnZTNKbyiDRr7PmgSr8/DyzUvF6oFtYjHdVYxdIHaXXckPVg8gy85qpIkr0Qm+3nU0kSXQ6Oml9GRkdSjOJ+umhPFk3WzxOFM6QrY2bWGpWSBwkls3OFWrWomiR/WtfLg8uZ/xmRdbGNpytGzsy4Gf4WGku7pk4ETcz3fnxPyf/Np3LZidtbd8XXy/PFuGdwxhcn8f3nj9NV9bzOk+AzZlMUpp60/F+wkFwllx+j2CcHIA6YF5qGhZlNGNY0/9JFpGFp6ZaCdldF4DuZ6aLSL9ml1G1Snhvsf+JNmEBjOJ9RYabg1Nm5YKZHr+MugSQOe3/nb9O8qpXBIetTI2vfoyjFIBXXQ8aFSRtBh71RDH/cCMvA0QfV2X8HL+uR5YVsg5poVQ19liDKMeTaJv/l5oxbLQE/0YK7kwLHYhdHz4+I8hpnXJzEvNK6PiFXHnA7fBZANAqyFkcqiMlPjO7PHEYJ6Cq7sNuh74WtKDa6HZoFki3WbJULTg0RjUVCG80XACzZoOQ7cQixgYGtqAGTPTGB/dLkLeTqFk21PDXwqBuG6C1VEQhGCDoKtoxNG3eAm0SQNgKlnFDKNFUa6tgBwfRNVHVchddwzRc0VaJgybPh4h7L1oX8yYNBvRUAyWx5aFCc1RE3Q8PBTT5VcDAlQoplcQudqsipZGfGToNUS1n10EGqMY3fI6Xnv2Xh90VcSrS26uP4npsXfOHnKzJZs7HXTffvN1RMMGysU8UomoeI6IFuw9fI93rQ7+kvZr1+d8py3NZ+yCrwkyFVWloypYvw72v2Ti8/wE23oEAgnJH4yICSb1OWz5kFEi8DLMiOiFpHLiOLyAEB0akwRCOsYLBfQPDGDH8IiEpocItBxP9F38ObFEEvMXLJSDitNKtLagzimT6YZta5g+a65kVYbTWXzti3+Htes24hOfvFAmaemIcdZZ5yKeSOPvvvJ1TJ8+SwT0FGRzTdSbNsKxGN544w2sWrUK47k8RkZHRRM2Zeo0nHnGmaIHI+PFjL1qvSUgbOvWrfjE+ecglQjjss9eitmz56Ir24WvfPnL2LxpE/75B/+MxYsWK+2Kboh2gZU2L+YJJxwv1+wXv/gF7rnnbqy8524ce9xxuPmWWzB92jT89D/+Q6p1/h621jhZqRtsx5nCPH3uc5/D9qHt+NwXvoDlh60QRoEMhBq7V9qZK6+8Eg8+8CAWLliIgf4BqeT7+vqwZvUa7L10b5x++uno7WPlVocr2aA0muQG5+KZp54Uo9j5CxYgNzaOTDYjhyQZgXgsjGajKpE1Ijdk679ckuEFjTQtXLz651UyuVPIj8rX07AwHrXEiT2TSuCdt95UYbR8PmXIgutBxXeAzEuzJlmlbO0xMofxQ+FUD0bLNhpmCvlmCB856wKYkW7oWgohM9YGXWSlxOBRNmpa8jclxgqlUZTefg0jTz2O9NAOvHPX3YhW62i5QNUCPnjWcaimQ9jWHMfG4c2IJ9iiLcPzNaGcjBRihZogT5OsWD7HDRmtYo6cC10zsWjRUmkv85lZu34N5s6d7YMuv53gM6Z+9lHHhsynaVd/6iC2Sk0sSgvMH14Q9inkYnBko4AOM5TCtq2D6OlJoFIeR8TiBKULQ0ug1eB0moNYnK34UZnszeca2P+g5RgtlUUrO8E0BQWeeupletJ3f2dR02w0FYtEq4BYVDRazO+TNijZMH8Kk+si0HYGNisTHIo65n0bz522J3UFOneojonKXY8nkXhwClxNT4srvygeGqiWywJGIxEWtVXUKhVpa/OdqsltKcUZlKOK2l0SSciqszDjXhVPZZArlkVnOm/PheKjJ8Ug9+b/b0CXf9Xa1jSK1aFdSCoZR2F8TBIS7HoNW7dsFuadgEweYakkRLwhtkZB/qbEyWlh1N0wFu13BDaO2KgZAzjx45cgX9ERy/TDisSlw6E+1E8jCnFkgrGFSrMIO9TE+sE1eGfjm6hwWEVvQo+yNVyT2Ci5F22n9k76wP+JfwF0RRwbmWYNkWpZshjH16/FlLCBVm4MMU7Is6Bj8LV0yVSnQl5hG3SpLpaUQu1WrQJdTWkxWrATGRRgYerifWGkBjBWoRA+gXiyG4cedDQiyMIIheGEGsjVRvHIsw9I/JFnNdHw2PFip43XdBf/SJ/0aF+z3QDj2sNfNT27xQeTVguszsl4cCKpCdMMidMwx/LtBh8I5tN5aNQLSDIQmplJrgofltvmF30qiFWNvotgVEZIaUTJqy+JmVLTVj0dOS+MmfsfDG9SP7Y7DhqxOFpmWA5N1S5SerBA0xVyFegK2wRdJho1B5lYN45dcRw7EOiK9sBEGI1qS9o0fGEqKymAHsHUoHpw7cAxWuhJ5Y8DW3l1oTWGe2/5OeJ6BV5tDJmYIewAJ34kk4ktNxb8HEcOW9KiHBvZgUqxIA8JCzYK6svFgkwAia+POJebAtTonUNmIh6Li0aK/85Xyck+bn48rPn/6ns52QYUi0Wk02nfLNFFOp0SPRUZlWSK/12WDCo+SGSYdN0SMEWPpyASRFkbRBRooVFdPC5tN8bN0HaBf5crdURjSdGTi9F5JC5MFf+f7BHZGMbDUBAdT6ZF38TPW3ztbDjzvPTbfWw1Zrp7VNaf38YUXyeDLupECirCgmvlyit/gieffgZHfuhonHPe+RgdHcff/u2FOP2MM3He+RfI7+IYONcWswhVriJw8cWXoFQuYa+9luCggw6S1tqatWuFFfrkJz8pzFeUm5Z8vbLYOO1vPgILLn74z/+E2bPnyFTWz372M6y85x589KMfxcWXXCwsF931aZ7Jg4oH1pe+9CWsXbcGn770M7j55t9Ipt+3v/NtnH7a6TLmzHYjq3UyJmQTWJXzb5qHcqO/+uqrcc899+DwIz+ESz59mdLNkeJm5c5wWPrMbN2E++67V0wIKXBeunQx9t9/P2wfHJR7zt8ZpfEf25GmDoOtuWYNIacpcTrVkWHE0hnZCuhUHYrH0CyMwwi5CIV1vPr0k3BsjqMz01Ikq6pdGbEwuG0zXFcdZmThyHSFxTOnKW3zocFtmDxpALnxcWnn8r2y7UNWiuHPnHDm7BQz4tatXycT0a6ZQKx7KnK2hZJj4eSPnQeYWRgGBxOiwjhRvsuj1KCnlQzicMKQk9ENoJYHimPYdNftyAwP4/nrb0Q/j5h6C00LOPD0Y1FLAgWribe2rhEGUOOG6fHwIKPFg8QHIq4Gi6P1npI80LRWD4XRank48KBlGBwcEu1TvpiDFTF9plwVbYrhCgZg1DyTiI/9Qyv49+D/OWRAEEe3/i2bt4jgm2sqbFoo12oo2zaMcALlvCP6wWp1DKbpSbIF8ypjkSxyo2MY6KdwmgkhttgFGHoMe8zfSwJ+WQixPSevjiBCDkKVNypWMGT8fc0TT8dAp0UNFQcqaPEiBYVY0qg1HvjriSjdt5AJpgclP9R3wufeH/hyiTjfZ2ekXcnuxk4TgrzOHfotDjZojG6qSlYtC5LA/ZgsB7WyfD/qqntywIu1AVerpCT4dh6+kHxCPhfEtYRg8zDW6acXghfSMWfenmpfNE3lJegnB+zGmfk/96VtbKpeb8CYtBtlJHmbZJHjqJXLyKSS8kzQqJzXlvuCtNskaYOyDd5nMn9c9zQwJp6NCOiat/RQFJ0khsoWTvrYRWiE0jDiXdAjzJl1pVjmgA9DyBmnJoMbaKFUL8AzHTz01P0oNnNwLE40ltDVn0GpklNZjf9N0NXJevF1RxwH0WoZWe4zpTw2vfQiJpkhOOOjSDKKjf6TBIC+IblIUwR0+RquNtOlQFfwQZsfgi6SOkhmsWGshEUHHwazawqKLQN1GsZYSXzo8JMR8bLQNQ7FOSg0x7F9fAtefefPcK0mivUcL5+yZfInmNt3qUOXuLsLQnvo73jFWAZy4+fEgy/M89GdvBXxtqKGScVZQiPl1hBEzckaAV2smG3GgZDUVGOUE0WTCvqVKRN/Ek40Xa4OO9aF3oVL4PT3YtC2lVFqOCKUsLBbGluLHlpsI7BKdHUYrgFLNF0GNNeCpUVx7IpjYdhhpI0sDFiolRqimxHPqJ1Al7pswnQFkwhCzSpBnCg1nArQygOtcTx8x6+Q0KtoFLbBcGuwuKmJ/kAZcBK0keIlyxXn6DtcEdJL0DfZA3olbdok2gge6gQWZEmKxbLQ/hREUjtEUMD2Ehk3tt7IsHCCiG0BAijx0grpMrVGBoUVUE3sFcj2sDUXEZdzslPUs/E+8hBhhMyOHePifs3PEZBxio+C80Q2gyZFhHZLNFn8GqbC0yGdHkDJdEaE8sVSFb19k/GB/Q4QQMbWIX23urr7YHshhKNxhOk/JVoqlS0oOjDRV6l1I39EO6L0YmoShSI/MmqGtA+41lauvAc/+ME/Ya8lS/Czq67Cr6//Ne66+26cd955OPJDR4mWiNeG15IxNxSCrl69Gtdddx3mzJ4jU3cUy/7u1ltx/Q3XY/as2bj2umsFrNKfiC0+fj/bKF+47HPYtHotPnvJp3HkMUfDbjRw/wMP4JfX/BJTp03Bj678ERoUtjM021X6FoKnf/u3n+Due1ZKZmB+vIRTTv4wzj3vfFx6ycXYuHED/uVf/glTp05FOsMJTdUeYShrUJWsXLkS11xzjQwNXPOr64Vd5AHCEXy26JjTF4la4kzOtWW36pJ7yiq2Vq8ik0kJWzgyPIJMtk+tm3Je+awWRqXQeOnJJ9VwANtJ3d1yB9j63mP2NNRK49i2cZ1MQnEIgqCJrtaxOIcVqjK1M7yD7uOm/GGbkMkSPKBom1IplURfUqlW1T3mO3OVqzonCpvVMjSHDJWL4ZFRzJg7D56VgpWZhNG6jlCyH0d9+AyAWWhaN7w26FLHDfcPSRQUMEjPuxZQGQfK43j9Nzeit5DDn2/5LbpqTSQcRo55WHz8MhgzulBLeHht41touXV4IY7UU/PkggkZnJDkB/0ELdFfKysJBoVHI0mUyw0s3Wc/seBgW4qTgRy1EnFx26xzV9ClhNwKkAU8j7/WPaZH6Ni8aTMstriLJcQjMQHSLLRgRFFoGSjVNGxYuwOjI2M44cQjUaoQeHFReHjhuVdQK7fwweUL0WpSuxdCMT+GsJlAItWFgWmzpRAiwAraTATP4rnkvwzZ8fwWZ5v6DuQHYsOjLGCkB9Bh18Dv4x6l9FMt5SgvXVrqwjhBaCkdlbQelRZLWk0+iBejTUZOWab8IevWajSlOCoWChKSzaEYevHxWebX0xBTxPI032Vh5k+s8VUGOrU2k7aTWH/nXp10WOSJoSedBzMSlyD4gSnTxEqGe5ikVMhXvFdjeHeP0vfx9fJrA4Zr59aiumfqvvKa0K+LwDNiWXjtlZfEzoDA122R2OB+S8DFH8h7z4EvBbrYus9VHOz/wRPw/Gtb0DdnXxx2yrlAZgqchoamZ8KKkDmlzUyv5GnSB7GrO4uWp5zZL//eN4GwjQNX7IfRyg4YcQ356jhSaWrLVDxeYAO1a2clAEnB34GlB19qmIVzs4EsQXVhHBtfXIV++sWV8shYhui5mQ2p8o7VCgj4VaXhUtoqMu1kvwIpjjJn1dHQTZRhomHFMW+/ZWjRFNaz4FgpjJUbmD5tAZbvc6wEwkciFqp2CZrh4q4H7pD3W0cFDt0MQuz8qYG+4L6I12eb2d69BrX20BcjYmFKKwYBX+0eZVDZqYUhJp5yWIoKQIAXPaIY1cNvkYqKY7rSFqQ+giJzXTQxZCPoqaLMBIPAXBc0m9DTAzAGpsCYNhXlaBQj7O9bEZikwul0rDGSgD5dSg+mdF26TC8ajglTiyCmJ7Fw9mLM6ZsL04uIoJ66LgqoZRHIn07n4U7QFdTXSkEmt9apQ2Mmk53DHb/+CVJmDVGU4dZziBrUWaiKjmPH4XhYMVQecxANGKICVTE09J9iSjw3LTpYs/W1efNWAVIEWRxSoAEincMJhFiBkvGiZkNE1U0bmWwXhoaG5fOkymfOnC0VWnc3GQKg4TQFWPLrGSPD8ORSqQbXC8G0YjBNTvQ1MGXqDGzctBWpVFZayFu2bkOmpwdl9u9MQ3yd9lqyFMk0TfPYEmsiElFWAGTLGM4cSqRRyxUQTaYk80+wKtkqX5MRGLS2xexBKLi/pjpnq9QWRe40JOP6/KBG6fU33hSGieaj9Ki6887bhWWiUSj1hWSduOHTZTuTSosoulVvoFQqiunq008/jVdeeQXPPvcs+vp6sXXrFjz88MMol8pIZzMiniWTSLbsphtvwW9vuQNL99oH//rDf0U+nxMT1m9e/i1xXL575V2o1CqIx2LIlXIyXUUm69777sV//Oxncs9Cnokbrr9RAN0Pvv993HXXnfja176Kww9bIaSe6FPgqvDkRk0OMQpE169fh2w6gxnTZ4hZKg16GYTM+pKmnEYiAq9aQqmUQ6onK202EUc0qrKmCc4efewJ1Oq0aQHcah5ht4mI10TcMsQHjAA5lkjDsCLIF4rIjY9g/pwZyI8MIh23hJmizotAkswdncYLxTwWLNhT7E5UwH1TCgj+EQ2XpooLTobRUmDdxg3y/WwzkjnjEIkI9IU1Vu21EH3SzAT6Zi7ESE1D2Yugd/p87HfIsbBSM+GGYiKWDaSpZLr4NHKqj2Jpy3BhE4jUi3jmuqsxuVrB+nvvh7l9GImKi1oTSC/OYu5hH0A9HcKrm95CrVVGyFDGh07IUaBLJfKKl2AAunRmKzYoD+DzWUZv/1T09k9CqVJBLBFHw274e0cwreQXEIqzUu2cDvEyC8WJlgP1VBZWv71aArcZDZZNpTCyYweiVhhWogdbch4eePQ1mKE4RkcrOPPsE1CpjCOeNPHcM89gdIjXHjj91P1g6GVEIzXUKnkkImk0WsCMuXuKea/oMzmB6HGIoC4HMZ8TTv8pRBhYlE4kt3NfDPl6wwnmiqDHn+z2PAFVZGxZcJClCnSKfMvKUFOlQbDgZkHDT1Efy3VOwMBiQtqFlYp4/pHNIsAL4ovEJ0y0ZIoBk9ahmDQr/RYBBw/UAHBNtFH943cnecXEwRsYdLZocyHTzWmUmeQQjmPOHvNRZrA745CYHfi/BbraohN1aKuSY+LVCKcn05ueDLGUCgX0dmex6rlnFftFQ2caKvssJ++9L95RVjxirxGlVTCWHHA4Ng7XUHAS8GL9OPDwE3DNTbdj8d4H4ahjTkK9yinkELYPDmPOnDmScqFbIXzj21/HC689L623L37jMnjhJupuBaPFYcSSlgzKBEzve00wdoKuNmDxdV6W4yLuOEgS0FNT+sar6GrVEa5VkGIkMc9/GXZTLcPg2RJ2ry2aUfd8Z4cATjAq64iiHUKsbwqSU2ejasZhRzMw0r0oND1UKyGcccoFqJdtZBMZVJ2yhILcfPsN0GIuEr0R5BpjcHQCL5qQ+7CP3ma+hYTCzbsLur6Q8s2cfMDVHmtWYGtiMfjPrnxatSOI/mydgjtWo9x4ldEnXXHJyjD1m9W2CCX5cxkTQTbEL8Fs3cJ43UMzkUb3ggUIT5mK4ZYtmi4CJrZlWGnauouGoYzQlDeWDtMm42VCaxmIGSkk9CQ+dNDRksNoOWHx8mLsRqCS5IjnxEyFMm9VQjzao/L10ZVbuf1qbgMhol4nj0fvvgGl4TXoitrw6jlkEzS6ZA4bhdENRBLURYjPvhw8rPIItEirs8rjQ1ERETeBZEQOQnFG9zTxinrttdeQyXTJxeXBSMA1ddoMMfssFisqQFlCa+MCutTny8J8cZPTI3yPmrBjDDOeNGU6KtWGgK5wmO7tJZkInD5zDoqlCo449gQgEmV2jLqhDBWVdROCxgk02xVDOAlQJnXCe1iuStvZMKh905TRKUevXYg1gzwCkr+mzAt50XnfCSKpIwmihgIrHv5a+Z0Kr0ukCKsVptez+r3sc5dh65YtwugQJFEXtHjxYlx40f/BlClTZO3RtDfjjztvWLdegMx3vvsdJBNJHHTQATjrrLNw0kknSEvxJz/+MWbPmS2iYrGKiIRRKRXx6qtv4Xs/+DGaDRf33X+PhL0zkPicc88W5ueaa69BV3dGgpDTGcWSUZtFt/gLL7oQ2UwXzjjtLJxz5jlYt2EdBge3YXDbVhxy8IGYMW1aW9xKk1NS9nazJlNxbDNKfl3EQn1kGBGKvZtqElC5EXgYHdyCp596XFIZWL026gwTdyRglu1EthjpQ0YvZo/eZakomvlRTMrEUSnkkIingJCF8VID1aaDnr7JGBsfxdaNaxG3dER0B81qEZ7LCTATY2Oj4vzPg3La9GlyIBEkqlB1dXhrbFN5HroyWbzwwiqJCRrm4IhBAbOaLONzwA2RgIsHKDVqw6MFOGYMSw88DBUtjqJtYrjYxOkXfA6wpsA1EmrAxq9j+UMKobIAACAASURBVBQKE80pNckhbEjUWKiaw7o/3o3o0CAar7+BoaefR0/VkfZdKQscctpRaHSZeGv7WlQaRYnyqDcrsn+0dCWGF9DFCTdHgVXWBWzRplLdyOW530Sw3wEHyTAGI4LqDJ8OpsL8NpbqBQWgS02QBSyX0p5OAC8C9nqliu3btqFBZocj8H4wcbGm4a5HtiLd24O1q0eF8Tz3gtNQLI/ioYceQTymoVHxYNeBs848FJ49Bru1A16rit5sP/LFKvZcsg8q9IsjQGFLhgEIZIjYzhYxstJBBdVn56wer4bEefp6KNW6U7YR6o+LRIwFoGpRsp3FYlHevd9KLOTz6O7qkrQIEea7DO5uSD7g2OiIbPV8bVw/YkYq3+sbMOtqzfA+k3Xi65ZpuOBrREPZCbh2Po3UJHkwPRYArg59kfgqaeIfx3xUZqE2Wi72P/AQjIzRCiGqApv/l0FX53oJ2tLBaRvAMBb6HFiJxyLYtGE96tWqFGpkp9vDVm3KJBjz0GCF49g+WkTNi+CgI07ChtE67HA3TjjrAnz3+z/Guk2jaLRCWLH8cKz44OGYM3uetHtpZH3RJRdh89AmWEkDl3/va3jihUcQzZrI9DNSZwSScMc4jWDIpEPXFXCHARyZcDdQ+z7/WAxzb7aQ4oRzbhyl9Wugjw0jVq8gITIFxeKJ88EuoGtCPRnopSfOd4Fgko9swDajaFlJlPUIMjP2gNk7BdVQGHqqC62WhWOXfxQh2j/Ry5FWOFYITzz3GAZzWxDpNlFojaNlNBTbJYyawg4kfvjfsqfsHuaC9uDnuztm3xQtJF4y7cUc0J+qDu2cfqYrq2faIublbybdzIOXrJZ4XbJnzyiYliOgiwJrihub4kDswGZOHU0kdQvJ2bMRnTwVYy0HTS+EmBUR4SRbmHbI8UEXNze2LkMwHV2YLtAk1YuiVXJx2gkfQ9SJI6YnoNncuulvo67Iu0GX2ioD0GXzIgroYovRRsguQ3OLQHEzHvnjLbDcAhqFIfRl4ijnx+SQ4VQYW3wCOEQzMeEhQyqeN5/+S2SsqFGTKBiJadAFfBXLFfROmoRanROUKuqH749fT0d0WipwkpBtvyrDsw3G0LQw0D9Jpv04jUMWw/P1GLFYAgcceBDA1gVbDmQdCYpovliuiCYr1dWN3HhOXpcwViIIMNGq10WnxY2fwJjgbtPmrQJc67UGtmwbxIYNm/Hss89LeO6yZYfiwos+5U8LBSPeHdEI0m5Qk5E+i67Wzy5MPn+nFaYdgy2LnmL3Sy65FG+88RqOO+ZYrFjxQVz5ox+hkM9h6dIl+MpXvyKAg+0IxprQXbunuwfnnHM2tm/fju9/7x+lUjPMEC655FMC4o479hgx/XV4r8RwkQJbG+VqE5+8+HNw3BCu/dWvRDzOg+s3v71ZRL1HfegIpJJMZSgimyKzUPPNboGrr74K3dkuHHHYkejp6hagLYcJAVWrjmq5pIBHCBge5sCJgViMugkGJVMTozysXnzmcTSqJQGREq4sa8mTFl9LIldaYrabTidlgyMDQDBDcTG1cgQJnMZDtYDumIXq2A7Y9QZyxQpqrRCaWgxeOIkt28fw+htvoVmvIx4G9l+6CD3pMAyvDFNXaqeqRL5QJ+dg4cKFYvhKHQ/NWaXVx0ICmrB6zz/7rMTCSACywCXVIlW6N7/i9k1AQ2YULvP9ps5B2QkjNTAT20ZKOPGMi4DELHh6EjbjPFTjXzz0WEmKj5JJ1rWAWFQDxoaAjWsw9PSTyI6NY9Utt6InX4PnNJFLAoeccSwwKY4N45sxNL4dekRDrVURppyga4LpgjBdSgfioEGmK9mFWsOVhINlyw/Dpi3bEE8l0KSNzH8CukTkL2WbmuZl6sbEIar84Lq7slj3zjuoMi4pBIm+4p+xoo0nX9mGvfY9Erfd9hDqdeBvP3UGOMf58CP3Ydkhy3DLDfcJSDz/nOXQvTzgjMBtlpFNdmE8X8beBy9DqV6TFp0EA1Db44vDuU4IeBTk8in/XU4I6myFqfRd6WXf8r34uKcRaIlmz/8+smBkvsSwtNFAKpGQfXp8bAxDQ9tFqE+LEjLCBAPFYl7WKxkrxfqqSUU+6/ybgvCAKJB8Tz8WSLoGonNVLHjnR/uMk8NI5RZMJH9M2AOJhIFGwPTLY3Axp9laLpbuvS8qlbq0TAlSeb3+tz4CK5td4WQAutie5ooiy0W2i4wptcMbN66X122z0yHANTAlD6J9RZ8Dw4qi0vQQSfcjPXm2ZBA60SwOPuIEvLV+CP/285sk+Hx8NE9eDDNnzsHRRx+HW2+9DSO5EfRN7sUFF5+PJfstQBVF3H7v76TlZsixYvjFoAK68h46B7cmSNUOSykfdPHO8cyrN9DDvbFahju0DaU1byPK7oLbEimP5L5Sv/Yu0KUE9aq1P5EAoQCoAl22ZqDm6WgaUZS0CGZ/4EDovVOwpVCBlsjAdiM4dL+jMTU7C4USbXtoTm1KsPcDT96Hgp2DE2sK6LJ1gi7mTOpSEFLixF/NTtzuhi9qD34hG9iYtq+asranPkdtIEoTpZCkuqiqniXK0yIhiXBh/5gZXmRCSHe7jPGIROBS0MbD37AQYTVkKqfyFqsbw0T/jFkS/9OIJ2HHkyh7Ou15EA4ZCHNCw+ZINEEXwZe6qUSahmMoz65QFFrLhFP28DfHnooE0ohrSXi2nwzum+ntKqanN5WIhwnqRESs9GwyRcOt060iRNDVGsHK6/8d2WgLzcIQpvV3ITc8KBUZ2R4RscqBozYrVcn5jB5CYlWQSGXkeskDUGsIoKKzeakaCGkjIvAmMKPGge0NslS0U2Drg6nxZKkSyYwwXkuW7A1QW0VwrJORMlhOysZLzRdZML4StgbpU8NsPgnElqlCgpww3lm9GpVyBXst2ku0bzTY5HugoJLMGlm3O+64EytX/lHoAAK66dQw5QvYvn0IfX39uOqqnwv4CbQjUpUJ0FItCpXDFmwf6u/OooD3suEwzsMWQ0oyhgQkP//Zz/Dggw9iwbz50rLjpOHl3/ymfP9Afz8+85nPqLYcgO1DQ+jt78NnP/tZaSXO32MPnHTyiXj22aexadMGjIwMY+6c2fjud7/jGyuq1gUBEiuo2/6wUsDLBz+4HMk42dWKOhiZOenYaFTLiIQNme5jtAzbejwQbNohkNq3W9i6aaMAE7Z1GJRMfypGd9CxnaHL/H+TYa5hU2KOyHzxsGGH1iBb3OIEooNUkrYLDXF758PPwyzFFldd5ccRaIVNavaiAkJZ0NgekE7EMbZlPZbsMRsvPPm4tC2Hx8uwkn0o2mG4Vga//u0D0o467dSjcdtv7sc+i3uwz8IZSJoV6B6d8zllSD1XCuO5HA477DDsGB4WUM3DV/Qj4ldmiJUG9WSl4hjgVcVqRU3Ndk61qVkjMl3CIofjmDZ3EYZLNlwriVJTw4lnXQwkZsPTU7BFe6kE6nTpIpvN38e6qV4vIR7V4I4NIlQtYM1vb8G0RguP/fI6TCrUwVKl2mtiwdEHITavH2OtPFZvehsNrw6NDDkjdDpBl+cJ6BJdCJ9/MQFOSl5dteFir6X7olxnMSUR92rv8zMVJ8CLYrpCDHwNPLyCzDkfgHF9EuQO9Pbi5RdfkP2MYb5cVzEa4LoWWpHJGCuFcN99z0giyEdPPxbMKWKrnezzjdfeDfpfnnnaCoTcHBKRGlq1AhLhBOq2h+kL9kTLZ5MIZLinsWCQCTTKFQjCpBh/b9AlQ04E1EF2JEtVspbCQinQRT0ad33KJPi1/G+2HUulElp11TLnlDkzW+WeUYlnN4XxYu4mnzeyWAIARddLBlT9HhGDt60e1ApSHl3KpV6Ktp02jU54JPOzPshV2p4AfKmxfmUTwhKg0XRgRblfAz29k9DbNyD5n3xGd/fQ/J8EaAHo2pnhmtg1OUzAwRoao3ZlMygVcujt6caLL6ySVjJYMMnAifJk4pSsoekwNcanqVggK57B5NnzMVJ1UA5Fsb3YwMc/8yXAiwFmL35/+71Yt2Y9CvkKHrj/YfT29EtXhsKbT37qAizYex5so4ZI1sBjzz8EW6+jVM8jHCWIVjFQ77Ki8zf7nRgvnxSSd+dnMWqMwTIMJBtVRAo5DL74POKNKqL0YFOCvjboChIhAqYs0DBSjtEJuhX44303UGoxZy6NmhnHpAVLEeqbjB2MW4unUGsYSJr9OObwE0UKFzGZVsJi1sTt99+Kul5FM1xH06yj5YMuFoSiK3dMBfV9c97dWRPaA19MiJVroE1QYdCkzgi66HGlGCGl3g9odOVTQzTJWA9OwPDrNFYmtosG6dxEEsnuXtRsG3Ve4Fgcye4ecQTn10v9xQiasAk3FkcOGiqaAUQSaDYcaA0HqUgETqsGN2SjaThSqQqOJehifqJrQtfYmjER9WI4+tDjkABbjSk4DWpkVestGHkIXKXlWdwJdLH6UguUhzFrJ92rKdBV3orbb/wppnVbyG1fixkDXagWxhXjYDDWxl/cHHqUSR0FunhFbbJamgkzHEOO4bUWPWN0mJGo5M/lazUYqRRMxqjYrgA0xnTMmr0HIuku2HVONsXhcXyTcRisXAzqbHgRlJtzKETdGo0AQ9B0DflCXqhhtnLJXAyPjWD1mtU4/MjD28K/199+Hdddd61EwPz7j37CBC7UGtSZ2UgQ/BIA1hq46eZb8Ic/3IX+gUk499zzMHnSFNTqdXzj69+QFuf9992LaIRmoyq/UQlnfaDl6z04Ir/zR8cOqrloaC15nbEIRdz0EjKw6vkXcOUVV4ru6rbf3SotwyceewJX/PAKOQiOPPwIXHThRSImpx6NTuPvrH4bt956q4CZQjEnuqRDDz0EWzdvFE3YIcsOlmqbU1GidRFX6qZ0UButuuhtCG54IDJ+ihE2tbxqN65/83UBYeI7xYOiSRsVS5goTgNS2OpQx0TAzunWakVsFmihwMm/JE1FReisxK5stdBjx6Wvs0v9HSt/mriGlQbH9aTqqpTJQlEbGRJWgWBHwB1De8kCseUgXln0napgUiaF7Rs3IDfGiaMkSrRUiU9C08zgP679EzSLbarTce0vf4dpAyY+fMwyWI0tiOoNaU9zSpYt7EKphIMPPgSjo2OiJVSGewpEsTVO89hUIom1q19HCCXAYxy9IvxZdKmloCpOfshoTTiB+Xvti1zNQ9XmBJGJxQcchYGFR8Az0iq41ueZmXOmuSoomqBc12nn0IBBMX21gJevuRozbRfP3/AbzKqqqc1Kj4nEgimYtN8e0LosvLnudVRbZcksFHlCG3Sp7DYBXRIfw52I+xlb6RFU6y76J09DuqsbtWaTSVC+kD7QjgTg5b1Al6q5g6QJvne2EicP9OPpxx9DJhEXl35mUkZp+ogICm4CZnwybrzxMRSLwKWXnYodw9thWIqp/8OtjyBmAScfdzC81hj6u0Oo5EdgahbMaBxWTxbRTFoAPZ8frkOG1PPxI+hRmqj/GnTxTlF/RhaLBWVFNFhKh0ZwxKnrQiEvhR2fUf58iuLFi1B5TcjeGbQG/SF1YfpUURbM5E1MWHGNiIu8X6wGzLhcN9sHjQaL4c6PTgTG4tIfbPAP3uAc6wRdDLDnYBBbjNyTaRuz7NAVYtticiTy/wOm6y+BLsnwZYIHPDElJtNF2cWad94RNl8zmRJAsEuqRBcLp3g0gVQsibAVVfmzdRuOGUUFFJZHkLc17L1sBeYsOhAw+sHtKhpN4Bc/vwb3/vEBtFou+gYmYWhkCOFEGHMWzsTAzG5Mnt2HQnMMRhwoU2rTk0K5Unh/oEu0lYDRspEGEKsUkayVsfnZp5DltDStJMSvW2U1i6arrTcnRmk39H1qbxdLB8EnBupeCA09ilY0jZ65C6D3T0aO7BeJBi8Ku2zh5GP+BjEzLk4bPANherj9T7+HlvBQ1os+6GpKt4yAS3eVnlzaiwxy3TV79L9AYNpDX4wqIxWfwVL0uB+YqRnKr4kiblZt9HvhBKFvmlm3OY7twYxFEE0kYXDih2Ou7NfGk4hlsvDogUPGjKPlnCZkcLBN0zH6ZWhoajYQDYPmCJzP0MMR2LYHt9mSql6mMDS2BnxNBg91sSXxmSxPh1PXkDDSmNE3G0vn7YcI4ggjCt0zRGfmM44dl0JtnDIZyQnMwMeXP5dMDW0kvAbjaMWz686broaJqpg0muzt2g0Ri7IK4YYhxpmErdzIdQuJdJdM9sWTWRlVDkcTqLcceNJeZCJKHJPI1IQZSTPhBM+2oyj55DWzAuX/ksqnG3VE5cIZyoyVLu4hAj6Pm6QCo7qpo9FsCJNF6rxULeOKK6+QXL1vfOubmDVnlhzU1/36Otx1911Yvmw5vvL5L6PJ1iVBm3jl0CONrJiFJx5/QuJrZsyciZ///CoBBvz4+MfPFqH21b/8JebNmyutzqB1EGgyKFZXbSal2eCHCgGf8AKiPxAdwTkWzN9P5o1gg8MFF3ziE9LO+tEVV2DxwoVi0/HbW36DLZs2CTg468yz0NPXK8MWFJ/T3mTb1k0o5McEPO277wfU7+VDpOarBVBJVWRS+MLWtaqMnVoZg1s3Y3xsBzKpmLBbMcuUA5JTdK++/JJqGnkukomY/By2/djuY4QP16g4d7sO6jVW/rpMGbGFyJ9PZoyMB6t9XidlKMjR/RY0XfhWWUeSb+frafjfZJfYXuDBRL88Ai6CWsZjBFOsKmS7AoPe05qHRCSCl196WcxIxwp15PlsdE/FK29vwosvb8PM2QPYsWNE1tJHjl+B3kgeWisngwlsG1KLx6syZ85cAVxca9EoAXFdXPPZfqKGiuarL6x6BmZI+WgFtgHth0yGZsi2Mo8xjUrTRaZnMjL905Cv2NDMGFpWD1Z89FIg1g9Xt1RgdlOxng4PdBrFys/htdFg2DVgZDPeuOtWREe2wH79bZSeeBlmhUp6E9VkCItPOARefxRvbF+DfKMgzu4yZe1Hd0jWKjVnEkdCUKyirujTJSHBRKYhE4uX7o2xXB4ahxsCuxkZJ+tka3kYKiG96ggEM3YKgHK1N5t19GQzeOPVl0UYTIkeTV9pwdF0TZSaEYQT/fjdb1+Uie0zzjpCtIOULTCS6Kbrn0B/L3DwAXOQimtIJ0OoV/LybLB4a2g65szfU0A5n20CL7b2CIAIzneKIdqltSiFoePJNDWfFWqw2BJn4cL/5rXhumWBQNaN65FYmqBLCkvufXzv8nwHbRZlVaEkFz5ADXRjsiLYylaGpjJkAe5fakoviPqRQHsfuAvrJUMChuwznOjmIBGlLEqqoALk5XcG4mqeEapvKOuPnQDKMghA2ClgB2DuHvNQKOTEYuF/S9OlgJaaTBe21d97WYDmx8fVBCqfIQ5qOS15vdxTOVFMvTO1rs0WJQFJlIqUPtDg28CCPRepMyISlkSQGgfZKFWxEnCtNOxQDEPjVZx+wWcBqw+1Vhi33fYHYbmoC164cBFOPPF4rFm/Fhs2bsSmbVswODqEGmr4+3/+OraOrkWuNgg9wmurLJmCj06AvBND6Wt4O/GIzOC5HhLwEC4XkGlU4WzdhOKGNchoHgwWxcKYKQm7YsKDMRV/YtFnoANdWfDzFanCp1NXLgnRFEJdA+jaczFyTJGJJGBrMehOAscccSJMRNCo0rw6hXqrivsf+xMaegU1o4yWWYNtNBSrxfvlEz7qCQ+0hP99rkt74POWIpYljFqXHDoiRIfaLOiotjzoNEzllBjtBKIxpLPdQj82HBs1p45oMoFoMokQPwegQdYnZMCjmzenF2UzCxLQFSUsoEKsIGxpH+560QIdkHjH8DFt+8f4fjSkwKEphqTchO4yvDKFY1ecLBqvmJYQvy5OQrXHpTvHpkX8zV6xmqRRDTk+gIw1oPEjK+AWaqUxDA1uwournkZ+fBjdXUk065waMbHfPntDd20xPCRQons6K+ZILC2HnpGiQJ6DAyp/UOSNvA5qxtfPbSJiDsZhgxunJjx5DQJhelAn7lTzCSsZWNp3nAZtYaOHX/7qGlx19VU48kNH4Gtf/5oIun9+1c/x4EMP4dRTT8MZHz1DdDRMs+eDz42a7QKCL9pCnHvuubKBX3XVVWLOyc32G9/8hoTmXnLppTjplI9Ia5nTgZx+4wbx1FNPCktDE1ECDLYa2Fpg20OCsymMbDWVR1DYEjAvNg6+B48VMvAP375cWKVPnH8e+np6hEFia4+TX/Q+ikaiSKQTwrKxRQSCd074eU1p4YgoXTkkol4oYuP6dTJqn4iHEQq5qNXLYKRfNV9AbyaFwW2bUK8VkIzT+60kQebcS+LhqLRV+LOENaBzOif0wMkqSUqfiOH47z93HV+5+0LM9gYn8U2cElOMSjRiCav3wqpV0qYme9poeggZMZjRLry1ejMcLYKnnl0tq/3sjx2DmLMVhluQdjDvLYEhAVRXV7cEXpeKJfGFy+VzAsoIvngQ9vf14/nnnkbE5HPox5H4bF4waSb8OWNnInHkinWYsTQWLtkXg8M5KUiKThwfPO0zQHwKmgQ7Ov35aMQaQaNWljaqC0Oiltj2ttjKKwyi8s4LGHzxQUyv1vH8T2kdQbcSDWNOA8vOORa1XgtvVbZirJaD1qrD4PPsF2/UdvGQCLLaHNuT1nm1zuETTabbiuUaDl62HDuGR8XPSU0/K86uM9swaG+o+xGw/8EogRoop5UGWdJibgw7tm1GPMxReHqPcaTfRKXOCdNevLN6rRS4c+bOF6aZLX6CpzVrVyOdjqMrE0c4zAlxMtI12ackNss1sPcH9hf9Had7yVARRBFsEbxJkdOhrelcotKtgI54IonBrVswPDQoPoTpZByl/LiwcTJAMbEZ+9+uWskyCNP2BQpCwX0QKterU+gur0Q9p3J4qbEJeJy+k1lVNYXWjl1R/y/FJPdOAija6jAShwavwsyF4TQptlZB5gJ6ffNmmjATxM6br6Y7KaZnwcqCVMWNseXJyVhRAL2vJ/ev/SYp+QhiDRPNekPsROrVGjKJBDZv2Cg6W3ZUAi84Fbzut1B9Zo9She7uXoyMFJFIdKFWa2GvpXujWCkhZHFy10OTuighP3gWxzhLjVpDxzHnXIJmM4Z/+8WNeOLJVWg0XZx51plYvnwZZs+dLtKRsZECNmzahrfWbMRbG97BqeeegvU7XkfdGIatV8XSYVdwtTvXhXg9HtIQrZWRqleQbVTwzlOPoz9iwuRwEd+/aLf89SNrJBgUUGtE2VUE3mxqyJs6SAFeroa6q6FpxlAIRTDjgENRjqZQi6VQcQxYWgofWnE8NM8SQX0snEKpVsTQ+Fa8/PYq1I0CbKMK26gLqxVIq0h2BGfvburood31zQGPgIbaJLJYZKZE+c+q09Uwc+48uBTDO9TfkHEJI5HOwKQGRxa2J47GnD5yZUyTkwZksKj00ODRYXsnalDRwYHyn9OPEh7ZvlM7vwXGp3BRstIh1chKm9YEohfh6226IpqP6EnodhRHHnosIgRcroVqoYb+rt62Y34wwaPuIOlHXwjXdlEOBMAsvTiRaKNZL0PXbNQqBdSqRbgO2S1OCoXED4pu7aykOKkp4xwhjnSwvJbcEfU535sq8BmZ6HMzvdzfnDpE5qo69fUxwg5NzGrstKA7Jk3fq8Lg53KFAr75rW/hzbfexNnnnIPzzj0P3/r7y7F23VoxFF120DLZC1k5EcyI9kvX24ftJz5xPkaGh/H3l1+OAw88UCqt3/72d+LGfsiyQ/Dt73xHIlP4vWxnEGTxe8gE/ss//5P8HY2ERVvCDZy6E/5CYdZkXoOA2hYBbiRsCbCh9ci2rVsQj0REx0A9A6N0yoW8VHVOowE9xrYyA1FDyI1sx5ZN6zE8PIhWQ0XXULhOy5J6pSYO59VKWXyk2C2TiRvwcKfDc0vG+Au5YditKuJRTuq1EDF1CV7mzk0mkdeIOhRW6NyseQDT1Z1r4a+rlP8K0MWngMWNy72J2htDAPObb7wpWiqmJVAgvnrdZmwZHEPT0TFr7iL88b6XsHjpLHxgyTyYjS0Ih5QtANcdQRUPJAKtnp4e0QUpXzlu6glhOwm6yDa+9OcXEBXQRY6KItMJUBJM9Nmceg3HUKq1YEbTmDN/MXKlungDFZ0YVpz1eSA+GfUWC7qUMC9sp3K4gKkD6icrZ/FQowKrmQcKW/H6ndehv1DEn6+6DQOk+h0b9bCLAz5+IjApivX2KDaObIHbYHxXALo4vOOzMH5ALierJUC9Rt9BesuFUak3sfc++6FYriKk88B//6BL2u2ujWQ8gtdeehExi6aPjmihQnoEhQqQ7Z4siQkyeBRiOHNFQLBMvErMi7hNwZOigt5VjjIK5T0ORTFvwWLfSkXF/ZBl5gfZbt7TvwS6xLJFD8v++spLzI3VhImzuK5tst/Kf03Wd3uDCQargqErHxyJ7q2DbfL32AkbomDn4td1gi6JNvf/sRN0qUOW15+sbqFUEXDI1jcNmPk+u7p6kB/LCwNLfS3/nQNC1K5K/Jy8bKVLFigon1NvRLZdz4Whv3dE2+4Ah/f7tQHoImunjHAjaFRU63nH4CByY2PCmAvY962adgZdCoBZZgTFIsHXAKrVpuTcMtqs5dloaQ5qdguRZBrVpoZ8mXFSWZhWBsuOORXDlTAuuOTLMMMpnHHm2Tj5lA9DC3mIxFQCRdiKw7TiKNdsbB8fgpXV8MhzK2FHcjATLiqifXy/V0ANViUEdFUQqxaRKBew6cVVyIY8RDm9yEncdvpnAMx3Bl1yFTrWOV8Oz1XJFKYlkaOhoUdQteKY8oGD0Eh1oRSOo1AHwkYWXelJOHDfQ6G5TB5h9LOBllbHQ0/9CWVvDC2jCseoCTkk5EfbtzTIBd2996/9378bEAtjgiiGF6e6sjLVRnaLInj+TeBECNJotxcpyGYVzcDdmES7NNlX5k7AE49CxMgB6AAAIABJREFUY07OkEnykegEKR9QhIHxqaL+1X1r724TehBHPXgEAkJxO65yzuXosgOkwkmMDo6jKzWAuJHB8YefgkqhgZ50L0KOjjD1BzutigDE+E4fPoIOKi1F6SrGS6oxp4V8bkSifbjwS6VxAQJaNIyRwe3omTQDLVe1Asng0SiWACxwplZ2q74urr21+MQybQOC+9Ue6/NXcKf3h0+r7jqbqqQ2Pu26C2gNJqi47FbT4uDCi5DJZnH5ty7HFVf8CFsHt+GelSuVsabriCi2qyujzA7ZY4+y9enim9/4Ol55+WV86qILcfJJJ4l+4NlnnsF3v/tdYVVuuuUmYX5kZFwj41XEL37xcwllPf+8c8X8le04Hh7SuDYNlq7S7iOgJdCxLB2GBCg3ZUquRFYlm4VTUYePrKl6FU88/pjoSNjmSKWSGB4eEoM+u1WD7TTEPT1MnQOUV1GzVkfYDMMyOBJM8EQWpyXDGfybGqlamWAvgpDGtRySbFEC62atJtVn2Iyo9m3QelaeIrI2ZKJdKtFOyLt7D+Au/ard+mb+VrakpbrnFKgImkPYtmUQ1XJF2YZESN6b+POrb+KNtxvo7gVoyXPk0UeiUtiBdLgC2CUBXdlMVpzuCbJ44LNlOjw8LIc4DXwlxcAXXfNzG9atleECJVWe8AhqGxWKEJ1yhAgatgYjksTA1FlwQxZcOpF7cex71McRm7kULoGTmZDBAImCqdEnjKCkikQio3iRRgVmdQRo5rDqpp9iZtPGWzeuRHi4CJMmkpko5h7+AVhze5FLOnj2DYJCbruUC7Aip1/XzqCLDtxsOdXrTSmgPFqkuBDGSSbfmATxPkBX8KwSCDORYua0qXjq8UcQNXXZS5hawcOMQW/1pp/ewTaTiN/pBxcV1rHZrAm7yqQMgiHloE4/RFvaZHTWnjR1hp9+wPasasuKPQqZ5P8CdHHgKBFPYHx0BMXCOOA0USqMy3OgE0RJgaLYBdlT2tNpE2y8GrAK2izBsxAw+ervnfcuBdBkxw98ttq1RycI0qTY4lfmi2Ukkmk5a2irw2K/t6cPXWlm5ynxPckDvmfxhQyyITlFzbNDOg1qzlRMUWXYh0ksbMH+Nc/vbj2y7/piFhNMTmHMWJTi9VYLJrMDK1WJ+1E2LKp9y/u+K+hiS1nY/LqNdKpb/s4XS1i+YjmGaOcStZArlZDq7iE3j2LFRTjWBccLIz2wB+btfxxOPfsS/OP3r8CChUtRqdbECmZklJFU3WJTPDJaQCSehhbR4RkN/PK2f0e0pwUjRv22ej7e7wfvGweTYyz6G1XESnmMrX4boWIeMc+ByR3El6co6kGtRV+o0mZD/xLo0jVD5E1VzUQjkkRyzgIYA1NRjSVFehGP9WHj+iFcdP6lknHqtOgWEEe+NoYnVj2MskvQVZFBAnp1BYQNc5dl7b6PtaM9eN/feiqM1xa0yAXKH02ARVo2ZIXhsdqjvxYnWlgRU3vCmB/bg6krnyYqozgFKFlJ7LqwD0thpeok+qoHVb3sdME6p4I6JmyCaRuKO1tNTnhxnFhRzWQwZEKOE04VF3EjiXgkC82xsNe8fTCpZyoioSjGRsbR39vnu9UGz3371rUp8gmuSb0+5e6s/pSKeSQzKQXABAbzzTiSgUWNWtXRhc2SaG6JBFIHoAQwe56IwNuArs2oKXGuZEi9S2j+l5bvu1c2rys1LzsZMoppYbDJEQwqbcUNN96EX193PWbOmi3j3dyc7155p2gd2CplYDNF2wRgZKd4Db721S/jjddeFRblS1/4Ag44YH/x/uH3vvP2W+jt7cbkyf2IxmMq9sgIiYjfadQkoJWu5XJK8Lr5cRHyt/jxEKzY0CIavOKYbJqPP/aYRMvw36ZOniwTekpISiG1YnOC1ygJCA6dxBkmXZPDiUCKwEtppvwJmRAd1ekTpO4nDxFKBSVT16WlR0aZykJNERIIsm1Idi7KwsNmK9QVbYQIfyVDkeyHI/YP6kr/NZv2X8N0MeJE6UGYVUotlKEZqFZqGNw2JFqZsfE8pk6bBTJOTdtDuVZHV28fps2YKa2qnpSGejknDJeUDZLp5sh64OdSzOSk6Ns/wMW5XON1IxArYWjLJmmVKRl8ULBMtIZE/KpbsBkOb8WRzPQh0zOAetNFBXGEuvbEwcecBkSysENkzzWJyJEWf0hDqVITnQWHkMIc2Chsh1YfxarbfoUptRq6NuXw5r2PwiuV4ZoenL4IZq3YG/HFk/HYy08jbLLs4catMukU6FJ+Y9wvaVkSCas4JaX3UbFUPX0DyHT1qCiu9wW6VCoHffpyo6OYPnUyXnz+OWGQujIplPJ5CZGHGUOlTq805bdUrhRFq0MvN7bg4/Go6HnoxSaRK0GsDkEGUye0MBKpLPoG+v2pP5VDyHabmFHzz19oL4qsoUVJbQT9fT14+slHpV1cLo4jmSAAqEthofRagXplYlCg3dJpt37U3hW0IxWg6pB37Dy77J8FAXvRrj7bM7D8+SzS2HKWcydkYPK0GWja9P+LCJvLwoqUliMHs3rfonekRIKAze+MEJDJteDOK9dF6cCC9/Z+QcNf+33SMvWZLmq6hBKgzikaxeq33pqwX5F7EBjxBqCVfImaELZbfF9MLTFl0v1DRx+F1evXIpZKYLSQE9DFYqdm69CtBBotDfm6hVMu+Apuv/sJ/M3HPoFKqS7PwOatmzFz5jRUqiUkYikZjuOUfL6aR9EZx9MvPQQ9WcV4ZahD8/h+r4QHw7GRaLXQBRexcgn2MHMYVyPMSXGucu4vbeG8em7bWMeP4JoAXartLUMywkpQ4mCg7IVQDyfgZPuRnjMPLq2q2FLkEE/LwrIDD0Mq1oWE1YWaraaeb77z1zDTLlomvf5qcHQ/8kiEbBJU9r7etHbzfZd4EtEjOXm6OBSHKOIVlgowIxGJieGhQ8GzoFrfAZ2iPU4JSgyQofIUOU0l0nT1vO0y+TOBUieASED/+I7JbZ8w9bDS2Z7PBm0ixMpCxVUrkzIK2ho6elJ9GN1RQDLCCKAojjrsGJispm1XxMeB9kIdjROgS37Se8D0TlDI6Zu24Nph5aniKsKRsFgNkLpkWyIIQ+bDLeOwFED7Zqnt0dZAt9AW33GDl/Go9/7wJwDVP777i7jQxHqjzYr5fKH4I6klwRFuarPoZXXJJZfg5Zdfxtw5c2UM+V9/+C9IZfgA1mR0myJ2FSbrolmv4atf+bLoURYu2BPnnvNxJU5li1B0PQTBNiKxMGy2cNi30zUUafZJvyuDm3dBXM+pNeI1zI8NY8PaNWIiShBF0frQ1rUIG8C06VOxfv16odPJsvH6jY+OCqvI6o+AqzublfYkARSF9fy5NA1lBAZZSPXHr4bk/dPtnmkBEFd5BRiZF0qBewv1OmNwepHPl9CVTcIyQ6jVSiJGHhsdQ5E+SHvvC88NidUGixNeVJ35YIx/4jSjPx32vp6+4J6+v2dXke7MSBN/Iw2WwXBqDbFwAhs3bJaA+kWL90IuX5S2DLM5q426ZG1u37EDabKE9SIsUzmny4EkUS9KuMw/HG7gvsA3LpM9ku8Xkn/jwMCaNzjBSBATMF2BMFkdgmRiGRXlhSx4elQE9LP3WIBipY6mnsKIncaHz6Wuqxc2wmg6mqRYkN8QPZF41+ko1xtIcKKvMgpUhrH2iXtQf/NNLGhZePKG3yEhcSguynEXS084FOaCfryy+U1UKoU206U8/ziQEzT6VWIKtUHVWkPaMpUaM0HDEp81fdYs0RHtLuhSG5+C47yuDG/mBCtzWYe3D6IrkxbNIwX8ddq61AgsoyIwZ2wRDXG5tgjqZe8QU1plx0r1EwtPpXMyUfcYamxg3vz57YgrmWz1/fH+K9Blasw9baGnO4Onn3wMsaghQJXPAu0JxMjX14VJ2SJSicBKSJlDCuPqPwCBV2TARgR4rN3J6CisVdtMrZuJ7W3ip4mOi50NF0ik0sJA7jF/gYAwtmJ5DRNM72jLmZVtj3g7BYCzI0tSfPR8FpDXhXs1uyjv8+x8f4/8Lt/Fx42gi8NMgcE4JxQn9/fjxVWrZPAmIACU5rhT06XAI9vDXG9ka2kvxDW7dJ99MJYfl5irSqOBWJrDLDZszwSTUQ2CfTeBo0//NJCaiUqhBSuSFrsmwzIxNLJNCt9ypSIZvA1quy0T480h1EMFvPjGo9g2ugFmjJrH91t0+kMYzSYSrose5s5WStJqXP/n52WCMcYimrpp0VoH+CGwQVEFAZ9PRgUFU8O8Rqq9qHADJVMlG2hGk8jpEUxatBShnj5UtQjGig6mTZuPZfsfDqcZgqlTD6mj4dTw4uvPYmtufQfo4tBWsD6D9J7dXwbatU9+TVkE+gtVwkzpDsypLo9UJFsD9FLiaJ5KMQ1wikzP2So+h3YF7c1JJFOKipYkdJn6CSRoE0h14kH0s8EEWAVTiTRJVP9NilAnwGup1iI3HHpLxa04tIaOZtVBNtWLA/Y7BKYWg9vSVC5fMiXTOIHWILhgwabB3yXtvU7HTv/NBUCGkzKs9Pk+SPezDcOfw8gZtnM46SOVFh2X6U9GRkXc+ZUXjQIxPvXu06TBiKkYvVrUrbz71JXNi9WlrOdOIeFENSmDAH4lq+BksH8EzUW1CXFz4uugy/s3vvF1AYjz95iHf/jO5fAY58SAYj/fi9ouvmTqO0QaTKZKhOkO6v+PuveAlqs8z4WfPXv23tPL6Ue9oi4kRJcxYIrB2MaJ49ghxS25cZrvval/cpPltHXXzZ/8K7HjOI7bdccGG4zp1XQJhBAgoQrq7dQ502fPbv963m/vmRHNSI4XYUDr6BydM2dml+973vd9inhWmZianJQNlzwpi9wnAqxqBYV8DnffeYci4lZKcuzFUF2y4EiIZDRM2BkiWPTaSJoqpJULIi0iREkVegERbFHByqtCok3YgaXHlaj8qHhU45aOIir0jJF1XawLKLTIoF5rSHeUnbg2OV9xmYCLQaKVKGDfvv2KFM+xpNMSwrgSPgYYHBxFMpkFZefK1JeKw1BRw8WA3dwzXXOi+/WMQRf979RoRbZjX0e75WFkaBaOHDomjvnkvnBRtpKm2IIY9P/yHVTrVcwaHRa3fVGLiUyfqsyoU6KsHyL1m0S9hIIHfo18oWwqjX07XxTApThd/Bhuoh1ASYUVdwb6/hhSpKxdfx5mqg24Rh7TXg7XffT3AaNPbC5I9BdeVxh/Qt4ojYSp/s3QU6lVBrwKcHwP9t19J/pOTuPpG2/BAJuptEgYTmH9ey/BRNFH1XKw//BLArq4cHMdIOiKchRls/YYLm2JcTBNiAkGafHiuAGWr1wlnoKnA7qiVS6KU1PPT6J0E4VcDs89+6y4vHNjZaZnKpdHnYkFJv0JWwJ6dD3AxNhxKWp4/bPzwSKTSmx2MkWE5PoCUGGlUW3ZWH/OejnX7FSSdycCnPC6ev1OF7lbQMqyxICXXd6Tx48gk6ZS2hFRDEEKCeoR6Z5dA6VZJNiLlGvq9cmyL+v8K0A4R4mhEk8Zb8t3hp0u+pz1gi7eW1HZG0PLYQh7SkLJme3aNzAsHUhaSohxqoRec8zOLg+LzbBEDQn+EkckXa6ORl2ByHC/k7Hjaca4nP42+/o/QdEEVao8Z5I5qsdRLc9g4YL50vlPMiIunLp0bJ3CkHU+K883jwW7XWI0bVC57qFvoB99g4No0ISW27aVQJWFRSaPasNGnOK4eB8uuvZjMPuWIvA4srUQM2il4KNSmxavQHYU244nJPt40oCt1RHoTdzx8Pdga1WxV1DG42fyYLOHli8O0j5QpJiqNC0B2Ls3PYa030Ym5sP0nVAMwzVG7XJdI3gFuoQ3Lj55an8RIr0I1ekIYKDS9uBnihj3Yli44Xz4+SLKfhx134Jp9WH9qgswZ3gRAlcMo9D2bbixJu565EchkZ6dLhVLqNq+oT/cGSz+2r8+8mdBFAOhdu0QVPFKjlHy7UrlwC4HETBRLRdcqXoDDWkrLaM/ad+GCy1Hf2K6JyO2MPaBVhNysAJZ6ORG8Hw5qWLfIOainEbR8NSA7wYy56b3SCaZRS6dF24O7RnSqYx0bvoy/QqM2QGSVpZTK1jMV2p70jGhtwxHZ1FskYIvESldjaCEMRC2pkM4E542Re5kh4PVPzcrVkfM/pMqPzTDjBNIiPm+es/yCD+ye6S6BF3wJAtgOJMW8KczQLq760rbW7plHJMpNRmBXriUyIfIuVm1z5UbuLIjY7tZnkC1zen/ZDfktfscFRhx/M5vfRKHDx3EX/3l/8KGc85G3GS14SLGirbVkpEd5eLHjhzCyNCAcJboLeWFpqAMRN6180XpNEk+mtOWDhQl67zkFS4PxHYhl03LiELyuUQFxdBk5WXF98hAZ8PkYs1xVkMFgNMEtEEei+oWslrhceQiSesFAi6eRYkUoSJJKloJclKOwUpjrDyjyLXzNAHozAokmDx+7LAAr2SSizFJ1HkJe6UDPI9dvcHxIiVNPG/cABOYM2+h8lyL6+LpxZBxeWHCL3jrCmXJr9M5NmPRooufW7vpYaBvGDPTFeRzBbGXoACFe3ClNoNiXx6NZk1lGlLgIEouv6NaZNVNHzNxHKcbOceN7AiEJppiekvfsHZbNut9O3cixo6nRTNZkr1dUcApJ/RAwtPrLY6HlHt+qdrEOy69AicnphFYBYzbJq674VPwzH4EVhGawWrbl6gtjnjpH2ZS1UVjVq5H5SkkaeXSHMemb34NZwUanvrW99E3Y8Ov2TD7dZz7gXfhWNZGbCSD53dtg5XQ4TXq0r2hCVtLziHNVz0xkiQQIL0imc6h1rCl08UO9PKVq9HgdS4btLJEkB5PuNCGQnZ1f4fE8Vd+pPI1k0pL9uDw4CD27tkj17nPtcGMC3dRN+nyrsOmaIebjAHs3r1DfN4oKpDxuEuYE5fupYwFvUBGxoGRQKPtYsN5G6SjTR4cqQ2yLnAtf4PxIi8cjucGBwYwPTku9/vWZ54S1bBs6LKOx+XaR8wSO41jJ0uwXa6LwPDIsDjcUCRz7PAxuRfl+PgOliycjcBnocQ/JPQrY1RFmo9UjSHFvRMmHm3c0RyEAgplscPcRLrKM9lk5eq1kuLBolZI1hIjxM6osheJ2mYSISPj8LAI7QSAh+CMFAUuk2+a4nEmwOKNf4YWLYZhKSNYdpBjOpr1uiiHd734okT/qPByX3wCuYaxeGQnlPci719bjoWyzqCVULNFdTWwas1a1GxaHcQkMJpCOIJ8UgzYGbK1DNZe8iH0zVqDkxNtHD1RhhuYGJ41G/MXzsY9994tRdfCRUuE49hoE3jY8PUmbnvgRgRmC27cCb2qzuTYkFsXQPM8JFkgOz70chn9OnBsx/OI1WaQcBuwfBsGfQ95HKIMUWnQKL6bNI1Cs+sQEoXjRYIvqlp10M7PT2YxrRnIzVuE3PyFmHY1+Ol+lOsBdC+JD13/a9D9JGZKNRQHCmj6Vdx6700w80DNKzE7DI7HZBhl/USOeZfL+Obfv/avT/xlWKdHXl1qCVHlezgDl8/V+JGLDx3E5SJhp0hXajMibbmJ21yoDflDMMYFQhmuhn+4eYWDQoItGWtQ0knCqh+gmC1iaHBYTBidFkFXHMVcEQN9g0haKcES4ltF113+Ho1zcBJ0aEXAKpAmEeHL71RiyhZC3ZIhUpa6gguZckHvlkiqCosWz+4t/ErpNX+rD43xL3xOLlSiziOxUHHjpHVM2XX4O6MQ1m5jRClsQqeEDq6iWSbBKUGGuMwLh04RTNmR4t859mSXxWTIrbg9qw6DNNa4iFHp5HOh4qri4Nmnn0SzXsXnP/9ZxGIBfvdTv42hoT5Z4KuVaeRzWXlOnnPyuMip4XMTuPUq07qj0jA7MTRe5HtQRy1Uscl7UByfjjFoR+HWlRbQNqS3USRnJ/xCBI8VMbvbxYu2OJWDFQJ5zvYlOSEy8FXtX4IuGr5u27ZNHOfddkNGGsRVtFlgF1VB3l5zvUj2z0grHevPvQDHT05IAHLLsSWfyxXOUUQJOcNW1Zu/T1/zOwVoShArwR9NMFUANzteSoYfvS6epFAYIibHit+kWG6qk/FGD9m4O+eAislwxKUBB/buRbtRRyGfgWM3BZwzH45Sdj4o0Kk329CMhFip0C7isivejfHJEtx4GpO2gbPfcS1Gz9qAJjKw0kNwqTaqVZHLZWQpCmI6Kk0FwvxGBQndAZqTeOo7X8fsVgNjj26Cv+MACoGGiVoZ8y9aiswFi1DLATtefhGJlIH65IR0cIxEHOV6WTyMeK8yeNqxXVECcqTIfL5W2xNbnNHZc0KTYxaVngD6zninQxGIrt5T142o76wKLEWNYPe740UlxW2ABrtJ5AiGIg9angz05bHt2adVt5nAwWWBwe6zhVjALq+idok5tWkR9WDRYmarVpBOZ2Sj5BiehaCMnl+H08Xzw7Wc8TLk5zERYef27dKxTyVS8DlWd8mrYvcjgYnpBp7YvAcjs2dhx67jWHrWLKxasVjWnNtueQz5DLB6+QI0alNYs3IRchmaqk4ipjG1QqkwFeCKuCe8QiN/r97j2Au6FAWDnRl2uxiHtuG8CzAzU1Gj/rD46V6/YTHUc36iZ4v6ZxEoUxBRWU28JQ95ywSAPUKDkIPLyQT/EKTz2mAnvtmoCp2Bxsz1WkVyZVlYktMpnWjh46bEx4w8rLPXn4Nasy29ZzoKMC4uoMCNw4vAQwMpNI3ZOGfj+/Ht796DZ7btg+2ZePd178NHfvWX8cX/+AIeePABXHbZ5fiTP/kLVBoVeLE2NKuNH9z+LSSLOuxYI+Q6nckR5H7MYacGi4bnrTayro8+uiFMnsD4vp0wGjNIeC2Yflu4XYoOFIk0uP6rTpfL+4TAK1z1CNBYBOiBJtYhXsxEHbr4c004Pta+41KUNROtdAEtPwHdS+G9V30QmpNUZPpMEnbQwC33fA9mQcNU/ST0FCSLNZVOCQ+YvEGXDYXT5PRq//bEX3S2uFMvXPWZBKZG0S7kfIVJ84IWwjattNCFO8XxDSXNNCWNo227SJoESqGflJi3RtmOaqS4csVqJW+X5kyAVDKNYr4oHTCOE5MGZ/asaEhU55FV71GyDtldkpfBi5ZqAgX8OreQgC6lNItAVwSmFDsiBF0dn5ZoQKc2XdmKI7V01LbuOcDyTiR6ga9NVcMcw9pU4XE+nUyJrUZ32BfyycJOGC+YJDk5olDiAqLEsdIytluYKU2LbJ+qOznunivASHgW9NWq0xQzENAl/AiZ3XmwKyWcOHEYkxMnxM07n0vhO9/+OsbHjku1v3TpQsyeNYpUko7+DLJtSXeDI8JsmrEzTeFL0apBphS8gDue49GoVNl2SP9SvnSqxw67XQos9ZIgI9/yCNDzZlDP3Atbut2jaAHtFYl0AVgXdKkxB/8ojok6s4oFw1taF37Z1OS4qMCodiSny6LxpReppcL3FcK7yCDY8+NYsepslJibR9NZVjomW9memFGyA3GmhMozWaZ6f0auafE9EmTSAV4KgPUqxsRNWIlBBHypEZt6x7yC3gToUjd7Nxw59FWrVyoYP3FCVKO+a0s1zr/z2iHZnh2kgL5/7BqaKcxUmliwZBlyhX5U7ACNWAZlP4X3/8YfiFFoqjBXNnp2z9hxEUdqaCg3bLGsYNiz3q7S8hDTz27CxJYnMK9hY9tXf4Bcsw3bs+EMxLHsQ5fCHUnieGUM45PHEWvbsOIaHJ+VeYCALVnpyqj1hLxUTTeE4E/BAbtr5BENDA5Jt5vHmCIKCeF2GMLNz9ldiEYr3ZFYd9AfjmijwX9YYCmRkCK4s9vFZAQiKdUtJLfHx55dL4ryVzqM5JV5QitXofJcu8it4kbLDVsn8d5Csa8YjplYPGnyNSmQ3xB0OUjSnLpel8gp+tkxcYD8QMeheaqOfN8opssuHt30HI6ccPArv3YDnnrmBcyeMxv9hQT2v7QXu3bswpKFC3DeurWIBYwqmkYuw4zRKcS0OjQCL9n+I9D1yqDq3iu7eyw5yiQvUBMxhmiGsXrN2WLxwffGTsmpm170uVoFokq29++ngC4BPG896JKuSVjcqGYGY5I07Nm9WyYC6aQlI2ruEKR2cBzMUHpy3Am62Cnl3sAiX6ZQWhxrzj5HRonkVIrbF6lBZMPEuE56EoLtpedBS87Bl792G0bmrMKis9Zh89Zt+Nhvfgz5Qg4/uvUWbH7qaXzlK99Asb+ImBmg0prC0bG9eGHfM/BSKpfwzB6coPEe9BH3YzCdABlPQ55G6WNHMb5nO1LtClJeA6Z0u6ImjtrveWELk1xAl7Ktis44ifT8w9WfClHxHNV0tKwUZoIYlp93Eex0DhOaiViyH7qbwobVGzFvaJkYJRPPNP069p/Ygxf3b4Oj12GjIV09CqkazZaALlKxTpcTqH3h8T/vgC51Q5z6HNKJYis75CsJxIksDNiNsUzpxigwxXEOpc0J6Bp5DB7aTebH5THUP4yBviFkM3mJ5+H3cfyYSWXF6FJZF5A2FhMSvFRhRPDS/lcRBwRnkf2DmNvRTZqtmnBQKBvPKbs3z4uq8FXbWVUWapNRoIuOZF1zvF7QFX1vCC7D0xm5Hquvss1LfMV5Ogn3LDxNuL4azXBRZserq9eMtG4KfBlw4FfGYAQOEpkMES6mp6dEPZhIJdGsVJDMpuDUazCobqLEuV4TAFatVLBz+wuwYoydqaFF6b7G+Bi+Lxf12gzq9Rnomifmii/t2y2mioy3GRkZlLEgqyfyOCyO7UyGl9pIJeh0r5SCM6USioVcyCmISIzdRU55pangT9l8Qi6WVPNh+pJypY9GcacuhJIeH5nG9ty1p47susDrlbxzVj0kSko3JMzo6o2q4jk2GHZaqcloZ+uWzSjkyaepwraryGXI/wvJyq/otwkYCUg4TWPu/EXhgh86JQC+AAAgAElEQVSI942i1ShpP8fgbxXoUuApqrS6m1nUXe7eyeE5izLKwo+94PSNFk255uV/9V4jOgLPc8IwsW/PbqnGCWgFNNCHym5J95TRVlRENWj0F2P0DcGCifUbLsDRiRn4iTyOVwP80qf/Gs2mAU8vCsk3QUWW3UKM2YFxU0BXMpWS69lvzsDkQl86jqe/+R9YhTie+fy3kK+Sf6mhknKx8oYrURvQESsY2LrtaRQTND/0UalXkEgn0HDVeAZMX4jRA1CHF1AwoTZ2gm6q5RYvXYpWW2UamhZBEG9T+rSx0ORoVo33o0dUYEXAq9PFCIu3iFqgMGwAM2UpE1OuZUKa9uTePHr4kIrQ4fbCKCiufWHhKaPfthMCWg2F/n4Zz69atVK6dxxZybUZAsI3Al3k1FBgwlxPdoIpXpmeLMmEwbZ9pLODKNd9TFc8PL55B2qtGAZGFuL4eFkyTnWthc1PPIqxYyeRSSSRtnRceO5qDPdZiGv0NZxALFaTdA/asoRKLJlIqLW45/7urNBqHY6uT44UedMJ9zUWx7wFC6HHTaG5KLzU2yvvTmlkBZd/iq7/nr+H67faC/5rgS6+tAh0HTl8WBT06QSFYW2he/A6Ic2DtiKMhqPAxyJ4Z9dUvARVMbVk6Qq6CXZAl5DNdRql0uXfBbWBtjmEFvrx7Rvvx2f+7vOYt/hs/OO/fB7HJ07gH/7x/2D/yy/hj//4T/HpT/8h3nXFlfA1B22/Bj/WwD2P3Y5Woipu7Wf28BE3iRk86J6OeDuA5QbI0jd04jhmXt6JZKuEtFeXbpfBTpevikuBUxHoYgktBQiBpSoOI9BlhYa5DMy2YwZquomGbmJ02QroQ6M4weikwiw4tTj6M7Nx2YXvEbE9x7Qu2mijhu/d8S1kBk1U7GnEE6rgrtebsHj8eWmd5qBD+8LjqtMVWTQoZWD4lZC8yVEeu0xCXmZvg95A9OmyWZUpMEQCHysyp+2hr9CPBfMWor9IThBjJUxYVAQJJ4vjQHYYFIeLqJ5fVy1xZbzI0SQ9lPia1HtSpGjF/Qqlv6H8lx2aLkegi3RDfKUckDtRHXy26CbjzqkCb1X7rHvk5G+RWiCKGYjiLvh5tJjJi2MgMMnCLZV1ZupCfuVFHcW+RGMyeU0dtSQBQxtoTqNdmRJkjTBAmSt7+eQJPPfsVuFIUTqezWbk48T4GIqFAvqKRUxPjUskEb1mJMRZsv/4tjzlXeWQ7M8btI5MOol0OoHS1ASyuYy8W+VbReUbLS4YOaMy1cQTjd0tiRKxw45Vt1+nbjB1ZsiJ6civBbCHnSgBXuRVqU0pgq6916dqXPb4jHWvxFdcx4o71ftQY8hwZC2HVcFqRe4NgXWgI2GlMTk2geVnLcX999yF0ZF+tFtV1KqUxSc7Dti9v4CmoqoDFIdlZVHoG0QmT3NBG4FUiRyJhBubgK63aNEO/XuEV9BzXalr+dWv6ZXjFXU8T7k632Dt7D0BCmbynmVn9MXt2+VaS1nK+JObA4ni+VxORh3k5FRqLQFbNEWdLtdx+ZXvxsuHjyNI5uEkBrD+sl9EbnSFyNiTqaKEWBPEi01IMoV6mxUt7SR0aG4T8aABtErY8q0vYKUHPPjX/4qVyTwopz7YbOHKv/8NvFTaj+zcPmza8gQG0ykh/FfrZaRyaVTbTbm+OX2X9Y3MI8aPsYhgUchyzAuweu0a8S5iGLuMfNgdDUcK7Eyzin71o+cq74yuTuV7RvcExzyyUfK9Osqwl9YB9WoNhw8elAJLUqzoqh7GcHGtIJ9TTXw1LFiwEKWZGcybP08C6Xm38ecq1ap0Q94IdPHsc2TFLgqTANihPHL4iCh2SZ6uN330Dc8HmN/5pXsQT2o476J34aFHN4tv23vfdwUee/hBFDJFrF2xEvffeTuG+9PYeP4KWPE6LKOKmMY/ykVfjRa59lJxx3u/h4PVC7rC9yZdcMbRxSg0UGT6LDuQA0NC+FYK+e45eG0l3andsOh7VAEfddzODDb8TD8VxlByP406XZF5K885O13kzh4+dACGTA4UN5ZFMgVF0hBh98ZmV5l0HgW62ARo2T76+xnsPQdOoIvykxFYBF2B7sHTHNhaHCUngXdf/3H8+sf+FB/7rT/DO6/4BTQc4Pf/x6dx9TVXY6Y0hUcffRyXX361qN89uJgqj6FQSOG7d3wNXqEJJ67sZk73IcNFn5w1wIolEfdiSLhAXqNZagXe+BFM7XsOGbeOpHS7OF4UR23xHnxN0BVydUTqQashjtdlEBCHa1gok8qUSCFe6Ed24WLMZHIwC7NglzV4dRMfuv6jCBxDQBfb4A2U8X+//x8ozuaaMQMjpYsQiXY62XxehB5nALoUp6urCiDoOlVFaOqKd+U7dEKmTxY7O66ovzxXw+jILCw7azmGB4fDTlkM8jNeAEu35JZgR0C4qOKlQsmzcgznhkjEzlm0kM7FZkER7bnQCHeMhEEBBIoYKq9XsgIjhnpU5feALoWcaGIROvpGN6YCXQF5L3JDn3pDRhdO55nkd3C8oAj3CnBFwCtAvU5loCbzdYI7dlHoVB4zNATktYRSennzvSpJeXkO7rv529A8lV3ILEcqDcmJoYKOCyHJtKxCVQYfO1Au0qmkcDWoNCoWM5wuKBWdMEfVuIy8LW4qHBOykmAXjOrAdpsKKZWlRzJ0sY8+VbYonzIZEn7JeSLAVgakzHh7JdhRn4cwSn6f2lAipZuqtNTRF8+wMNLotben3uMfbVbhM/b8wGsVE8qvRX1vNFrsRELIYsoMxCRKUyUsnj8fD953D0aH++C2a2g0ZsSkUsUsvWJRDn1YJARZM4VPwuq62qhDtyi9UFwqXr+q0/VWgS65s06p9E/dYHuPmuoIhnCpp6N9+u3xzvUQKBPdXTt3SHcmYeowSYwNmOBQk5QCIeHHTVTrJK+TU5VBudrExksuw8Hj49DSedjxAlrJObj6g59EWysAsSQcKllTKTjMmEulJSGj2XZgmnExTES7Ar05ic03fRnm7r0o/fBhzLU1WPBRSbpY8/Fr8TKm4eZ07H15JxJUYjNKiia6CQO2GOJQh6CuUY6wFKma9jdcs3RRq65es1bEROxGMTlBNkMKQQIVyCyioVetut0LVzbRjsBG5ZtKuRJuDq7vqo6F46JSriCbyopgiMDr+W3PiY2L0A18Vzo7ZsLEwGC/RG5ZpiVehIODQ+InxoKVMUCkH4jdB8Up5JS+nk8XD0CYAEDBCzvfHGnu2b1H3hNBjpUqoOUy0i2Hr393E+oO8Lv//b/hn/75S7BSBq697lKkE5YIqkzE8IV/+R4Wz2NA90YYWhlaMA1dQFdL5VRyviWAi8eYoCtcW8MlpTNriEAXuxmkn5C6wslH3BKgu2jREplfyB4c2lbIU7xqoVBj5Gg36P33aNT5lnWqXwd0hTa0sqZz6kGOLRXkMt1mbifNxwVgsUAwRNyVTDLrVYWLC4+y3oZhZLH0rLVwqWqmwp7HS/cQMHpPa8OOxVByTEw3TFz/i7+DX/rI72PV+stxfKKC/UcOYNnyZRJyXp6p4F/++fNYuHARqo0qRkYHUG1N4d4nfoyKOSHZhGfyIOhyfP6sBlNAVxxx20eedkJ+G2Z1AoeffQwZt6pGjGwsCI2Ca3AEuhRXu9Ppiqg75DcL6KJqnuNpA4GVxJTjw09nUPGB4VVrUO0bANIDQIvh1wY+cv0noPmWrAeUQLLTdfdjt8E1m2h4FQRxD24Qgq5cHg3mL59up+vzj3+m019QnQMFumIhL4TKQWpOSTYl9mAXa/7c+RgYGIShJ2AgIy7B0b5FUMBFw4obkllHgMaFSVr44ZIvWwV9njiK7PCyQkwi8t9wNsU1gQRxARQRx0qpJ9leJ5go5JhRLiy6HigQrYM8IRHoUpeFkixHoIv+QdHXey+bcCCoUGIIuFSwcUcZKPMWR9RjU0cOCB8jnUujWZ4UAnsyZcCtV3D3HbdBlwDtMNCk4zWiegypNI1ICS5V6DFBjlrYFTGdlSfb/zLyYycw7GhxtJFIGpgpT4hPlTJE5cvrDjN5vLkIF/J52ZsJsujPxY6WMgoEKvU6DOYf2jb6+vpQqymuACttsRdwyAZQR+7VDxryKRNLnuNoA+JGK4HmfC3CU4ucrKOxgXqmyN9J5V72PsLf9Zp4oKcj2WOSJxylaMTY4XTRKy0u8vq+fA5Pb3oc+YyFwG3C92g90fubo40y7BIFqtPl+WrstHLN2SjXKjCTJpyA2W+OVJVkcL61oCsCjOHG0gmAjbaacBsLCaiRYSVXCvUviq/0Zh6q8xyBbfWRoOClfXtlrEiwRV82Oqez08XNXxzsOYb3NOhmEo5HEYKO1WvWYbrWABJZTLRiqBuj+MCvfxqeNQRoSbjNpoSOswPLLgeMJNqySXkwCOzaVRjODPY+cDOcrc9i1biPl398P5xqBY0scHQWcO5HrkYlbqPamsH0kSOStRmnF5vbQoz+cp6rQJeMr2IiLRcOEft1LDI1Tcj0dKimdQq7C1RnineSxvuJAeYRvaH3GHZBfCfgTLHww3shuoaVEpJdfdItGrUGEmYKrXoLI0Mj2PniLhlhMiUgm88oo2neK5Id2pQCrZApwG7aSGUyEtVEHpc4rfuKc0YaxhtZRsQ8X2KyxJk98MTuZfsLz8s9TbPNuu0jkelHGwns2HsUT78wjUuvvAj3PbQJo3NHsPGdG3DH7XeCWeTXvOudeODOR7FoThoXblgGQ6sgYVShazU65sl6JmNFAV2JEHTx9YWmOWGnPAJeco2GXUjaiBAU00utWmtg1eq1aFNZH/I4Q8zWWabC0jy8rNV1G22O3Ts96pSf5q75Zm6WN/M9rwBd/JHIBUCp0SHJHs8/u1WUu/RMbLMIYWfUI32Fmb4KdHGK4bSZzEEQn4Ft89pKYtnydXA8XY3NGfquuyHosiWqz+qfLaDr+R2TeOrZI8j2L0al4cPKkM6i4Zz16/Cuy6/E2tXrhUeXTCcwNnkCub4k2rEqbnrsG2gbjTfzbl/1PSJri9P/kCriJAw/DjRdpF0PmXYdZmUck7ufQe61QFdADnnI6YpAFwn4IegikZ6gizI2IWYTfyRSmGg5iBf6MFZvYMH5F2CmUERdSyER9MHw8njfVR+GHjDlxIdmAMemD+Dl47vx0rGdCCxHwGo8wU6i8jukYOHNrZ7dt6995cF/kEudNz79QqgIjIjvJMSfd875MOIJ4VQRJNHOwdQs4bY06hxfpWVkmDDoJ6LBJgLXqKpjCjwd1yWHXlUb4atTxp1hfRGaMUacEbnUpGGjFEOMSOBHLt7yT3JQu7wSHlDpVvjhmES8wdRojAsa8b0sdVF3PyRyyrgyDL2ODkd3KewCMVWXEnAx94wEWgfl8eOSx2jEXNj1SWzZ9CgqdP3NJNCslSXrLZ9NiGmoAlvKEVs6UFGEQdh14AWnpNlKCqyCnW1VyfBz7gUa5CSTmM7OAoGobbfk3+V0ybgjes0EQKojyOPAiBu6lRN4sDLiYszNgqax8rstU25egi1WxVzIBXxVK3KGSMxU540VJ9VQvlhYqNcdwIjRqLShOGom+wxqHk4Ctbjyh8qcUxfB6LV2Cfqvede+bhOme6aiwN1oTKE2GMXJES8hX3nfkKtGcnLMb8N3mmLIKl3I0AqB17eyOSHIp+8cK2sSPZNotDycd+ElGJ+cQiqTgOM24PqNUGSgxuVvzSO63bsf5V4LEyB6r2L1xRBQinWLes2vIhh3Or/hGZPusuItSrfbp4KWPE6CThopaxLHVKvOqLw+RupahqgXObYS7zo+VcxE3EyhUm/DSmYwZ+4CuIzciScxbetIDi3BZdfdgLZeBOJZAcutpg0rkRAJfEKSHYAaVVuGBktzofk14OQeVDZvQvLp3dj67ZswGjdQ85vYbwGXf/Ja1IoxeMkAO3c8C1NXcTqs1o00TSRdxKUCVN10BiLzimQ4MgnKFACYVlKAlxCUfVdxaRKmABsWMarQUFt+pwsfbpjS6ZVOajf/sNvsVh0Y+r7xlEWcLaYKVMpVzJszD2Mnx0WswXuVLJxmqyGmvMItowqNodhmEuNjYxgeHka1VpPMTNqE8I/i/KiC5rU2BlmDfVIEWIQqL758NoV9e/fIPU1Ayc2a4eSTpTrMdBGbt27H+DS5XhbmL16IfH8Gvu9iy+bnxCg7EQPeefE6+E4V+TTFFTNhl0txJ8nHibpd4v0lnS61P3S4n9HNFF13gYZmiyDDRCKZQbXawDkbzkWlTm6REs+c8uh09rpgqnOH9OCriB/8lna6yIWWEXLoaylFijpnXPe5fm9/7jmYTPtIWsLflVKRQhOTHR9NxoucjpBbzQlUKpkBBUCxWAJLz1otxqYsHGlb7pJuQ04XuVlaDLXAQEvLY3TOBjz+1MtYteFKrF5/MYZmz0aTdBmJVQOmpxh/1yfL+UyZXN88JuzjuHPzD6XT5fE/5oLSJJ0dYRmZh3zXyOahs9pEAJjrLzu4/P6EcLnjroYU816Zs1qeQHXfC4iXx5HxmjDZ7aOFiXi2MSid9ABOxUQJI+kstEWSYorXBPEDo7VYeHAqETcxY7tIFPsx1WjirIsuxkyhgGk3DiMoIhkfwIUbrkY6MYCYTjsdlgpV1JxpPLTpbsB00HCr0gFrtVsqXkrMm08PtGuPbL5VVmnerLNnz0E+WxCCOqk4ppkI1V+RxDdSREW/RCn3XuvxZl+GmMKJRI4LuuJrcaGKRolc3AgyVMVMMKb8WNhy5+bPhU8sFWQ1U4CjJf5cSsXByu/VS0731an2fw/sikZjUeyF/NIWYn4DmkOvpyZu+urnkYi1kUtQTlOFzostNATkRyVtfbVRpPyasNySy5HGr3TVFy8R+UUddZma/yiHdVnQQ4PZU3xc+Y65sUlem1I+ipVEnKNIcjJ4bJQoQb3JXmNCtczFLVOk5gLOhNdF8jndnqsCeAnGRf3hecjlCyiVyigW+zA5NS1gMhV3cezwAQFhJBbWmzYWLFosajAaS3Y6Ab18r55xnsJzr3O1/NQSInSh78Q2hV0YAV3KxJGCZPo+cVRFIHvkwMsCDjIJCj0asEhKpTGmmZWRd7VWhmHFkMiaKNVo/seYlgAb33EtDh8+hnwujcBvwHWmxTsnFk+FvJC3Anb91AP0Gi+q20VU10PUqQmvvU4YsbrueA3QuZ+FFx1FOJZPpwviZUOeW8WuIFfI4rmtW5BLJ9Bu1miFBUPC6SMpuwIwPCdN25NNnOTo2QvPQrkdQ1tPwokl8d5f+SSQGkKzCWhWXrglejwh4KtRq+DQy/tgxTycs2YFLEsHGiUgqOPpb30NyxtNbPm/38TwTBN5Q8eU5mPd+69AfUEO1ayHLTufRKE/CYdmsOSnavTdi+CyutfEUkaMFsV8RdzXXT+G1WvXi6t/OptFaWYa6QyFPzE0GgxXJ6dTKc/ECJqMJSHEK6J8hHaibm/nXuzhjHbXpzeQGfaeyV6QcbqzjZ7nUa9JKcclXYKbuOPIeXz2mS3IptXYM1oglb1CJEQKLTvV1Dr8HhaV/O4oDqr3Y5Qf2NtYVcdZ/Xi4/vVEDkXHKpXKYmx8SoyKK2WOUTVcdNE7cOzkcek6KMPKnseb3Xw6P3LaP/Cfc7PLZCkaT0eB4ZGFhjqmzH49uP+AdI45TfGcJuI6VaFNIc+Ta6j2lKiQIseWFSXvNx0LFi6B7bpIsCvjeWgyRYPqd3reQUedQTtmEYuWX4QF665Aq5mEnhqEH2MOKdWrHDsHaLUq8vtIqaBdgmkm0fCq+NHDN8FPtOFqbcw0S8j2p1EqTwsHWUx6aeEUTs/U7EZFBIqnIjXNYbanEwqqeP1YpLY4Ngp2A4XaDPZvegwD7G63GvK85VoNsRT5uDEYjg6v5UqM1kyZPoRF1OpVJJKW2DtQkMYUDjYX6rYj1hGMJePu3L94CYK5s9G0Mmg2udcNIpmchRUrzsfA4GzhDDadCjSjjdvu/j70FEezDppuXcQ4LQpgZPR9eteP5gVTgeoksRtExM2KnyhVjfTE+6pjaNcrQ1e/KHKzPtOrUJSPobOuGC9Kph6J3QpoEVjxawRQkSM2+Qpc0GRcxo2+Xhc5OT/n85EPxe9ltcevv9Gj0xzs7F9hvdWz/jEA2dBagD2DmFfGY/feiqkTBwR0GQHdP9qhMSBzopQbczcWJQrzPnXco0AXyfThAh0BkQ6xVG168p6p4AoXdhXTojLGRE5P0jxbzSRQSnURdb1UzAWBxGuDLvU+ecwbjYZ0t5hqz+BqGqTSkFTOA9VZVH60HcyeMweTkyVRehHQkVMWD5oyTiLgqtTq4l7MEQC5MLV6IwTDr/TeCjufUX17xo7QkfMaj6bKslRXJd8bx0T090kJIZrvJ2ka2Ltzh7jks6fB+Bs/aAuPzYqnRfDRatbhBmwha4gnGdOio+0a6OtfgL7isMTK6FobpslcOi6Qiv/ztnxIWzDy84ry3KJQXQXKOWaLxSzhhZBrdeToBI4cGYdhpLBsxUoY7PrEgAfuvwfphIHazBQsPYYVy5YKR5HXUKVaw/DIbOzeu19MUmM6CfVpXHXd+3CyXIWjm3jymeex9tx3oOrE8YFf/hhg5RHoKTEr3bbtOWx64jH85P578LEbPozf/ORH4dUr0MG1o4G7P/tP2GDo2H7j99E/XkaSYK2YRmLJLPRdshpTyRa2vfw0klkdYGQVFdE6o6aY68rnCC00ZEStWHIq7oZ2DhrWrD0HpXJVum4k0bLT5PptuaaUUld1KiKzkqhgVJ2vXmD8isW5A7zemquHoFOLEXyq4HaO28kZ4n2y+8Xt4hMm23lPpafc20NRUxS/0rPCRB0rBbx6O1jh553iS61jqiMt7r4hP1HRBKIHuTUs/ht1rvVZOOzaeBrmzVsoBWcQJ6/rTIqPt+aYn/JbBXRF67MqerrCAnWMlWFqHC+/tI+JPmKgm7R0BD7j0OjmHz2jUvWRxxpEHyl7i5sYnTM3zFVmZxFSDFMJbAcaGpqJsh2HHx/E+z78KVTtNNJ981C3NcRoAO7UYVp8nbZcD3zQCsowknC0Fm57+GY0ggqXBtTbVSQKFianx5BMJ+V1MwhCgS4Vwqz0cEqM1Au6qGKP2MGW5yHr2CjaTeRrZbz0+KOYm07CnplWPFEtQLnVlKkP2jbi0qjRUaaxav+A8JXZBaRIhT5a8n7psciMWvqBmao5UNUN9K/fAK0wgrabhm4MwPXyuPbaD8Hx+PMc0fto+RU88fSDGC8dRapgwPab0AwNNXaDmU19+qCrFESjKI6DuLlzfCCKig7Y6o4lTuX2hOTtn+H65e+O4kcIpggmpB0Y3uii3qGXE3lCYQyJyKGZv2fTR0p9P4EWwUME4Pbs2YOlS5cKKHszoCu6z08xNeCiQgKiS34J03FngNYUThzYga2bfoIsI2zcCuIB3dgpU1VGoFHAbjczK1oUIqVYuHCFAEG9vk4DvOfvBAUk+ip1SzSelpsxFBL4gS15bTxeHE/K2IFcB9+TKlyNURUQObXTpb7O0QUd4IeHhrFr507JOqxWytLaJkeEc3x2OxhXcfbZ62TUYzsuCoUitr+wDYbuCh+EeZ0cKRpWUv595apVqNcbKkYoKmTDZTZajNW77lEvnuZ1pKom9SzKwFWNb6P3yjNBtRwjXniz0oLg4L49CNot5NIW6rUSzCw7Fg2Yelra21R7+oGDSnMGupWAw0owSMJz09hw7kUoTU0iFmsjadEihARr/va3K+iS+jg86tGm19st1FFveRgaXYCxqSpOTlTxg1sfwrKVK/Dkpl04Z/0qXH3lVRLe/I2vfx0JA1i+ZCHSSROzhwdF7cfsxi1btmJkdA5e2HEUF25cjy1bn0OuMIBP/cHvY6JewktHjuA7N92Kpqej6Zu48/5HxZZgz0uHcdud9+DkyTEcPngA69asxAfeew0uuuh8BMzc5LjfreCRr34RqwIXEw8/gvYLO6HXPGgZAxNxFxd9/AOYTDSxb2I3At2GRrUvF1+f2ZIUCEUdBrXhhSLpMOpGmeOuWrNeshm5eFuSI+qj0VLjeBLR5W4mZUKAV1ddzQMbmru/wZXduxac5g3ws367cNlUp1O6kjJcJc9Ww9HDB2E36wImI/OG6H5V99eri1O1ykT+fGol7d7rEQjr9s26liXRACAKoA67+0IjiTLulIUFEw4IuuhZtvispWgHynftbfl4TdB1qgUM3ebnz52Hxx55RO4rz1WdJ3a72LmP0hFEhSnARlErBHxRfGK7OP/CizA1MyNrdNwyMDk9jVyhgLrjoQULnpGHHeRxzQc+jiA5G5rVDwdMj6giV0iL1ZDGxoLwNZXvIfVVraCJF488i92HtsPRbDS8OnIDaZQq09ANTaYcvsM1WRk3y80lneSfDroyThsFu4VsZQYntm1Fv8aeh4om4vsos6GSS8Kzp8UInJMd0pyK+T6UyxWh40gTR1epOuxS02+vWlMWNrppoeTHkF9zLvT+uWi0WVDlYDspXPXuD8Jk0ScFlQc7qOH4+AE8seUnyPRZaHkNAfsEdGI4e3qNLsZ61aTTpbhSSrWoQpuZXh5u9iEPqrt5dy/xiOB+phc9wUJkFRF1uoS/FS5kBGIRCFP8CJURJ2nydIR1XWzevFlAF5+nRG+pYhFjY2MYGRnBueee+4YvjVyJXlAQLhuqRqNUW2TrTaRNflIG7CmRqt9z2/eRitmIOSUYBF3i0B+Crmi0+IqxV+e5w2qx22o9tSDuKswIrtj+J19E0QZ5vJWFhjBCEIvxTxTjwpw6FR1E0EXAyRn/64EuAk3LMFGvVOWYbX7ySQFdrWZT3MDZAaJ/Gm8e2oMwi44L5Uy5gpGRWdi69WlYFvkWNbHO4IyboCyVyaJQLKKvv1/OCavYrl9OrxmpgkuvO178KReV2H2GhngEu+IvLdfceYwAACAASURBVEIFNQJhp4Kyd44jEvSCi8UwdfI46jPTiPkeu8xogjEvATKJAqozVan4M9kkmk4NRoIu2CSrZhEEWSw7a42YrHpuDYkE45mYT3r6kuEzvVf+838uGvmEm1ZIrpcxQKgQavtx6FYedSeOr37rZlRbwKf+4I/x3Au7BKjPG+3D1qeekE1h9ugALtt4sYwYOQ4cHhoUBR6vi1QqByuVgZnM4tYfPQgrqeEzf/f3mKzV8JVvfRsHj5zEkuVr8cSW5/Hbv/eHMNMF7Nl3CPsPHsGG887DRRdcgFUrl2Pu7FExYeX4wKlMwrA8TD/1GLDzBSQPHsJLt9+FZLONUqONWgq4+KPvx3SyhUl3HFPVMfHlI2mdhH5yhFT4eQi8whGj4gWqThfB2eIly6HHLZTpm0dvN6ozWw3k8jm0m7RsUTQAFaasRo38yDEj/fPU47WLqs4U4T//5P70Z+SYNfQ/pIBHRTjR7thHo1rGxPjJUDzUW8tHRU2H6nnK+xOQFb7VXtCl9qXeYxBBNDVyUtg/VIaHvER+hTQFx/ElLaA8U0M6nRcLiXK5igsuvhjlRiXSUP309/tf7Ts648Xwvb+q0xWD3Wxjzuw5eOiBB9BXyEp33m5VkaAqhDwqidvioVXek68EXezoXPLOS3H05Bh0w5COz/jUJIp9fai2HPhmFr6Rx7FJBx/65B/BdrOIJQdRa2swEimV4aLRy432QVTjQ5JhbE5C4i5qmMSDT9yDultFrV1BbiiLhl1VHWF6b7pck6MuXHgVhOIH1elSIdKq06X2NpP+nU4b+baNbKWMYOwkakcOw6CnolBdfOiJhJhUt1ozMurnlIIVeKNGRwUfSSspanwKb5gvS/DFiDlOaLje814tASiuXY/4EEGXBdtNI2YNozgwH+duuCRM7CATrsU7Aj+8/UakiiYabg2BEUAzaSujYthO56HZ7UrAjZmLBB2k+QwkWhMX8KBFVc3rP/PPVqlxJEhgJfddz5gp6oCxmowCXAnKpqencfDgQUxNTcnPUGk3MTEhAIxjRn5/f3+/gK5cLoerr776DY+HAl2RWjG6+5WqTS2+7HS1kCDj1iHoIrKu486bvwXDqyKNmgJdwuniZdPlc0VAoHfE0HW7Iq8kgEdDSUEkEdG5dz6vOFgc9Sps2I2MUDlj7Gg1kcunxc+IiiZWAhwPsiuYSqkg1e65O5XTRXDCOGnywJifuO3ZbeLVw88lA7HVCiMm6HbsYHB4BIViP8rVqqhXX97/EmI6lYrKqJbvjUaSq1avEY+gXD4PW8Y30Zgh4itEwKvLDzmdizb6Xh4SN6w05Fh3Ol0hkZ58AhI0Db4npXR99KEHsGD2bHh2E9VGBVYxI27zQ8VRVGcqsBt1kUTXmzOo24z8ySFuFGDbCSw/a02YG9lA255CozGBZFqlALw9H+zuiFd1yAmJ1MvkKRjwKeuPp1FpAfnBBfiLv/n/0KKzfKqIbGEIl75zI5bM7cd3vv4fArJoyTBQzGPRvLkYGexHs1nHE09swrnnbpBYHS/Qccdd96BSD3D5u96BXP8gzlq9Dn/0Z5+RcN6RWfOx+ZnnURychfMuugSVuo3f+u3fwZKlyzAwOCDcTS4RTBbggmqgDZ3E1vIY9n73G5jbqGPTV7+JYd3AdMlBYlYK593wHtQzLhpWHS/se04EMQSBHiwpJnhvK1v6MAhbgFcI2gMWfDEU+4cwOjoXpXJZxiayJgQkLCdF3evYyjyV6xgXdNpLcP1S1IiozRuNGntHbmq89taZc7LAZvFK0ZMnSulUaMJJ4jad5qmWjtZHGTN2Rn+v7C6pz3vpZpFIQ3W/ojuk+3OKHxZ1/081Ne3MBoRDxJFuCvVaC9lMQUaipC6ce/75mKrOhN3ut+EdGLoFqAMXJqd0hCzKBokm46lEEi/u2CEejOmkgempk8ikVMHQ8SjrRCsp8BWJiUgFYQbj9EwFGjtdCUvWb3Z+6raLKm1WciOwkcUVv8Cx/jB8PY96OwYrnZO1neIVUmxOHD8q++2SxUths7DXXTS0adz10G2IJTXMNKdgZuPSCWJGLfcfCrgiQ9NOjzPsdinQxXsnBF0yzYnB9AKkHVdAV6ZWRdF1sHfzZvQxp9n1xd7ISmVRadaQyBBIcfRJm5UkSpNlzBmdI9xC+twNDhTkuDlOU7zMqPQnF9NKmvCzGUwkLBQWngWYfXC0PFKF+Th8vIwP/dLHRFBjEvSDE7Qmbr7tu8gPpdHwamjHyGOj8rbrtPBmr0DND5xT7h7hUknlptRqoqx7zUdU8fxsoItAiSeSD455+PvZoeGCxb/fc889KoFd1+XrfF0EavzIz9nZogiAnxOI8fuikSNB5Hve8543CbpUhaaa6crmIJJa03ZC3OPbZcTo1dEq4a7bbkLQmEAx3oIZUFkYAq4IdHUyC0+d+PaO04ilxLBOkHKXKxH5x3AxJtghGZ4AWKk+1WukmorRDy/u2o4FC+aJd1C1WhHQxQWUFyKBU9Q17H3+6O+8v3lReZKXqUvkRJvz8LguoyGeg8i4jx8pGuEG2GgpjxgqOHbuegFnnXWW8L1YgZQrVTn+TdsWd36R/Cv6ZLiw9I6xIruF0ywVwjOqQJcCx3QgFk5XpEpVrC202hqS6QJKMzU8/9wL2Pz4QfTlgFXLRjFn/jxUnRbuuud5JHSAzcykBZx37gokM7rkLD76+D5cevnF+N6NT4L806GBLK684h1YML+IZNKVbDlNO9MYjDd7m/58vk9lNzIrlIBVcQwp7CDPJAh4/Fj9GfD1NCYqLr70jR/AyPbjnVddh/sfflxG0J+44YO4+bvfwJpVK0TG/uiDT8ox/MXrr4HvOrjvvgfxvvdfh5huCI+iUmviRz9+GBvOX4WVZ68X75wvfe0b0GIm1q7bgO0796LectE/PBupTAH9Q6NYvHQZMrkc8oUCRkZHcOmll8r1XUgb0NoV4Vo++x+fw2LPweNf+hqGaXnDEVQ2iZXXXIxgNAFz1MLDWx5SCisqEQVUMkNSZZb2xiOpo626ffxDu4u1a89BlZ1fi75XtENht6uJfDYnZHMq0Mj5ogt8rV6XNYsGplHBEXGWFMCNAFg0CnqL1K/sdHGTIy8l8NBq1MWclRmaTKLY/sJzoXlwVJj2AkYeoyil4vWvzw7mfI1vUdOEsNMli28PIIvucdI7aGCrG9KxJoFbZd0H4p0XMH7qzJaPn89NdTrP2gFd3ZiuboByCEDiCRUD5Xs48PJLArbKM5MoFrOoVkqSzxvxWFXh3r2mCOhT6SyKAwOwUmnpJLFDxTE5R3S2ryFTHMVYqQVHz8PKz8XFV34QdS+JY+NVPPPcDuzavQcnTh4XCgmLqCuueBc+8YlPSEi3gxbKzjh+fP8tyPSnMFUbRzwTgxtro96qiohN8ZZjArxeC3TpdAXQAri09gmTYgzGATousjQLFtDlYsdjT2AwmUbM9dFq2Bgbn8axiSlM1kQYjXVrVmN0aBZ+fMt9ciunLGD8BNBfBC595wrksxa0WFuyhmdmJtT9ns1gLBbD3LM3wMqPwNay8M0BTM64eP8v3CBrIHlpbG7YTgV33vsjZAcSqDplCfpuEzAq5chpPbRypRywYmOVRjDDh4rWCYOlJUH5tR7RDdJLrn+d7wwz23r/lYCKD4ICbtKTk5PYu3dvp2sVdbgkXyok0UcAgj/LRY1fT5NY5zHAOC5/5/eQUMcuFwHddddd11FDyjJxymtRiYwd8menzy19qw6pVuk82giY+abbcGZO4tEH70J75jhyKMP0mYkVhTt7p3C6FMeo+1Ck0S4f4lRH9ghShcc0RH0SV4IAtWoVpdI0alTVUZ9icOxnY+WqlVJVVKplIflSjkRpOxf93u7hqd00Bd7aLZpaWshmMihNT2Nmekrm4+R1EXBTCUrwnRRX8RrWrd8gJoX8eiabQTabErXI5OSUWETMnjMX4xN0vc+iWqUCkgajSq0iUugOYTaSE6uW8pk85BnDwOzIioOKFqVcpEKFUQ5JeJqFzU8/h7vv3o7//fd/gM/9y7/CaQEf/8RHsPvll3Dnnc9g/aq5WL18OWKBg75iCuXaGE5OnMTxExOYnOaCA/z1Z/4ev/Opv8T8ucAf/dFvolw6jGyShplvT9BFub7PwOwQdDFHVPfp0aeC44PAgu3oyBRHUG4G+OwXv479xwL873/6DP7wz/4GlhnDP/zdX+Pk0cNYuGAedu14Ad//zg+QNICP/PL12LNrF2r1GjZu3IiXXt6PwaER9A8N49+++DXZKD/woV/Cw5ufwsmpEipV2nAw5sVEMlNAYWAE6VwfEukcGi1Gj/jI5ouYnJrE4iVL8dnPfRbN6jRyhgtUxrDlxq9hgdfG1m9+B6npKgbo/1WuInPWEPpWzsLs9XPx6POPI2bFYJBE7MfQEh9BlUqhkimidIpoXEO7hgympsq44MKNaLbIXRTPfdjtFk6cOI4mzYShIZPJYXBoEIalYn04dmDR0gVd0Si3C2BUlycSKp3JHfAz/kw4hhfQ5Xto1GvS6ebmOjw4gK3PbJHiS/X9VTx6l80V/l0oFHy8zj3csQtQr/WU1bBnHVT/qP61109LOQoRHEI2ejbeyDOlYWoyk8Gs+fO6oOuV5tNnLND5GY/rm/1x2a8JrkLQFa2R8vORn6QGt+1i/ty5ePThhyTmzW03MTI8gLETRyU3s/Po5K1GljkMLPehGybmL1oilijVhiJ/cw9iCH2tFeDYRA0nZxwcnmiiZFuYqASoOXHk+0dE3UorkmwmhUazjvdcew1+7/d/TwrpUn0KiXQMN991I4xsDJPVMST7LJgZHdOVKRF5MYlGFXQcMUbjRUWm5/2mQ3XrPE0Jn9ili/sBkvTqopK2bcOs1vDS08+gqJuIexrclostT23HgWPAez68Ed+75QkMFGO44cO/imMHjyARNzB58gS2PbNDQNf177sCrlPG9ORR9A8wy5nYoQlb1zEVs7B4w8WI5wbFumaiHkNheBE2XnINLD2HBvnAKfKUq/jJY/fBjbcw3ZyEntUQs2iRxU75K7u+b3wBaO22G5B7oMI2VYcrAjnslNDzgt5FfHAOKmRRn+HOKrxUAljDblhEdI82elERGIaM+sgZIqgjgOD3bdmypeMN9Wav0TP5PoK3Cy+8UACZZBaytZrmrFeF90bZXdy0FXk/XFZExQk0BYgyeiGA3yaIcNGaPoFESsctX/0chswGLHo2nQnoCsntVOeokS6zHF2k6MDd7mZL7tm9SxSKdOOWGBIh6yoDUlbiiWQKc+bMlpNfr1clvDqTTYmbcASgO4viKcR61TFj5mImnZEu18ED+0XRJZLftiMz8L5iv4wTLXKcXE82H7ZVuSCDWYThiRFAGcqX1RfFkvBVoEv50CjQFaUfnMm5VYHPveNh1TmjW7GHhAAu38ihVHPxla/fiMlpH3/+//xPPPrIY1izehUqlSp27d6Fndt3Ye3yVejP5bB00RzUqmPI5GJ4+LGHJXsvlx+C41qoVup4/PGnsHLlMK666nykLRdW0BJjirfjgwoih7EgIgKhfQ9BV1iZhs7hejyFZhtwfANPP7cTP75nFz76m9fjq9+8DfPnDePDv/QRPPLQw3jy8efxm5/4Rdxy0y0YLKbw/uuuxaZNT6K/rw/Lli/H7XfcgfFJG++9/krceNMDOPuchVi5bh1uvv12FIeH8MsfvgFtFzh6chLf+Nb3MWfhUvz43ocEhB08dBS79r4kkRv7Dx7CybEx/M3f/i00mhBrNjBzHAeevB/+vt0oHj+J5267C6lmIEXHVKyNd3/0fShZFewvHUI77uHI+DhG5y3GTKUqY5NclkpGCkeYOahG31T9ui4JywkFQEOVnagbwyKC59zSDcn2NC0Lq1bTE8kVj7eabG6qeJVrPRxhqtDnqNOlQNdPCxz/uV1bAS0BfHG253rCZAoSpWm306hXMTUxgfLMtLKSYFA43dBNpVYlhSFOgZNL1aPaF6is5jtTwiclkOKSyj2ABRyLMhbF7ApGhScLOtl+RbHuyhooe4QEi7tiTEs+KTmtBIcUZ7ds2uIYYk45Om+ujHTJQ+529VVBKSbb/5UfnYSI7iSgG2mkQBfJ4Z5DakQOzzz9NBIWR44BfLcFy6SgLOJ08Y1GU6cQsJEjJRMJB6vWrpMRYyqbg0uvRmYXEwjFU3j62V3Y/vIxWIU5qPlp+GYfKi0dS1acjXM2XICFdP/3PPzbv/2ruBV87vOfFdBkJpmjaqPmlfHA4/ei1JwQMALLQ9tvwaZlg5HodLsk/q9zR4TFDlSny5NCOQJdGqhgTFFx3qhDK5Uw/dIBmOyAp3KoTJQR10wY6RyON1q475HHxL/rmquvgdO0kU0mcNsPbxeV+nXXbEA8RpuNJuKxFuI6VefMW3bQjlmoannk5y5H//ylmHbiqMcyqPspvPOy9yKd7IcVS4UpzW003SoeeeoBVNwSSu1ppApKzRxyf970labZthNEQEuR01VLnBcwL34J0RTfJ2Vy2t1gVWB190Srm43AimPCqGvGbtOhQ4dOGf8VCvR7Kkk3KrKMeNOv+DS/ke/h8ssv71hP8PcRiPG1itu9yGBD1VsIulQ3Shf8wIVeYnaoVGvOIJXkF2eAuIcffumfMWRUkQiopHrleDEy/qSqrqcY6fAYVDXDYFkjTv4UR3Yc58UwNVXC2NgETMNQpqgxDX39eQG64xMnkE4nJT9xisG0Mc60Xaxfvw7l8jT6+osyg+eFoKwmeg9Y+EnY0RPYE9fRbLaEN0AwPTU5IVEgAwP98oNc+KggEisPnwRkLnDqSpAtgynxMmaIbvjoF6rjqn6VkoErkBQtMCovUEiWZ9jp6vBwRLmoFloqeCTkVaPyMInAyGO67uFzX/gWai3g7HVrsH37izh3w7lYungxHrzvAdj1FuaNzMGxQwewYe0yLF06G4bVxo9+/AAuuWwdMvkB6HoODz/8GPbsmcCv/tpGLFrUj8GiInMrr5m334PgwYnGszQIJfCiIWUIvKg4okRfN5JiGeHHLNz34COYKFVhJtOSx5bNFqUSv/OO2zFx8iQGijmct36dcIMef/RhnH/++XLvMRtw557dcj8R1lx1zTV4YsszqNhtLF6+ChvOvwi1livChbvufwTxZBGf/cKXEegWYkYKlUZT8tPSGaVCki6SZ8Mk6GpMARP7seuOW7DcDXDn576I0SAJzfNQNz1c8rEPYKx5GNqgiRcP74ORz8GLJaSvxdDzVMJAIqHjheefFdsLZpxKtulkCWacZGJltKuoAcrLS/kM8XhpotDsGxiUjMYVq1djqjQjuWwcM4q5cOS5F3WLwigxJazhOvNWjRch/nqScyv5jiq/lXsAR/UM9mbuX5zgJWAiCaOvlNJRnPl1ldNLuxopGLmRh9QU2sxwzVD2PpxoqIQKWQ7ogC/GsF0upETDhVMVgihykWT/4XOK358pxSipFjwPHOXyWiBaprQ/8m+MQMvbB3QpUN4Rc8jfeWUp4MSilEAzl8lg547twhlm8gMtIyQ1r6MQ7dJ8BMSHXUx2t7hmL1u5GrVGS1R7LAxUUDOFRsB4qYFD4xXEcyP43T/5a/zZZ/4Rifws/NXf/r+IG3S3J0UEGJ8Yxw2/+hHc8Ku/gl/7jRuQSlpo+lUZJ97zyJ1oBlW0YjXYWgOaScNhZTwcjRjl/agrICzGWYCwgBdGZCfvlnmoJmlGnosi1bT1OuK1Oo7s2IOkp6MxVcW80Xk4dHwCW/YcwKGTk5gzOgvnn3ueMCSrM1N47CePY2RAx8aLzoYeo4s/I/WaMqmKgfQkR5TpjjGE8aaGs867CMgPwU724eXjFRT65uOSje9GPtkPQ8CgAzdo4Y6f/Ai23kAlKEOzQsrM6Xa6HMcLeLGzw0I+grJjUJmHBCcc1bEzJCrCsOslnTFWJ64rcu7uzUReEUdNk9LF4oO8KloP0C+LvlkRF4v/LvmC4Ujz57VlEcS8+93v7jiPRw7kfD9CwJNqtAd0ReCBIJMLETchIdQ7aNVLSFsB4BJktXDnjV9G1juJhF97DSK98uvqlVuHNW8IXdWNlUnmMDkxjfGxCWkFy6zc4fHXkGb3iYG/JnPUakimTLTdlrjss8IhGLKMlCw4K1Ysk9n7nNmjmJqelPFivpCTc6RQXw/6ikAXu5rkRfm+WCoYuo56tSqvmaHdBKjixO16cBl3IDw/khEJbJS3TzwWjh06Bn2ngq+Io3AK6ApVYtKXYmr8zwC6QlclxcKT18DxjwEXCThaEi0koVkF/P0//DvKdeD3Pv0pfPWrX5fu3sd/42PY9tRWzB2ZjXmjc/CNL38ZwwMpXH75+XDcEra98Dwuv+pSIZVPTlNqnMEPf3AvRkaB//bbvwynOYkc5dtvV9Al6k81PFLKT3rqRB+jXEvakBhoO1TGJkSY0GqzEDHQtB20HA8jwyOwW03s3bUTOYo3Wg35k0yQR0EX+ZqMonmluEGAWrMpxPnJmSoGRuch2zeMlhcTQ8aGE8d7PvRrQKofzboLM1WEbqVhe0zyIEePIo+kXPPtVg2JOGOBWkDpIJ753jcxt1zF5m/fhPy0g7xhwrECnHfdRlQLbRhzstg7fhipwQG4MUvc1gki6DNH0LV1yyZJKnDbjOEZlHsyYablmqLKrwu6ok5VIGoqUVwlUpJYQHl+uVYXWTo7DCyYpEQJO10UfKhOV+QU/9aCLiXOCXtvEt+lwCSjxxKWiZ0vbheAJVpOYkOfkw9XsW8ItqKFO8zFjRLhorxcru9RB4w8UIoXBKCxs8XwZo5j5XtYJOoyVeF6wzFtOpMRCgVfH88510Pa57D7Lop7SURQ4gWZ1EgxGNIWOuklP6+d5T/heTt0oIjvGhWlYZZwaAHBwjSVSOHYkcNoNavwXAIHZgqqTN3O0LZniqGuVdotsesfw9wFiyQKh19jke4LKOZabqp7z8yi4sax8rzL8Md/9X+w8Yrr8Xv//S+gG1lMTpZFFHXv/ffi377weZx3wQb8+f/6E+hxDpxd2H4Dt9x9M7S0L5FAraAmoEvinUKqXscgNaLwyIVD5R87RSpoXt1jcQmhN3hteC4s+urV65iVSOGFxzbBarMLFoMFC89sfRF7jpUxPGcBzt2wQcaAjWoV257ZjJPHxnDxBUswd3YBMa0h3S49xigqit5otcFOXxxVJwnXymPZRRtxpN6G1jcLfmIQTdvCFZe9H1lDgS7fbcOLtXHTnd8FMj68ZFsUmzrx2OmCLtu2A6V4U+1ZUeCEnliRJYOEp9brwrciqIqsHXihHzt2TDpG0UiSNwj/PfoTmZRG3Cweaj4vu2G9X/tPuIRf9ynY6SLpnq+x9z0JqCAHipuOeDBEcuew08VoPYluolcWsyKbMGOOgC7EHOzb8hCO7XgIiaAWKhe7xqjK6o0XXeRVE0msI7WOGsUxdunwoaNoNRlzYUlQaSZbEC+aAwcPi8cUx7oDQwMYGh7EtuefFVsIdh/r1RkkDR0rly9Ff38fEgkT2Rw5bo6MGanQELPUV3bZe0BXwDBdcuLEWZv8ARXXIX8Xu4fQqkIECuqm5TviMSHwi+sElnyfUluqeJlO10vBzMj7SOWfRV0vtThynHXmoCtaZAkUIo6JGtm4MKXb1QosNN047nnocWx74Tj+4NOfxOc+91UkE8B1174Xh/YfhtdysHLJctx6062YO5rGJZdswN59z0I3Naxdtx4v7NiHkxN1XHrZlbjlllukCP2TP/11lKeOoJCga83bs9Ollmt1PqORV+djuCHQVoGO8Ol0VsZt7Ta7TJZEseQLRbEIYUeWPMLy9BQmThwXN3r+4YYgKli7KSOlWqMOI5GQ7mq91UIykxXH9wVLViCIpzBVdRFYRYwuXIVVF7xLGaRq5OSZmJqpCSmYmy/VtezG0EcqnTYQtKYQcydx37//C5a5HnbfchcyJ2rIBjF4FtC/bATz3rkMJauJquGhEnhI5AcwPVNFkl1vdoU1F9XyBCYZ8QVfDELb7D7H+N4UMFL8S6U27oyBwk4RlU502V+77hzUWrYAUzORlM5Pr3o3Gl+yM877UnFH36IxGEd/LKoc5YsoAqRwLefIkGHLNOWs1yqSMpC0DLHr4JiRhTe5n1wyhZ8r635czrMCWcpLkB9l9EdAz1FimG6hxozsqql8V46COflQsW/chwwkkykZ0XJvUnQQ1RGMoo24LqrnDrlgPZyuU7msP8/d5Wd47o6ZM2825c/VVbKrFBiKWhiJZcTiwrmbmjgJp00QwUlTW/HtTuGyRbypUBmu0eRTE/Vw38CwirmSAprnLgbTSKDpaHDMJPxEHoenW3huzzFMVHy86+pfRN/APDRbPmbKVTz62KOYLI3jM3/zV1i0ZB5MKy4Zy1Tz3f7Aj+CYLfjJtnS8fN1h6JCYQAjXXPKco/iCHjPcU0AXu6K6APo4I3x8FznNR3tiHINxE3ue3opY1cG8vlE8+8QWTIxVsHjluYibGYwMD4v6lgXUHT++Fe0WcO271yOb5ji2hZhmI6bxeNFYUY0EuXNV7AB6cQDDK1ehYqYQ9I2gGcuhXI3jyss/gKHUbMS5l9gtwPBw6703wzYb0PK+qDWZ5aqUp2/+obXbrYAXvwQbx3gSuPHXceLECelQRSCK/KxSaUZGUbwhWYHwRqjXaRKoqpFIJs3qhTeimE7S1bZNB2810otuBna9IvD25l/u6X8ngdbq1asxf/58eU18HdECI1WdamOpaXPoDya7Ki9KRiX4bMETXFDpJ0lXCNpE8gyk2o+f3PJFJHzmFHLjV470rzZH7b7uyDIiQkIMDB47STDblBzLI0fHMTwyXwjcjz++G+vPWYYnNu3B3Pk5XHHVldi5a6csUAcOHcDY8Tr60sCVl58lnIyVq1ZIZlo6m0S73YLjMBsual/3NLt6QRfBFd93NbmHJQAAIABJREFUmIFJsEWuhmRXhuNFtZjSNJQjAYZc8/DoiLPS8RtiEhqFpUt4cMdUN3zfwoMJm+jhphXJ0GWUdYadLgUa1BhTJQEo/QtPHCsnAi8YGUzMNDBVaeKe+x5FsVjA4UMzuPCClSjkizh2fAzPbH4JZy0YwNTJSaxeNgdLFs/Glq1PYcGiIQwMz8LuvfSLKiGVyWG6VMHGS87GhRethtsuIS4iircn6FJ0u1C0EQKJV4IKGt4yk5UjRDq4l6ZnMNA/hLbtSPeaHUPyDBvVmnhoPb/1GelyBa6LTDop19F0aVp8tch1IiGo7Xto2i2RrdNxeyFBl5HBobEaZi89B/uOlvG+j3wSsdSgdClLFRtGIqO6v6kk2nYbXrstcTyuZ6NeOYF8qoknbvw6ZpdmUH5iK2pP7Uaq5cKGC7cAbLzhXZhJOyhbHupxDWamD6VyTTJjGdbtOg2MDhfxwrankTBiaNX5b8wdjRRhysRX8bmiWC4mG2giYSdXhl2/Cy56Bw4eOQ7dSkonJpyodTrekYlvpGJk5NBbBrrYrSIlhMUVC0COQsMgb95VBNMU1IydOA7Nd5FJJeTc0pSTnXA+yK1i54nXUpwK65gm6yUpCCS7M56F1AlyQdWap3Iu2cXK5bKSOUkQzb1BOltxdlVdlYRBAPcKk2yOHQjcOJWJRFinvyv8F/mJTkEeqRcj0BUJOXS2ooV+4rVd6T4eOvAy7FZdXOldp6UyBmVc3fMIQbxyLlTh7exyLV66XNZFjhsJujx+dAMEuokgmZUcRoY/z112Dv72H/5drCNiehbpTD8mJmcE4P727/4W3vv+a1GqTiKXzQglRYsFeH7/Nuw7vgt1rYxqu4RYMkAiyQxWelhGPNGI8xt1h1h4qLWz0+kKQRf3UtN3kI35iNWq6NPjmDlwBFMvHcVwug/f/fJP0J8DhoZGUK/bGB0ewYL584Sf+ZUv/0hUih/7jXfCbjL70xF6EOc6ct8xq5jFAkfcRgxVXrP5PAZXrYVbGMJkS4duDuPqyz+IBPJIIAWfohtTw6YXH8OByX3w0m1MNyZh0i/tdEGX57cDgqujR4+KkytvAlYq/JriW6kKRinoQhI9Zbwe5/eu3Dh8yDw/dJKPDAL5OTtMBF3Cn/r/2XsTKLvK80p0n/nOQ1WpSrMEiEFCzNjYgPHAZCA2wVMS7HbaiTN22v3Sq1e/HuL0617rvbc6SXfbTuKk2y8xHtoBBw/Y4DjBBoPB2BBkCTEINCA0S1V1q+545nPe2t9/zr1XQhiD7ICwL6uWRA2qe8/9z//vb3/725vtqQx4KfNAM/OR+undBPy9tJTgBJXKKCRYMId/l+nFIejKxFfcaEXsSUsHSGAo6UhTj1VrMaEgLwL8I7jn1o+jkHaE0VJgK8teFPZHtd6OuSOynrbagMLIR6lUwRNPbkepSK2bJ8Ltb337QezZm+Cmd12FI3MLMrm1dPlyHDh4CNV6DV+94yu0bsRbXr8Gp6yckGmqszeuR6s1h2KRgbysMEMBY0P6eSTIk6fEzZ6VODc6br4CuChi5Vix72WDFZlBrghluVBZpfC9s2BaGoKY+jEu5tGEyvAgz4X1xwFdPLhED3JCoIup8srShGkATJUn+Mq2dtEJkDovlOqIUgOHjswreU0KdDuL4lRslwrYt2cfqk5F4iQqjoGik6LVPoDmREMCmiv1pdh3sAeKylldn3PeWSiVErTm96Fa4rH70iqdn95qf2n/smi4yDRKFiE943K36DyDUIFrtrFpRrl86XLpCNDwMOBEIfWGSShhu+1WSybedj3ztMQA0URW3M1thkYzvzNGl5YEtYoE6RJs8BYbdDt465XX4mCLU0EarMYa7J718J5f/QiMxgp4oYXFbohKbUJamr7LNAEOmnhSaUdphCRqw9EXEex8HLu+9nWc2k/wvf91K2aMAhI9Rgsu3vShqxFPW9jeOQi9WYcHGwMvQsnhSD5BQ4DpSWZIfh8FS0PkE0yz/chJTgVMFUBSAcui6Uohk1IU0tcnJtHtezjz7HPRandRm6DXG0XCo2BxVZip9uIIdKn78JV6yFCUuPLzcFdMdi5I555gGTp2PPO0VPr1SgmB1xdGoWDbcggz3J5tVGIjFuLcYwniCMAIouh+TvBVqVYxMTEpTFYYKe9ASjuKjjNMJFFRZ2TR+ZyUJIKgjeybTISGql2rrGzU1B+lMHzkxby690+Sh4Cuoye6j2a6FOiyTUeMqqcmJrDtya3wBpwmpLXHQIGu4WBG/rpztiufYiSzHOC8Cy9GEKbw6Z3FzEBqp0wLbpjCmZjCzoMtBE4D7/rw/4Ed2w/h4U3PYLHD7y1j2fJVWHvKWqxay3uyj/oEY/d8sRwi29NJFvGN+78Oz+yhGy0AdoRypQDf85RCTaaix6Unef4ip6fJO2XDKlksHvdzKw1QYunsuyh4AbDYxaGnnsWkVcGOzdtw2srV6CzMiS6T3lv0qly1cjlmjxwQ1/56jTplthNVALbcxbL/kyBSIy3dOILn2PBrNcyccx46xRrCAu/dAqYnTsdbXncNSloFkR/AKug41NuLex/9Fly7L9mTBv07X+L+r931ja/L9KIklIsJXUGACW/G3KOJiz2PCMrT0Lno+X2qrUh9kRJN8oYd99UiQ5ZH+vDrIsjOwI8S6iubip/WI/f1uvHGG4fAkECQz4t6s2ElJUxXpn0S0KVMz9hepOgw5sacWUfQhR00VXQP4u4vfgLFhAdMJEwXHXZzZ3qllslbvs/fWEnCe/4A6zecjTvu+CaKpSYcpylZf3/5qfuxbDkrxToGXoyzN56LNWtPxeHZI5iZmcanb7kFzTLw/pvegPbcbkxMNHA6YzFCT8T39PBiG1I5FhM0jm9F+d854WPKkAQrEr6XKuZB+e+QsSQoG7LX0lrUhRmj7iKMfRRKvE6qchi2F/M2Yz4Jmo2By/Yw1p5RN+PLZ7pkVIGgS4KLyTLm2ZdZu4G3GfP1ZOKJBQBNZMnYmHhm21Oo1Mro+T15na3D81i2ZAkit4fA62DpsqZca6dYgxsYGPgWao1pef1r1q5AFHNiDVJt5iaQP601/NP6dxkdaaoulzCRLDBo1pv/XUA57+coRrValzYjWwShBGDbqBQLiiUKXNTo/hyGePKxzSgXHNlCuQlyfUs7nHuFpADYaPc6mJyeRmt+DpO1KmZoZlicQDu00fIdpKWluOZXfhv/6l//J6w580L87kf+LdwgEU3Pc7uexeNbtmDvc8+iXq/iV371A/DdeVTLIXBoJzbfcgvOCDQ8+MnPY5VVkbW5rzvAVb97LZJpG08u7IU9M4GAOjUWHJleo0y9pNfD7u1PwTJSVEsF9NqLAkTydrmaXByZJisQpSYdB14Ap1yFG0Q47Yz10EwHPdcTAXjO8ORgS9mbZGY1Y8X/T+t9fsF/N9sG8kJYWoWJel7UThm6Jrquxx/bgsBz0azXFItJkXOB4ImTmhRqs6BWcW1i5cNCt9HEkulplKsVGSjg+UHxO/djtqQJrHhtWeAJiBI9lwJb49ON/JwALBZ9vNYGzx01BCXG2jJBTcyYixTGBnj+yS/oS/2F+YGdFcbZHi3t/szsVIcF27DRbXewYvkyPLZ5k4CuZp0s80BYG9l/xrVdqqKWjgO1W4bloN0b4HWvvxSdgQeX96/tKLsKTjImKbq0rZpeiXlXw9Xv+SDCpAqjOI2FLlAsT6I/CEUeML10AlzSiYjRVa7iwO8DhRif+8pfo7aijNj20fFaCBNf3T/SYlQffF4ZJFStVMp2Mm9MaeNnfY88l7GoxbADD1Z/IMz17LadiOc6mLQrSAc9aHEPE42SdNyofea6XFyYA+cB6d4fhmwtqqwdjq0p6woF7lmw6+UydrdaSCYnsPb1b8CiXYE9sRr7DvooF5bjF6/5ZVhpEYNOX9qLeinG7XffCt/x5DWTaT/62udn69h5mx39w1P3zju/fpzC4JWrvF7qsn2x7+dNzjDnlStXygcf3BjY+qSG4Li9/xEmGbUHBIPJ+ID6IEWZLOKe2z4O3T8ERD30Fw5i5UwdZUfHvueew/TkFKhjzzOxFCzJtF6Cs0kdcTMq48mnd2PgazBLkwjTIv7yU/di5ZoyLr38rbj1tjsxOVHCe9/9bnTbLezYvg3PbNuJ11+4Ehesn0C/fUDGp9dv2AAvUOCJ1WaxVMz0DyNd2WhcfawqOmYFvNC7f7TN62gCRVVa48qsPC187F8aCxDPpxrzr75cTZfKlcx94samRccqP7Y/CBDp6k9bjqpokxLsfvZZZWBpqvdEedxRcsr3RdHQ4pQsKnMbUWIKAKNn1MZzzxedkusP5MZ+qfTyi63Zf6qvj7Iqc4PeHFCoti0/eKCS1RRtDuM3dEsczCX71COoICihW2WE6YkGHv7ed2X4e7JeQ6e9gIJoJtX6kCOGwJ0HqCpHVORUYwqnnr4RR7oBIqspmoq33vjP8Af/98fxg63P4g1vfjvmFvt4/IltFBDhlDWrsXf3TqxevRqf/szn4AdtFG0XmNuDZ77yRRSf3Yu9X78H/s4W6g7QXDmDJRedgeIZM1goB+gVIxzqHUGtWUfsJ3BMG91OByW2+g/sFyC52JrF1EQDYcDcuZyNUBo4xXxl+iLJHTXgFEoS9s4py4sveSNaC20qzaWoGd1e+X04PgX+whZXP/V1MPSJGvtNOeuWk/5pgiNHjsAd9FGUxBLlF0g5CovWvuuJlQy7CbQF4sCEACvXlcLWKdBH6ui599FvO/aAepFz54U3pufrVn/qF+/Ef4HyLVT7jHqMmKB8GlwUTgkQ+b6sz2qljEe+/5C09tjmZaJEzu09f2/Xh1m4C50+3nDZ5RIg74ex6A2VPVgKlyOMdgGxUUTq1OGigtdd8Q5UVp0N17XgVKdlRzx0eBFTU3WYBiU0ERba86hXJhDEHgK9i+88fDeem9+O2rIyOv6i5GIS3CkgpRj1vODgXqsYLvWa1dfza5BfjUS0hM2Cg9auHVhmWph9bCvsxTaWkEF2GVOnJonzCCm1s9D6alxLqUBobpyd/xlzoMPSMeu5iCpVnPWGN2EBBaTlpVjssxCYwnXXvg+OUcXhI7OYmp5AL23jtq/9byTFEKU6Cw92A9X+MHo/x97X5xn+atDuvPPOk4aNfTnLnAwemQzqTy655JJhMK0aQzZVaO2PeOQs3QicKT8zXmA96SA4vAUP3n0bilaA2J2DHnZkoip0qdFiNUFdiBLjKkl6fqgrRoxro1Suoe+leOzJXahPrUJ7kOBLd9yH+UXgn//ae3HLLX+Les3CTTf+AkDX73vvxv59Pn7xF87E8qkUcbAo49NkJVavWZsF8xbF1E6NrI9Gi0c35rE3+su5uq/wz8hLyEGXqhqHk2FsXxI0UaQr+Z0cjXfkPeEN6HmB2GO4vU72ngisyD7ym1iRn5yao3Gn5ZTRd0OccdZGpBpz9TyJQTpZQRd33ZFD+rHvpdoM2YZg64msBkErrVQcRzEWvKbMc+M0WxL6qJeL2Lt7BwadBTQqJXhuXxUZ2WaqwFae9qCEvmTMeG1XSxRHFS7KGGhl9LUaDizG+Mb9m6CXJtHzU1RqDWmHzExNYv+eZyUS7JOf+issnW6gaLnA4kE8dttn0Tx8BNMHFvHsfd9Hd/88jJINbeUk1r31IrQbMXolHwO9J0apRmrCsYrodfqolivwODB0+KC00eiJRD+k3K1eDkVOlOXhwnLcsT3CsHkbIVmDOMH5F16ETrcvfkiMHFIMb36QvIq223FN3wvcyjRNpi9aa55ml3ydSmrCifZ6vSGTrZJikuljRYaSJsJ2sagh4/7CIItfeemO3q/wrvMT+/W5z+DRMXBqPxsNJnG1aTIp7vC8Mi1s3vSoDDlIsUPQlWuKxoX5OUXA1JFCEYudPlasXotCuSr3ID/HMG1OrHOPox7RKjfQ9lIEeg3XvO83kJqT0Gqr0PcN9Dk1WCxKBFepYCCN+mjW6yjYFUSc7E/bcLVF3P7NL8BpGDi4cACr1q0R+xQWWrldxDAqTxRVZNdVDJbKzM2LkdyGl5PEPprFArT2IlbYJvydO+Hu2omJOEDS60Knb+XQhig38ZU77qj3aWhpJLYViu0is584Broph2t0FKZXwpxaieKSUxDqk0j0Ji677DpprxYLZQwCWmEwibGH+x/+NlrdOZg2h2xykKWSLTi1OfrceMmlpASvedDFK5+3PG+66SahpHNNQA68TgR0IdyP2/7sv2C6aaNo+vA6B1HQY1QZyOvT8JSH/AuDLk4I2k4RzcmluPueB1FrLoMfGXjqmefw6ObDuOSN6/HII09hxYoGzjt3o3gK3f0P94I5uu965wWw0gUgGaBUrggav+yKK8QTidUnzT8LpeLPFOgaxa0orR7f+0KhhF63h2qtLlokMl3N5gSe2LoFWhyIFk/d8OORMOrG5YZkWg4CBreaBWn1rli1BtVaE34YANT5vcSR4Z/Yrn2i/9CPAbqUZ1LutcRWjym6NuEFh60o2jgFcExagETYvu0JcKgnpuDaVjElOXNGoEVtlCoDdAmntZ0y1p21EYPIxJFuiNLUWjxzoIP3f+Q/YtOWHegEJnSngrM3ni9sCzfu++79Nv70z/4M//4P/xPecPEF8Dp7UdY9PHPH3yJ84kmcbVZx/6c+ixmrLBqyeSfGWz94IxYaMeb1DuwJEz2/j4h6FquIQW+ARrUuB9vWLT9E0TER+H2l45TJssyT8FjQRVd/tnj0TDRvmFh3xllijUHmi8K1kxl0ca9UGay0CTFGeiqp5KivKgi4ok5LJCni2ZW1+I4SeD//IFTL92cbdOVMl+j6jhpCUuxQGiewaHhFCydOkKcptj+9TS6bQVM9afNlmtIhaMlUXpomxrLUA/dcsmIGTjvjLJlmFMsXV+mtyEZ1By4qzWnM90OEZgNX3/w7gN5Eai+BmxRhOCUcnm2jNX8ETz7+Q+zdvR1nnr4O73jHu7DQacGuJvD1Dr753a+Lpquf9FCoF9X0v7w2NS71UkEXwWYBKRpIUQ8DFFvzOLDpUdQDD4bvim2FerUj2418txnfHo8HuigVCMg0lopYjBPMRRpWn/t6mM1ViKwlCFGD4yzBGy99G3TNEoDXD9tIzAAP/eN9ODi3H3aFsWA/B11HHUW5qJ9WF7/0S78kbUXl+1IQHZsK+X7hx49murpIF7fjG1/6KxRMD0bchpP2YKaeWDlw4ksxXWzBPJ/p4iEv3mdJiqkly7Bp8+PoD2KUqxMIIw1Pb2c130axVMGZZ50pwmNOsGza9I9yZF1w7lkwkg4sQ2kh2Aq64KKLJCOOE0USZDtWYY88w8Y3wJzSPtET/BX4+SHTlW3ex2gbiIUIujh63logNT6Nft9FRG+pZcvw4H3fQa1giBZM1Vb54MOIvaKmzXIK8AOOWVvwQ8bRTGDl6rXiGaVx43utgC5ZK7kAIVMgcQpNN9RhSsCUGVGy1ZgPx1Aon1IcHYdY0qxj86OPwNAS2JYhFboMWEl7OY/XGoEuarh5cJ++/ly0BzH6iY3S5Go8vnsON//ev0Oi16CXpzAIdQnMFhlIkuD733sAf/Qnf4IbbroJv/2bH8Lige2YbhaRPvVDbP/7v8cZehF3/smfY41TkWp53ghx1Yffh3Y9xK7+PjRX1LE4aMtUF9nP0ItQdAqoFEt45AffR71Kpq4j2hAVEZQfbFlANe9peU1KCCzeU/wWg/YuM6hU6whpF3GSg65jh59y/Rf3Th7abN9L81gGI5hlycELqiao9aXvY278ejzQlbEArx01y0vcBEeJGorjUSzw0Bg1A12iReI0qcn1n2L28BF02otiGwHm/sr6zB7DKCV1j1GPKdYlqSa+ehdc9HrJzqUXJNcsNXWFUgkd5oqW6/BSG73IwdmvuxIrzroEqKxAlJTghjo++Zefwre//Q+IQxeNagFve8ub8Wu/9lvi1ZVYHrpxC3933x1InACxHcGNXfAGUu+yEpEoE3ElseHj+EzXqO3IbMmk38eEaUBvzWMq9LH3Hx9B2e2jIuL4sX37qDbjj2a6JKOSQ3IsuisV9A0Ts2GKDZe9DV29ClerIdKb8IICrrvuXTB0R/ZBL+7ADbu46+++jOpUBW7qybCOAs8/Z7rUW50J/FmtXXPNNcMwbIrp88zGlw+6ekDvORx69ofY/tTD6Lf2YLKcQgu6UvELdRuzSjkWdPGQZ6tGOeKzTUWhcr/n4cknnkat1oTF6rvvQjc4xk2DSgOdbhdTSyYlz44sQ8E2ELmLmGzWMTs3J+xWY2IC00uXSvB0bq6qlvyIazh62uVkB135jn2cDVxAVyzDIYuLHUxMTiEMlNFro9HEoz94EFWLdhMExwoS5JqAvAKXmJRCSSbdWCmKgZ9mYMPGc9EbuAK6hp6EL3HLfcW//VimKwNGQ20JNRhilpwZnWRiZlbfPFjJfFAkzcgoejdRf0GwsnXzJgE6FpkvITIyr7bjgC62FznSfsrp6xGkFjwU0EuKQGkab7r+fQitBhY9Ha1eiCe37RL3d8ZVPbdrJx56+AeYWb0a//MvPoFk8RAqqQssHMDWL9+OtX6K+/76f2PGBYq6Dq+o4aIb34pwTQnPtPeguayGXthHJMufyhlOipH1crDzmael5cyIIF2nZiZjQAXbKz0XZ5UV1I8yoTfd03k/W5J1t2LVauX6fZKDrtxiR9isMJTXSvaL+yrTKihfyM1J1QVRCiUGaOepJmqdHwu6xg7Fn2HQNdIDqSEludOGmkEyXcr0lZeINh0EXRwG2rtnDwyCLYmgO9qyJgc5+Y5PCw6Dmq1Ux/qzN4olB2OqyqWyeNFxsrTdHyCkI1V1ErPdRAxCr3/PrwNVthdNdF3gVz/0G1g6swSXX3YJVi5fgrWrV2HN6lNRKDlouUeQ2j6+8Z2vwkUPAZ3fCzoi8WUcIsJRcZuBQxmEEqG9Gkrh6xv610EN58X9PiYtE/rCPJZpwPxTTyI4uB9Ntq4plM8yU8f37mOHm8aZLiVJUcWATMpaJnqGib5VwJoL34COVoJr1KEVZ5BqdVx2+TUo2DX0B304NsEv8IXbPyOga6C7iH8Ouo4+ysYNUdetW4fTTz9dwBY3j9y24uWDrj5AEb13GN/48meghy3UbB+pv4gKcxJpNhhwIY1A10g3RNCVQDN1meaplMqwTRtbfrhFhEQ8jIRbMGgACNFIaDLSrYlOhEU1hZRa5GOiWceR2TnU6g3Rc521YQN6vb58X54D9NoFXWPv3jH4S2mSODlHR393OEkm5o0pcHj/HhgBmUnliqyukTIpzB/UyRF0cfxf0y2J0aBh7UWvuwSLnQ7zoV4joEtdPGVfMMrQFOI+u18ssV+mKSOtV/Sh9x4/t3/fHqli48CT0HTm9RUdW3I8j91y89/BQ8Y0GHUVojE1g5kVpyAyyzjSiaDXlqO+/Ax04iK+9g8PoFifwdM7nsOhQ7PCdlWKRTQmJzC1aiX+8x/+B1SiAdLFQ9C8BWz6ypewJkrQengzDtz7A1RZZVdtVNZNY9Vbz8WBZAFW3YSb+kgcE14YolzgARSAE52s/vc+t0sCvTlyrkBXzibkuXaZVknCslUgM/2PyIoO/ABnnrVBNF18ra/q9uLwvX7xEmCc9RKWQtrL475ZGU/DkGxOE4rNTH7djsN0/cyCrfxaj7SjytAg0zsOQYGGJANddA2gb1ocBigVi9j21DaZsuX0Xg66crClIK7azZjFQ2bLcUqirWpOTGJyybQU8MVCEd7AxcTkJFrtNlJqXgV0RcL0vPMDvweYk2j7FoKkgA/9+m/hyivfht/97d9U2YW+h4JTYpoQemEbbtLBXO8gHnj0PqSFGIkZCyDJve1Gbb8cXI0i1I3ngS7lX8cOtUFrKl1H0R2A8+PpkcPYu/mHmCL68bpZ0Zxfy9ySZexqZJpSta/lgEtFWAkraxpYjGP4xTKsZatQmFmLuDyNyJqEH5fx1qveCVNnUDb/47BViP37nsVjT/8QfctDRPuonzNdow1ExRoxzFUZtL797W8XC4s8fPvEhPQukLSA/iH8zac/gVNXVBF29yHszWJmoga324Wp2wK6mGOnKNZcrE3QRWM6A65H76EKtDjB3t270e+0USmVZDSbNx2jLvwoQrlWw6Ejc2hMTiHVNXTabdTKJal8aFq6es0a+GGIySVLMHA9ET8r/c1rlel6gSmwcT8Y8YVTztnUN1AEzpaIJCJYOvZvfwLGGOga1wPwXiU9TwaRuWUU1LPVS3HoGy+9HHMLLeikz19Bn6UXPyp/xHccxXTlLb/RBJVUgplhsG3ZINXvuy4WFxdkmo07IlvYPGAPHTqAJZNN9HtdOGwFcDOLAvF+Uw/178pM0VDTRVPmBOVKTdofq087E4PIgK+XsRgVMEAV57zxKvzGv/x3OO91b8Lk9Eo0m0uwYf3ZaFRrMGwLeqWMdWtWwei3YHltIOriu7d+DsuDCEvbLrb876+gOHChOxoOJS7e/OvXY1AH+nAx0AOkRQsLvS4mG5PwBx6SMMHK5cvwwP33olKmJYaKDMmno4ZVstzPJLKYRUqZgHKkL9fqWOz0cM5558MPwiza/VUspFc90hd8cK+UXMNMRC/2DVkHgR5uPnWrGcAS6c6YOzoHjnJ919HarWN/4c8q+sq0SGolDZmuHICxmuOwCq+hGJLrulgjNOsNbN26FUWLGsr+80DXsKdBAbtOW6dcIhFJUX7xxa8T0CV74sDFsuXLse/QQRQqdQSw0BokKC85FVe8/X3CdMWoIjWq+PXf/F1c8vpL8Ju/+WHs2/tsNr1sY80pq+CnLhI9QC9ZxDe/cxf6SRdWxUCQtd/yFIestFMFniQ8qKlFU7Jf1TPPpxrla/SP49XxPJSDAHUK6+MIT9x/P5bSj9LrwEwYYD3qUoxkNOPKj7yYPBp0EcR8wbQBAAAgAElEQVQ6lQoWogiu7aBF3dvFlyGuLMW8ZyHU6li5ZgPWrz8fBbMIr99Fk3FUCPHlb/wtBiUfoakIlB+7vXjrrbemK1askHw00se5qzwpZH5OgmVP8kcebs0/r7/+ejF+5euinuulx0XkFRv/9AFvDghbuP3zf4EVkyYGrV2A38KKqTq6rXkR6SrApfykcjaFlQIXV98PJci17Dhwez205+ckP4omn2QUHNuGSw+tJJXefN/3BbZV6nVMTy8Ryln8bTJzQjIzuempxBeJqe1rF3SpA0C1kZXeSG3o9BkSvx8aQEQxSsUSBq4rOhNaIFD4O1mv4uktD8NIQjGHpTGsNIwi6uzYp2fFbsjGxegMBusyFocgbGbZMqX1ooD4JAZdyktOVDmj9kZeJfMrjGQxDBlV37xpk5himoYmLT6+bNLz3NsTerxRw5UwD05+UAmrx67N0LgkY3/Ue5NIpiWn/jacdyHmOj48rYgBKgisJt7+7l/F/nkfPoqoNmZQKFTFL6xKZrhUQjcJYWopSv4AursIBItA6wi233MP6ofnseWWv8Wkz/fTQ1hJ8cYP3IBBQ8OBwRyMRgFxUUd70EO5WIE38GHrpkSKfPOuO3HKmhXo9xcy89/RdRpvL4pPEhM9ogROsSyCZK4Lgi7aRrzqpxdfBHTlW7+K4RmBI/l7Zpics+nqe3NAlUd0jX1urM109JHyMwq6mPARhUIG0B1ejKrF1Z8u8kwLUAWzWKv0+3JtpRhPEux5bg8GvQWUrFgYLz7482SzuAdyiIP/Ds8MFo7cozhQVKnVMDW1RPZBnvf8RY1mUwrIWDfgVBs4tOgJ6HrTOz4AFGZw4FBfcmv/4n/dgtb8gnhhiRu+oWPNmrX4yO9/BE7Fhhv3JXfx7vu/iX7SQWwGMu0X65Rm8Dnk8Vmjwo57Av/P5F4xFplH8T0/eB1KLOzIqvk+GtSOMm5s29Mw+2009BB2wui6PAP4GKZriO+PD7o4ONMZDJCUCnAtG3NxinOvuBqttADfbCIwG4BRx+Vvuha2UQAvdUmXNEZ88c6/QVAP4WouEpo0M4gclLOYNKBE36WX48gdQTHeGrR77703pSiSlT9tFfhgyDUfDKTmAXQyP5jvyNfHD7JezGHk5/LYohMDXWxLDYCkg69++hOo2QP057dj9XQJDgLE3gBxwEXAloQyWRxph9RhbRUr6Hb7sHWGXxfQabWwZ9dOcYBeMjkB12XMjo5aoyECXd12MGBALCBu/zzs8im73ACAuIMfivBRG9prsr2Y6UTy91BV5eqFi/ibUUWGKXmhBNn8Ot/7SrmCtjimx9j99NZMSE+glttPKIYnZ7q4ERZZ3Zgmur2+sIj1ZgPLVqwQ3c7JCrrUxGbupp+vkFzMOzoImcfZqFbw7K4dArbo7iytBdtCkoG2XEMhf45tnkd3fLPvytZkXpFbNsFrjLM2noeOl6i8TL2C0Gri0qvfDbOyFHZtBj2XbWFTJonKxTI6ZNtKBXGPbxgkueZhOwngdfC9W27Bugh46E//Cquho2oCfd3FqVddiOrGNTjsL8AtJOgbPvyEIvqSuMMmUYJ6pYoffO8B1GslpCk3dLYPMhNKulnLMTEqZqg7cb0AhWJJchd108Jpp58hwcJcM6/69uIJbPCKlTn2Md5KfKFBk/w0PIk1pSdw3RQ+Vfos7k0JzToTWnJYsoexyKYsghPokxMTMlVLTzuCfBbi9MijG3undQAOk0HIiJHV4oakMwGgBj+McNq60wV00ZiYxUIeIE7QRTsdJjw0GnX0vQGCNEW5OYW5boh518DkyrPx1O5FfOuBzYi0Gtq9ENVKXTzt2LGZmGji+htuwPXvuAHFWhGJEUkO4xe/+gXRTKYWQ6HbwoAlOkO2lb5Led3xfc/TGkagi7uP8H8Z6OJrYQdI830UoxATfI48zw8fgn9wH8zOLAoiAVCgaxSzlbUXXwR0cSjH4xR6qQjPNNHWDKw65yJozeUICpPoREVY5Rlc/Lq3oGTVhOk3khRly8ZDmx/AHm8PBugL0LJsQ4AWvbtEiaEErcPHEHTddtttKRkgAi5mLvJQ4geF5zlQOdG19Ur+PIFW7opPLdeyZctw6aWXDgO6X2x68YU3FF7CCF6/hQIX1+xO3P31z2LtjInFQzswUdIR9LsSk6BCoNWYfX7QqY1cg1Wo4sjsvMRtLKUjuu9j7+5nocUxli9bOowsEoDm2EgNU4xPGb0hWZKczRdUNeZ/lIEHtcDzWuk1KKTnDZq1MHIQLZnlUiUSdOmi0+FVoHkjq0oyMWSxGNTOwGS2FsVJiYAtVqG6uRkoCw4nY8iYo2eRjXRd9F0X0zPTOO3009Hp9k5y0HX0ClHplaODkI7fvW4H9UoZWhLj2Z07JIfP91yUSoWxmKlRq/eF+1XPB13ULNJugSabp55+JlKzCBcOfKMiJqlX/sLN0MtLERlVLPYSTE4tRximIqhPdQPFeg393iImiw4Gi7MoN2ygM49v/OVfYKNVwPYvfBnmc3uxhBlrzPg7tYBzb7gCB9DHoJQiKiVILfoEGSjRh63Tl2ig1twRzM8dkjgR0XNlgcT53ZRHA3GjZ8u63ekJw0UhPc0mJ5ZMozk5mWlrXs3txRPZnXMAKtTm2D90jH7rWLf0o37lzzLoUpdNWMSsSOT+RZDEoo9gXpJf6CqvaRJ4TRuWqckJAWBPbN2MWtkSW5b+YIBCqSxu86ZdwOlnnYXWIiffy6rkliQYNXEsKSxSGGmgTlNC6UMPLs2ii2Wg0MCCa2BuYAKlZbj7u1sQJBVMzazBm9/8Npx//gVYsXypyAo4fW/YBtzAQ2qxNRjj69/+KvRijIOtPSg2TMQGQVeIRNguBY3GxexkuHKmK09xoXGpRIVZjEDqw6GOM4W0GKc5Ury4gINPbEGxO4tiDrqGk5Ejz6/RYPnzmS7BvfTrtC2EhoYOW4yWjajcxIqzL8bAqCMuLIFTW4GVazdg7bKzEMYBCoaNIkzMeYfxte9/FZ14UZIbCiVGi/Xhen04BZppOxLPlz+GoOuBBx5IZ2dn0Wgw928hM5JU6Du3VTiR2/KV/tl8QpGsEEEkX+P73vc+eVoqT/KlPsbbizE6i3OoNSwgOII7P/+nqFkdOEkbQfcIqjZ9VbJIhxx05VNyYmxH8a0uFCrbMGwV8gajlovL0jKVCJxgwQ98AVsMDTbF8JQ3USQIQwBHrpXJwBcBXS7iFUz2WpxeFB8t9fp5/bh5EXCJCa1sVoa0w6gz4uZw5PBBYQ5Jj/NPhzcvo4OyHDd6RolRX+YiTrqedhMEBOS96IVG3zMGjrMwYWAzW5ZHt1de6np65b5fFQDjoItb3tFMl6lrwmqVHFuicTY/+rBotpBEmS+TbF1HvYij/29U6ik96/j/M4aK7VtdGMSZ5atQm5xBPzYQWnUM0hL6qOG6mz6IQnMVwsSRZADAFvaYINhPYwGAVcdE6HZg2wkMv4en7/0W0m3bseLgPB67/UtoMu8RITpV4A2/dDUOFSN4dQOu6YH/pDcIUC83BHQ5li3M3pbNj8I0VALFUbYR2d2kDCyZL+mIGSoBZEk0XV0BYGecuV5sRV7dTNeJrb+jma5jgNdR7cRjdVyqpT0O8E/smZyEP01JiG6K6TDvAxZ7StpAGQOtN7ivAW6/j3KxIGfCoNdFs1GT+CMmk9BLznEs9PsDVGp1tLsDmLaDc86/UNrblETkgE7uvaxNzH+b+x5BSRyHwsr4zCGMU9i1JdCKU5gfmLj63R8WwGWXlyFGAVFMQT/biwH279+HNaesgRd4whYZjgnD0jE3OIxNT3wfC4PDCPQeYsNHYgSINbY/cxlDrnHmr85BF2fD1XBGLEyXjkRXDF+9UEKJxNHiIqaoo11YwM6HH8QK3Ucxpt9YxnTl2aaZZ9kLga583TKqrFgpww19dDmdW63j8CDE2W98G/pGDb49hdiZQGLUcPmbroGpOSgbJfElDAwXdzx4O7ppW8XsaYxM82WinaxXLO3G0bofgq7bb79dPssIh+eee04OLgIVRmyQ+aKb+8n8yEEXARYX2tzcHG6++eahOPSlA69x0MUFEiPyF2CEs/jiZz6GiUIPDcuFEbZRMjnRGhzNdA1BV9bWEQ8k6rKYJRZJi8uyHHkffI8iXk0OefbPOYYtS1bPs8doPql6xupZ5f7iGQiT6ZXXdnuRIubcIyj3yONGTtEpASz9bNqLC0iTSCpFy9RRKauA1NypXrUildg+jpQhaq7nCqNEWrscqyY1z6qIjGMUqygpGcQ4STVdLwy6Rm1WMoNsbbAV65g6nnzsh/InW4u9blvCrMc3lpxPz8j9MZ51ZAE2Xvkp0GVIekK1MYGVa9eh46eInYZYR6TFGVzznn+Ox5/ch44LTC5ZhXXrzpbsNJkO1FX8hm2wuAnhuguoUHixOIdNn74F54XAdz/1V5js90X70q8CF918HRYbOg5qXSTlBImRIvQTVIpVRH6MJIoxPTmB7z14P0pFmrvm7UV1z2YGGvJ3daV0aSXydaiDry+mkBdedDE6vd5rHHS9kB5rvLVyDPN1FEgfrbWT+Zx5Wc89pQ1EQQATCz3uR9SakvCwTJrSurJ9k5GvU/qTRNLid/s9YZkD3xXHfwI0AjUC/e7Al/bi6lNOVR50YhWhtJeq+M7ZNaW5LBdpor0ozup2sYABW45wEFtNaa1d9/7fQ5pU0PFslGvT4h9pmo7YITHwmo4PmmmIR6RhGej4XWhOgs9/8a/RWFqEjzZi00U0BF1qYCDhyKNk5ioBvZnG0BMx5BkDXQwb0gWI1osl2GQAWy1MmiYsz8WRJ7ag0j6IUsRw+pcBujQIYGQh7Yc+AjJpE0swOwhx2gWXIq0tRVeribarNdBw3S+8B6ZWgAkLQd9D6gS47Z7PQS9zwt1CQPAZDGAXTOimhl6/c3xN1yc/+UnZHwlODhw4IG8MhebvfOc75VA52YX0uZkfXwvZLr6B9OuSUO80fRmvbxx0pRh4A1iaB8vo4snv34UDOx6CHbWgBwsoWxqMZMR0qZFT1f8SGlXiQyxhsFQP35JWS0z7FQlx5cg6W175naIyHxlEq0yfGbarAl8FcGX6ItF05bfYaxx0kcES+48c+GRMl6mrwN7nnt2FfreDcqmg2kRSCSUCwAikaBrO68VrT6YiDJhbGaNQKKJaa0iVSE8vm+yYzzBxH6ZNV3Y1FfsjR79e1k78T/dDQ9CVgUwF2rntKV6US4yak3LREd0UnfvnDx1Ed3FepmYH/a5UtuO6hRGnOtziM5ByfNBFlovTpD2aMxaKOGPDuZjvBUCxiW5cQMu38d4PfQRf+OI38enPfRk33nQz/sXv/T6SRAmGubkJ8CbQSiN0u3OoGQyej3DfH/0RzgkTbPmb2zBDgXsSwasBG99xBdxTp7ArmEVaptCX4csFpn3D0m14/QHq1Qq2btkE2xK5f6bpUjo/9RoVo0pgH/g0InYEaFG47AZ0aFdxQN1+/2cQdGXV/ZBmOLb1mJeJua7nZ1VIz/aeDXfgDZ3+aWpdYSsfwOFDB6VoJOiiMWrJUZYRLCApR2ERHmeRS9QTUsMlPRIy9YaF09adIVovasUkpkmmbZXRKiUWLKgatbr8DrIyTrko8pVBbGCAEjzUcPbFV2PV2ZciCBzY5SUIfE4sF2TTDCNqi2OZ4OakrlMqwo08RLqPr37zi4DjIbb6iM0BIsOX+0wx6ZShZ/E/knt7fNBF41RONXMPLnA/533mDtBkDBW7QfOH0NryEMovALoEzg+XXtYKH/rsKXPUmM/EYjcpkPtXc4rwNBv21Co012xA16gjcCbRDiy84503Q4MDJIwP05AaAT77959CbDNj1BLz8iDyZC9iLUlAZ5gjzeOQ6froRz+a5nqYqakpYbYefvhhfPCDH5TpxZP9wcVGvVo+iUnQdcYZZ2B6elpaqi/9MQ66gIHvomjFgH8YWnAQ3/7qp1DEAuLeERRNwAJbjKRxjxXSK/dathB5o/FmMUxHQBcjZ2jAKbl3cvCFSJKIllDyQSpTFzdeFROhQJdaRPkYbl6Nv6Yd6TlpSMdzOmGLji1LgxCmy4ApOoguDuzbI2CVbA07Y/w7q8VaowkquvwgFraRbSLfj4S1aDYmsHzFSgEEBMVhTKo4d1ZXQJgu7dy4TtbHCHSpNk9KOn/oFaRAFzE7N/jA7cMxNFhagie2/BCNalnWIRm/HHiqtTZqZMvRmvt+Heci8XqqqdyCaOW45jeefxGOLA6glyfRiR0E1gRm1p6L5aeci7u/849YvXY9Lrv8Ss47ydSuaeno87mVHEQxBbUBCokHvT2P73/6r3FGz8XWW7+I6XYHThxhUAIKG5ah+qZz0Gvq8Iw+goTeRzUszrdRLVUlvovtxfm5w5g7ciADXbltxIjp4stlFl6n3UG9wVioWDZuXkcKmtdv3CiH0fPai8d22k50Ab1czPITSOAZV/Kpl/HjMFyjlvYoO/VEL8JJ+PPSnjYQ+OFwkj7wfdRqNWnpP/P0NhlaIascBa6Erxdt5i8a4iUn0UyW8iBsTk1hjukllSo0w8bBI7O48uprMNdaEAafG5a6y7OCPVcbsp1oGQgTgo4Emm3DSy0MEgehOYFOVMW73v+7gDkBOE34LrstBihJmpubRb1Zw9Lly2FwApOcs5ZiYTCHI4v78L1N98CqRUPQlegC0TLQpTTOiulKFNNFMkI9WWkvEnT5cSoFMIO5DV6bFCgEAQzXRSPo48gj94lH3/GYrh8NupT8JhFTAbWKWXz3/QB2bQpzvoZTL7wcYWkGPb2GxcDCDb94Mwy9jDTWUTIK4sC/o7UVT+3egoWFFsrVosQS+ZGHOFE2EnJGZPVmLq/QPv7xj8vfqXciCGFLkUwXHwyIPtmnF/n8cz0X2a283cgpRjJd/NpLe4x2TPIcAZkn+DCCI9Ddg7j/rs8i7u5DoxAjDXrqCMpAkWiNxARuNGXByoMVu9QhmQBe8ScKRAnbxfF76c0rpky0S7xByNDIjTuqvoV2GDqLZ8dhxoqNcw9HveaXu2m/tAv3k/9upQdVr344EZepRAiKANmwHn3kYdSrZRGhlos2Yup74lDahbzOtIPgdebUGatFshSN5hIsW75aEgE4rcivk91iRaTnlYyk3Ct93cn5GG/7jBszZq+H64trjtU0iwvbQq1cxMMPfU+uJ8Erw67Fby67APK3sQEOOpaHBB5JilqNqQu8J+hmHorRbKDR4R9IwgDUj1UrNcysWAtPL2ExtIHqShwZmLjhvb8Gu7IUfmTBcapi78ARePrVUQ9WKhcQRz4iv4dKyQDmDuCRO25H4/Ah1PYfwLNfuQsr2X4JXMwXgTf+3nuxM5qHVk4R6swVZDsnELNWPoqUVaQxdu54mlWPHH6eN4BpGbBt5ta5EslF4Bkycsuh3gwKdEkOoyatxtVrT8HCAgPpK8IaUodJzyVqCqmZpcHoaP28nHV0AsjpJw3+8pvgKC3XsXfGsb/0Z1dIL/t3ZtQMTi0yWD4hk2TJGTHotrF35zOolwpMfkbgKzmD7EO0ZtF12Loha9EqlBCy/tYshLEmBfx551+IzmJXMV08Q8a8QQmOeDpQSO5YjKgjI6ZsciJYcFGCb9QxHxTxrn/+ESRGA7rTxJ13/QPuu/9BMWo9dPAQZpYuxcTEFD784Q+jVCkL88wJxsjwcMfdf4vYHiA0XLGPEOuI7KwaGcHK4TRsMx7FTIllRCoT6DQtNuIEBergogh6EKIRupj9wXdgtmfRrJTEKJz2PwXTEO2bSp1R7UoWQmpjGqVk8BokNvf/AJZmwDYcSR6JjCKicgPLNl6IfmkCPaOCvlbBijXrsfGsi2GlRRTA4YMe2pjFw48/iL2H9kBzUjSma2h153kwQzcZg6Z6BnqSB5nr0P7H//gfKcEIN0GlcYkwOTmJ+++/H+94xzteRvvt1XX85FEU/FPE1dKLDnDttdfKE30xc9Qf9Wq4XfbiCEUK55J5pIvP4b6vE3TtR1EfoORQH6em53ITODrv0oOLH2qB5U7Eo980ZFSyw0sh5Fy3Ndqj1U2bg67jP9MX31dPYNN+pd9qmUZXizln9EasgmqWNapVfP+hBzHVbAhbw0ox8Fw54Hm7y3oIlYmlmNBSWxelcIo11BpTmFqyAoOBLwDNMDT4Xh+0rrNsDQO3D5MxTccdm3+lL86P8/uVb85oI1QiV1UPK2pePsPNiRltlomCY2HTPz6CSqkobY7c52sIuoaTampdyQQoLSHo9q7pYqY5Mz0j4+qtbg9aqSw6FocVvaFh0OvhdZdchtleBN9sYCGtYjGp4F0f/D34aRmGXYdlV+D2XDGqZfth4HmolIvQ0wj9hVmUKaZMeljc+ih2fudubDQsfPdP/hzr7CL8vouWDbzx938Zu8I5oJwiMZW3nVJoZtFhBu1GdDz91FMCuvjaaQhrmroIl6nXoK4mSXh/K0ZPGtdZVJQwhpqBszeeK0H09XpNiaS5XxQcAZ8cxqAWZlwj9uO8a0eDfOmn//xxEl6BXEAuGYi6gVAAj/I/swwNBS3Fjq2bUaJeMQ6kUKTZdcyg5oSpEAYcCY2PBegbdhFekEhObK0+iaUzK2CbjppalJFuskccJ4klnodFfB5ALfmz2URjDEsMil29ioExgat/+TfgxyV8/C8/gyee2oFdu54T9ondgGZjEjt27MT6M8/Cxz/xMQShB7OoYcGbw99/9y4ElovQpGu7L7YRbOgprjhzrOTglwj8x0Yqjvm7nJB8+nLeASZdMRKgHrqw9jyDxWeeQN0xkXo9aP4AlYIFb6CcGIKYhIbSkal9jaQH/y2K+hOEDqdFQzgwUTCKCPwUvUiDMTGNwqpToC1fhbbBWKAKYq2Ka99yI0paFaW0JMbI7WQe3/zuXegRaJo+7IaFRXcBIUKJyEop9Ux1GAlzM9nxykBXHu9AlovAi7YKd999N971rne9zAm/V88dkDMgKissRLlclj83bNggwwIn8uBB3Y9jAV1mNAcMDmArU9YPP4NBay+WTJQRRe6w/SLtmmNA19B9eNxWcGwTzW0fxoHX+HNW05En8ipey6ArRbVUwuOPbRaWhhE1tqlJLiBBFx9c79Rp8cClHxc3ND9MJVzZsErYsOE8dHt8DykgJVPKPL6YhalM/aTDWIkTeQ9eqZ/NcvKGv/75oIvtU4IP2kXYBjMKUzz5xFZpOTLLOB/dGJYEY/YAqqtBo0e2ITVUqw14fgTPi0TgSw1Ix+3C9/uoF20UTQNzhw/jbVe9Hdv3zsKeXIV2WsURz8K7f/ffo9PyUW0ug6YV4A5UtAmjmVwyTRK7lSDotWEmLgwrAtxFPHrLp3COYeO+P/5TrKGOxA8QNiyse/dVCFdWMBe1EJk8tFSYt0AgTnYxPkrXsH3bNkSBh2qpiNDn+DdH+XW4Ljf1AhIWVWTqhu1ZIwNehKMGzlq/QXJQHRpKskLnlDKtRwYD9TnKA17WQzEER7fzXtY/9PMfeoWugJwFotnVkAjoonpQxSdZugZbS7H7qSdhpUqjSMaZ/7ENGGnU85rC/rBJpzGX0WCkVYIgZNu9gGKhgpUrVolxL4ENh4AiJHBDT9qAHNASM2Ou1Ax0qdaehYD5g3oVYWEa2w/28OF/+R/w+jddg3VnnoN/+3/+R3zyk3+Byy69HG+/9np85St34Bt33oU/+uP/imXLZ1BrlNHyZ3H/P96DhWAOIYX0po+EyQ4SSq3KDDWleHzQlfEMw+JPgBIB1xjoqoUeVoVd7HjoPhiRj0IaIuq1UabmViQ4KrRnBLoUsFNnMFuhCTxG+OhUapkwUwthkGKQGAiKFUT1KSw55wIsaAX4Vl0yKN/9jvfDTstw4oJIg7pYwK1f+wLsmoWkEMM3yOyFGAT07nJE/kOWy0iYSkPQpUHaiwQh7CPTFJXtN9JymzZtwu/8zu/ItN/J/MhjgLiQScNS38XXS+PXK6644oReGpePx360Fil2y3IRHdqGH9x7B8LuIdTKuoTm5gcTF07ew2aFMc50SbU8xmjlT+x4LNe4IiKneI5b7B4Dxo5fEJ/koCsz2js+06Ug7b7ndosmgtUNdY3cvAgaeMV50EoSgwZlHMgJIraJEsb7WNiw4XwMBp4cjipPjh46AQz6N/GwlTPzeAaRJ7S0/sl+eHyJjBiXrGEtMx9qcIMbFSeWtDTGgX17RRNHMKYmavOBgiyKY9id5ASPh1K5jlR3EKemXNc44Tg1Q9wJegMMevNolosoOxYOHzyIa95+A7Y+swfVpadgYDYw69t48/W/DLu2DHZ5iiYNsjlyiortX/oaBWwXm4Cjp0j8DmK3BSsa4L6//kucrZt47P/7PJb0PFhhBL1ZgHX+qVj7lvOx1z+EwMpBF+twFUMioEvTcPjAfrRbc2KZQSNisg22Te8/tgdtpIlaOzKRJVNZHHpXf/JzzGDk2D7biAyIprs/Gb8gDLKg7Bw8vdy3/CS+f1/uS36N/JwCXVmaBo1NyQxnr81isLgG7N72FBLPhQ1qu7g3cegqpteE2AnFnmpXc4IwosM9gVnKoSq25jSsP2ujtM2pV7IKjlgO+RTAa7Q6URYVsnKP0lMRdBXh6RUc6ALL112Ilm/hrz53O37/3/wBrnjzVfivf/Qn4i/53/74v+Gpp57Gb//mb0s80E3v/kU8t38XpldP4va7boXZ1ITpig1PmK70KNBFP+IXBl058JJzcwx05YxXNfQw0ZnF9ofugx0HmK6VEHfbILQs2RZ8Fkl0BhgyXRlzL6CLBqwJXD0S3ZXN1JiIWZc6Qt1Gz7DRNgtYddEb0LMr0GpL0WrHeO+NvwoHFaQezwsTvaSD+x65FwteC6HpI2T2sh3LQAGlCGnEazvOdGWgi0ArN0fNNU87duzA5ZdfPnSpP1nXuaSUMyxa06StKO6/WZbYDeqzyzoAACAASURBVDfcoDa+l/ngUeNnoMtd2ItaKQTCeXzlf/4xpioaimaENOY4q5DGQt+OL3Bp4mTtsRcDXcOvj8/LjWm3ZIG+AOM1Drae/z0n8aYtTz0TgWfvoerfq6slM2ZJgu7iAuZnDyl/KVL0GX3PkWlJmc+4beq2CBuo0oNuQzcKWLX6NGFrKIzmMINGMSjF45pqx9O64GTv7+TtxdHyySS3GeiifpAHBH3NuFl57gAHD+wXkT2vCXkeDimM8s/Um8HVXq1NojMI4cUm3NBAmDownCoOz7WxbGYCjt6G2zmEasFGpWCjvdDC699wGZ47NA+nuRzdtIxOWoLVWI2rbrwZMYpI9QJMsyiGw0wFMSwLbhyIeLXs0N4iQOrOQ/O7+M4t/wvLO110vvUA0h27UfBiRDbQnrLw+vddjVbJhUf9JW1Y5JWwHZGxXZz0iiPs2vGMVMYyzh6TpaO3khrXT5HrVI4GXfxuanSWLV8pAxsMtSc4pJyB+rY88UBtPydCVZ/E9+/L3HdfKz8m5wGzdXUDicH1p9rbXA2c96Eb3fzBg2jPzYK5BvTqCkKuowCmQz2hjjhUzvUEM5EUAEpLRAKVWtXzzrsIA5cej2wnGkpnlMXxsL0o0/FjpqLCdMFESHZHryAuTKHlWTjv0mvwf/0/H8OFl7wFv3Tzr+LRTY/hYx/7U/zZJ/4cX7r9S/jW3d/CRz/6H3HOuRtRn6ygEywgsnx8/d6vZkwXQRef3zjT9RJBVwa8CFQJwqqhj0b7CI48uQVRbxFLKkWkvTYDJVEvF8U9XoaDxLtSaVZVe1G1GAm6Al1p4wymUfAacUDHKmJgMofRxIrzXwe/3IQzsQp7DnZw5VtvxLKJNdAjZevRo4zBa+H+R76DxaAFu2HCSweItQhRGsFklBwLTGkvZqfVf//v/z3l4cEHK36CE7bgyHAdPHhQAqJP5sd4RAxfJwcGCLz4eeq6XnoM0OhqCOhi+4VJ6u4sHPQB9zC+/oX/iboToaB7gICucEw8n82HZf3zoSYpBw3HoaOOYiPGW4+ZluQo5mv8zTpmPx7Xt47+mZN40x4+9bEQmmNc+NkS40HJg5Mj1/6gL9Q92RuazjKbMtdYRjHjMnjoGjIBpOk2mhNL0WhMCvDiCDD7+Jw6jZNA2o0nNegaW1jjUUb5RBrXCP3jCFyJDWjem0axDCdsf+YZGZEm0BGwJdOhqmIeTjPCgBeydVKEVmjgie37sOnxLupTBeza4+GaK8/GuuUGNH8OHGkoWAaSKMT00uUwy3X4ehGx00QnKWLOtfC+3/p9JJGDCAXYxSqSSEfkJ5LBGGop3GAAPY1h60oKrCUuDjxwD/qbt6CxYw923/0d1P0QA9/HXAF48wevw1zdlTggCvLZWiaEEsduMY/UUCkV8PiWLQK+bB6MgS+gi+aQpsl1p0yOFcRXQEvd4YrxolHlKaeuk8B0sg1OoaCGCCic5tj7C4KuHweIZd/zc03XSXlEKT9N5buoQL9aexyU0rl2NB1aFGPvs88iZXemzKSYgeim6I9HJgspPU1YaIZIUpqsxtBMVf5wsOPMs86R/SyKNAH9omMVG4NE9j8xSM29IzOPLHpoUeUU6CUkhUnsawV432/9G/zhR/9fPLH9AK694Sa8573vxy/9yvtRcBhFl+ANr78Ef/AHf4Butw3NSmCWNRxc3Iv7Hr13CLpig6BLlTaj9uLIniarlY96L3NtqdJhqRYj/+T/V8IAyzkpOHsAB3ZugxN5sCMPab+LRqUIxpeJjZLoKzPQlRlC8+cJPgm6eP3MmLo51s8GErOAAZku3UL11DOgNZeiPHMKntk9i3XrLsDFF1yOklkX4f2ivwjd0QVcLnjzArpC3Udqkn0PZKqeEiC2GIeg62Mf+5jEAFHPRbCVR//QLPXee+8dureflKtarKxU1co/2VIkmMyjji677DJhK17ug1uez6DLyEOJSeNRG+gcwP6dW/Dc048iGszB1gKYCGCkpHFzsWLmhCR9CeXM+2PVu2OAQr6fTMMxn8tfS76Aj92P8/8fMV6vBdCVqwRySwd1FWSD0TQUbRtPbN2CarEAt98Rs09ab3DT4Q3H6k/TqTui7w2vh4EkZbVowLRKWL3mNNEg9QZ9ydTiB0EXDWs5HXPSMl1573rIEo4GNvLrR5Eu1wpbi/zwBgM0ajU8/vjjsC22ClXYLMGOAl1ZRqFs5SasYgMhCmj1gW9+5ykcXADeffNN+NytX0WzouN9165H1ejxzZCfJxs58HxsOO8iLHA8vTyBlm8gKS7BVTd+AChOIogs2KUG4pBvInuBJiKLfDKNTQMYCGFrPsx4AMztx+N/+0WcujjA9z/zBayAAZf5mSXg0n92A45U+uiXYqQGK2IgzHRdXDxk8mgeueWHm+DoGooZaGfgN1MjaFfBkNsR6MoAl2zwCnSRbWD4NdusXCqMDOKIv+0UhDFli/b4TFem1xpuTj8ChP0cdL3cLfwV/TnZgzPQxcXG9Zd3YWjLQAVl2SnjqcefROj5aNQq8L0BIkbRODZCsu+poywJdE5Vk4kPpRCSHAXNwMTUclTrk7KP0ZoiD6an5inMfKRG8gB1OcQfS7OlxRhbdZlkPP2cSxFoNXzpznvhpzb+9b/5A3z0D/8LVqxciempaVxz5dVoclgp8FCuF+ElPXFs/9q3viKgS7UY2dYkyFHSGhk+ydJUjge4xs+yvL0owCsT0pejEM1+B5NajKce/QGSbgvTRRvJoIMS/fto3koNQ5bKON4XUb8/RUDWj9IJRiLRsJVGx9Ax0Az0zQL8ahO11adj+tSN2LlvAXZhCd5+7btQsuvQNFNkDYuDBXxv8wNoh4vw9D7sqgkvpkEyp55pGUWQSO11xnR94hOfSPlLmU9ILZfoW9JU2opPPvkkrrrqKiXsy9pybNGJ3sEgelbGlK/mxzjo4oh27tdFMeuKFStw5plnytNX1g2JfOQu9Xmr9YVeHxc7N/owHKDESfOwDXjzQNzBA3fdimQwCzt1YaY+3ViGB9KQl0lZTZuiC8qfJ3+XGNkRDOg6IkYT0M6AjIzco6o1oZ40WQQ17SJmd6yQJGVeuQ3zZ5QVnjpMj55zfH5T6dX8Ph73uY3hxeGrOYrp4v2dYGqiie/e9x1M1mtiTUArgBIjZERAr6Z4lO2B0vMQdKUpW4oa/CDFhRddIv5dfXcgDsxFydjqwRIhag5PTrqrN+YnMnrux+AwmYyiuz99z+JQtclLhSKe3rZNiXB1FjX02Mk+hPVSQJQVsxfq0JwG+rGDJ3cdwaOPz+KMczfi/ocex5VvOgfnrk7RsAbCRsZBICa2rYVFXPyGS9HqeQjNMnqJA5SW4Irr3gNjci1C34BRaCAMKTa2EacaApq0GuQHEqSxBz0awNF8YDCPx279G0ztO4xHv3AbVoSAGQboayne+CtXY2FJiHYhIqpUQxTUyxAIZblynNbcsW3bcIJR4/BEzOxJD7VaBTHjkIShkJNPVdTU08iH8iG7/E1vwbO798AplMBwb2Z3Eny5niu5d2zf5oetmrAmmItFFjE0/ZUW+AsBr5+jrpPw7hvNQagtXLX9hOmSclG8HaMIaLe6mD08i0qpBC2NBCyVSjZcL4JmVlSwukYLFdYfnMSOZLhEswrSyp9ZuhqGVZT716R2VUvgDzooFggyFPMkE/bDKVxdxPShZmO+F2FqxRk4uBDhxvf/NrqugV37FnDG2RfhwMFZTE1OCdvl0M/QV4UojBhe3ENgevjmd+9EO2ghtn1xqg95FpqGFGy8DzR2IvKy9XjLO5M8DpmuDHAReJWiCNV+FyWvh11bfwg76KOShqgQ1AUudJomCz7J8x5HYpQcdFEcwVdO0EWAxO/1Uw2upsO1CuhaJcyccQ6WnHI2DrUjpHoNb7vynXCsOsIoRcEs4lD7EObdWTy2Y7O0GLViCt1J0Pd6sE1bwJY0SMZBFw94CcLMQjbzkOhutyvs0Jo1a+RPfp4eXmSHcquFk93H67rrrhtqvnJGLAdd4wDseDe1OqYT+OEARUuH35uFY0fCeH3tM3+OJRUGZ83DEuAVZNquvP3C1cRDgmJ7teCF6hUApUAVARQXMX2OcjDMay9BqFIlAIPAh1PkFFUsByQ38Tzehv9GSJAhuED54We8bkYk8wvPtzc8aTawzNJg+CqGbZ4hzhSrg+VLl+KhB+4XoEVm3ev3harntaEjsTrMqOTJPaZ4cHIzYCyHho3nXKBMUyPS95Bg08VOC+VKCQmNmU7Wmf2hJu75XEs+mMA1ZZumtBC4aZdLZQFg87NzmJ8/onIJZUboOKALJiLNgV5sYmGg4fHtB7F52zxOPWs9fvDDp/D680/DpetLiulKEmkHMKKJ4b0bzz0XfUbrOFV0IhPd2MHEqvW46G2/iCAqwChNwPOBslmSZsViHMhEV4nrn7mmfhdO7ELzWvje33weqzt9hFufROvhzTD7ffhJgsmNSzFz1Qa0nIBBp4i4NqjXI/NJ0+KQpqkO2gvzmD98WHQ14tefxGIfwfef+hoelKqqYW6nijWSyaxUw2K7g6uvvQ4HDhyGUywjjBO4ri+5ndw7ZQ+hh1J+zxM4UmuTxghpfjksanPQdezJdPJrCk+a/eYn/USHFU4Wqj7U9rF0YMPdQr0+g+89+AhKhaqsEaZC1Ksl9LoL4sUVoSJtwxLtJtMBDCNAp7cg7K9ZKCPWS1i68hSYVlFY6iRwUTBS1EqmMMJhyOxYdSblrBNb5GS7CLzcyECpsRwLAxPXvPtDSI0mUJgCrLrYU0hMnUZ7FQPt+TbKlTLiNBDbiF68iO0HtuGxnZsQ6AMkViSgi7ou27FlsI16zBcEXWMFdC6m5/RiDsAKUYwm7X7mj2Bu9zOw/T60zhyato500EfBVJSDMg8as8IZemfSXF4VLDJFmnHOEQddDBOuYaOjOzj1gkvgWXUEZh1eXMSylWfgwgsvR78fol5uYhBzYjHA3z/4Dcy7RwR0Fesq/FrIj5zlyq0w2F7MI3EIvPjgoZ0DsW3btuH666+XDWK8/cjvFWblVc50vdh9wtfG10FQQyCZv+78df1ozZcCXQO3I1Ep7dZB1BsO4M7hM3/2X3HK0goMfwFO2oeZeuysj1UVOegyBHRJbSNj6ip9iiCKjttk5HjtaazIr3Figt9LxpEfqaGhVC7L1yW2ybaFleTXGJJdLJWGCCRng8aP2Cwc4cUu06vz61moqQJdCliOmjKqqqEn11SzifnZI5g7dEj0XBRYUhTOpRtJ8LgCXcpPTTFXOeiiYJsb1opVa+EFPgybhyrQ7S2i3qgj8AhqT1KmQWhvxVSr6zdmcpqxKnEYw7HpK9UXhovMrKWzUnXw9FNPIElcAV2qxaimF9XVUJFCfS+Bn9iIjCrueWA79s8BV91wGe6480EsXwK8+6r1KBsD2Zy43otFRzJHT1u3DinNahNd2K7EaWL7gQ5u/lcfRYoKBkkBjlOnOzFMp4BOGot3Ec0i6fnlpBTTL0LTPDxy2+fh7H4OK3ounvjKnXC6LsolCx0nxMUfugYtx0fM4oYxHuQJmKxlKN8uarfKpSK2PbFVvLpCt49yoSDAyPddYZNlEGO8G0hknn1wInbFytUwaLLLLFXdUtouBqkzD9LmdFVmoEhrDqrEJOVA7dCjlfVz0PXq3IRO7FkNHatoCZGBLtWapsN7AbbTwN79c9iy+SnMHpmF2/dxwbnrUGEmqG7h0S27sLDYR7Ou3N0vfeN6kUr0/RBbt+3EBZdcgR2792H3nv0ygXv1Wy/DRNnCRIVt9hZMGZ8k359JVbKWn/KcM9FzYxjFSfRCB9d/8F8CaQNwpuT+081SZifDlk+KbqeHRrOOhYU5+OkA1WlGCfVwxz1fRmR76EcdFKsOeoOuMHuFYkGMqNVuoR55SZEXffnV5XZ0rK6rEMeoBiHKoY/ewT1o792FWuLDdLswQ098/0Z70Sjjc2RYnidmKBsJMR6X9qqGMANdgVPBxClnobLsNJnmnO8DsVHB9b/wXokEMlJLCndPG+DOe7+GwPIQGB40O5UcRhaoQndk1k5SItEyQoX9qqBrfuTtQ36eLcYPfOAD2L9//xCUEJzwgOfjRMxFT2y5/mR++tJLL5Wwb4lUyEKxc13bi2czEnJFcN2eTJZ0O3Oolk3Aa+HvvvxZWMECCnEbTtqTNqNOoaMwK7mUkO1FzqgoSE+gRZAnMxasfmPVdpAxc7Y/Y6aYh6IDIDDmqDDF3awacgEmvUHEuV7T5fPtbkdR1i9grnrygy51mwpsHb5GVf3LDRfHokViVuCWTY+iwMoqpg6PIJsj2EpjkIMuddsrvyrRJJllzLU6uPyKt2B2oSWAi3mDrtcXQMtw5JMVdImQdzg9O9ZelTZDdl0TskclzM+1MNGcgD/wpKW6bOkyfE/YQ776/MDIJkaHoEtHsdJEEFPjYOErd23BbBu47h2X4O57fiDajJvfeRYczZW1rZhlMrsBliyZQrXRxCCMUWxMw9Uq6MRFXHnz70ilvf9gF9Mza5BSSF8soUPDR+79NLKNQkyUC4DfAYIFoLeAp794G1YMPPzgs3+DqSiBEUWYR4A3/4sb0C6EGMSh6DtiTiZS70IgaShvv5npKTz43fvQrFXRW2yJXxkZuYXFBZRrtSwHlfYanGxlvmdeuzOs3pJ20YaN52B2tgXNsOAUiiiVKvDCABGtJDLGSzHsqdIaklUTvVf+GAdd+dGUs1wnKej/yWzhJ/W/okBXroVUACSByXh5xChhoZugO0jx6Vv+Dtdfd/n/z957QFl2lteC+554861c1TlLHaRWDi0JIQSSABEswCBhwGA/PA4w42WzxsP4zZv1/GzznmGwmcFgkkkCCZGMRBBCKCAhlOigVuycuyvdHE4+s/b3n1NV3Wq1pBYg2n63V62qul03nXP+/9///va3N+64/X4sXZjHKy45H3v27MfPH9qNBQsHcclFZ2J6fB/mz+sXkf223fuw5+AkioPzsXHrXrzjhuvwta98F2MDwAf/6O2o2BHqk/tRLJBpCoXlki9tNreXjFepMoSWo6Eb5nD5698J9C1DHJfRDnMwsyVMTUxgbHhEwEW32ZXp08rqcKIuQstDL9PCd3/8TZiVDKrdKQzPH0Sn15Iwb5IFnq9MMuZewarMefRplSt9jpCec4cdRCj4AQYNDd7UEezc+BAWFSwEtQnkYmW4nNT9Z4T0KbSb1ZCpMaY2i2rnJKBL0+HoJlwzD8cs4fQLL0czzMLRSnAiG1de8yYYegGFTBndoCsGYjd+/ysYWTaEQ7UDsEsWmq2GOPer934cTZeiyJO3lHRQ8DeCrne+852i+eKEIp03CQigtxdLkKfyjdFH559/vrBDKeAkACOYJFt0YlDJDhDmLAXiySGByiFzoHpoH96Bh++6DaY7hWzcghV1RdclZawZ0KVRXgTLtBTbxgzGgHmMqoTIa0bAYKKpEUCWfElXRCaD/v6KAGBStdwx8+fD4+PyGmPz5slOWrpi0s6Y9ApPsrgUwj9Fb/Le1USVZvypYTMLuthxx3LiyNAgHn3wQRFqZ5kvJu7i7DaTFqIEdKXfFQtJ0BXHHDw9vObq12L/oUNwAleVlZLMQZaAT3XQxQkhtdlI40Fmt54Z5HJ51KZrot9oN9tweh4WzF8oJdtKgbpBVSabFanMUvqOR4f/DMxsGZO1NjZumUC7S60T8IpLFmPJWBYGOLeoMGkVzMsgegOLly6BTjd7mDgw3YM9uBSvevPvA0Mr4Ac2XF9H0S5I9M6U50pgdvXgOLY/thXju3bgyc0PopgL8X/80Xvx9I9/iGVhhG//3adwxmAOA7aN6aCBC959DZyKjrbvohN6yBSz8OmMT9NTCToFKuUSHnnoAYwMEnR25NoZ6OuTKJ9Wtys+PxyPYiIr8VMZEeFzOWWe5+Ej47jwog3i91au9Et80eT0NA4cOoylq1ZJPmMq01Dm3ElbfaL1UazXnOM7wweo6/RUvf5O0VnnV/q2Z0EXNy7JXMayPHLwUURkDOB/fOyL6LrADTe8DXt2bsPa01ei16S7wDge3bJdTL43XHAmMkEHpq7sn275tx9gaMFSPPr4HgERf/N3f4vQ62AgH+PI3idRMnoo5yg274hEgH/DUht1jWqDzuuNGaK8vwA3LiKTn4fzr3grCiOnAfYwJuptCYY3NUNYqP27D+DwwUNCSV146bloh0100MCDW+9HDy0cmNqLUj/Hq49ury2vwIaSY0GXAM9jGsTkSp/j18WfbeYyOh76qG2uTWDbIw9gQU5DplVDWQcyJCSS/GJlJZRSDMmaJ5BHaaWVTCItswK+psHVTbQiA9mhhdD65sEaWIS4MIz9Ux28+91/ipbjYSA7JNmtZLpu/9kP0c200Q5bMHIa7JwluGmW6Up4Nwrp0wFP4JHmE6blQ9pGLF++HMuWLRPAxb/hd/5/Kq7/lV6Fv+En4+egristyZFR4udjUwEBDDsdn/vGTES26pJgjMXl3OnVYaEH3fBw6+f/EX16B7moBYslRgFdoUo3p2iPJnYh/Y9seQmCPJ6grGiPdCkZCpvVcwSQscyTz+cEmE1PT6M2NSWaJTJzvHJK5bKUOxrtJrL5PJYsW5okqceyo06Bl/iziGZMmV6e8qBLymIKaCV9oTNMF8uITqeLYi6HXTu2w+91pSON5p5kEjJJ+7QCXmnnnfAM4gPFDkbaR6xbfw5anQ7adCJnjiO7VgUgJFq53/B1+6t4ObX7YitzstniccyoTYFCsoq04XXX7fZQLqpyqu+FKJcq2L97J7zOtFiizE7U6aStds7cyFb6uLv1xGyWESWabiNfKKPXbcCImcVIj61YSuOMBxIfLNfBmevXY6paBayidC3W/Cwued0N4pIdWIPYuecItj3+DMarVWzcvg2tTg+dyTo0x8Oy4UFMHtyFXNbHjTd/Cdu+eTOK4xPYftuPUGq24U03oFc0LLryTJRWjCEwNNTdDsAMR0tHO3DFgJLoifmKB/buRhyqXLdadRr9lbIkGeRLKt6HofRkVRmZJI0EKVMdRvK5zj3vAlRrDezdu188u2i2my0UMbZwMTTKGqi/pGqaEWEqlV26Gxk9dXzAlS5V/xN0/SrGwsv1HEeDLmXpQD2XD9qglODEFXzko1+SsUSX+bHhQZy2fDEqeRP33/9zTLcCSUbI6wFOW7YAK5ctlKig73z/Xlx3/fX45OdvRmVkWAxVp8ar+PCfvwNGMI2xioaBggbfIWkSqYDpGdCVAnw2c1lwAwN6bgSdqIwrbvgApiZ87DrSxXTTkXSKA3v3Y8/2PWjVmqKfPX31Kvz13/yfmGodgVXWcLC1DxufeRi17iR8uKKJ5caCVRpmnqa3uSXGGdA15860vJh+t8IYOS9CIQygtWuY3P4EtNo4SqGLPnYzd1rCSqtjmoIu9Wop+6TcA/j7bMWDG89A0+BpJtqsdvSNYXjFeoT5IUSFYUz3Ypx5/mVYMLICRqzDyBjooIWqPy0lxmyfjYnaOIZGB2Vtnpln02InQRdBBm9kdaRjjoN/Tkffnj17xK8rdXTnExGspIzQy3XB/qpeN9V1pfmMc+0zThyIzbbDQAzr2PEkRpGRBy1ow/BruPXrn8GA0UUuakqJUY8JjtSiRumx7FKjjJis8bXleBqmgC4e41ajKfRku9VGq9lMWDCl+yLwYpxNnudMgkEVU6Ach1WWYK5YwMLFi4TpYhktBV3qiuNu/N8/6BLXZ37ekB07HXFTp4WE5C/SZ0vYZaVrmAu6uAOirougy8oWkS2UMTw2hp7nINZiCUllNyzLiydOv/xVXaW/+ueRrhr6xyRqBumeOhZ0Je0esWR8souR/lLiLAhLj7F3x1ZhugSjMaMxbWZIsgjFDjjOwHF9DA4MS/bixMQUhgaHZexouiflDYIudvTxus9ls6hXp7Bhwwa0ez2A7e56GYdbMYLiQuyrx7jtrkdQbbio5EooDwyiHoUolftghzoWlPuxamwUT2x+CNt3bMKNn/44dvzsLgy1WhirNfHUnXejfXCaWmCESwpYffl5KA71Y7LTRED/I0tHl1YYtiEAiEw2DSSffvJxzB8ZQrvVQLFQQK1ex8rTV0tHdLNeFwaMIntxBGJHIhcDei2JwN6AadloNFVZmuwWQVeQMTA0OopisSQO2p74gJkiEfA8RyKH/ifo+tVf+78tz5iCLloKycIvcMSCj4JYNPj6IP7hnz6PeivCNde8Hvfe/VMEjov3v/ftuOeee3DaunOEYf3JD36E4T4db772Ghw4cAg/f2QLrnrDW/HlW25DJ4jxn//LX+MfP/rfMK8/g7/403ciF9cBty5WRuLZJYCLwEuxXIr14dpko94OEGgVIDuGV77+9/HVf7sHN33vXmh2CY16FWeuXYdtT2zDJRduQLvVxMpVK/AnH/xfpFuRMTlkub75o5vQN1ZCtTUJM2eI3QrxhLJ0eHZ58YWALjME8iGQo+7Sd4D6BPZufBBDZox+IwOnURN7oOcDXWrbLCYbMv8p0MUSo4kuTDQiE4vWno+4OIK4PAaXAdihidde82YUUcDefXtg95MVa+LhJx+Cp7sIMgxcYnMi54Jkc5uCLgZezw2D5s9pmY0gjNFATz31FN7znvfIhMgvLjZpPhnZmVP5RmbviiuumCmZ8vPzM7Jp4PkbBdjR5cDn5Gqx3OHDsmn530XYPIxtG+/B5I5HUIgasMImClYMz+3RnwIxIxzEmEWlqNPygbv8rGVLubHdbIpwskuxraFL277qclK6L/4uBp+uB9u2ZCfDaBHG2LDziv5AfhRjzbp18Hy2wdN7iroZPl4NbYm1mdPBdsqdx7QknuqPZvcwiukikxhE0rXo9Rxpdnj6yccUgSE7m6SQI7upVNApBi6JJzQBgw7NtNFzPZyx/mwBXexqY3mxCYMhHAAAIABJREFUWCqKpcepCrqI0lMhfQqa0g5OhaKS5gTJh9MQeIFcm1J28AMMlAvY8fhGaFFqQpiwXOICrUq+NAPt9pwZVjCfL6DX7Qlj67kuL0v5PzpoGyz70rxY2N0uzj77bHQdD6Fmo+ZkoJXmwcuOoW/RWnzupu9j6cozEUUGFi5aiqGxMSxdsgxDff0YLJXYQYF7fvIjfOlf/xl//J7rMWJGiPfvRf/EJB668SYsCWk+GeCwFeK8N70C5qJBjHstBLYmYcAsgWi2gSa7u/SMeJPt3r4dS8cWSCkxV8yj1epAo0eY72P3rp0q/DsMJKyYZBV1g3Il6To6nR4KxZJoWGw7B4ft9VYWrZ6PpStWIZfLCrhjyZICY2EfkrGayouPdoxQFEDaQPJbNXaParB8Lh6d9x+nOWDOY0/0yPSzp9rD9PMfzds/+xlmnz4ZtS/JpvBENh7HQolnnyEpp0sZmr11SXmRlkCwEKAAH2V4qOCmW27H5q2H8IEP/CG+8NkvoFIAfvctb8CBQ4cw3vRxwYUX4iuf+wLsDPC+d12LTRs3Ioh0nHHORfjmrXeg2urirz78V/iHj/w9mAX/X/7qndK80q4fEcNoKiQYxyMylESxTp2m0iYynKOIjmcjtIax6uyrsK8a44f3bEaxbwyjwyPYsW07fvD9H+Gun96NcqmEVqcNO28iY0XoBA3ERoAvfeuzmLdsBNXuBGiSGmkheq6DXDb/rPlzbk9KyrqrdUrtP8R+AYCArkiD2ethUA9hdWp44t4fY0Hegul1kXEd2MKkKdZ9rlyfmyJV9jPUpJVuOEX+ozo5yXbpuRJ6GQt1Aq8zzkdQHkY1MBBky1hz5rkSZL1580aUhys4Uj+CyI7R7DUxPG8YzXZTdTOnQvoUdFFIn1olEEARfUpXXHrANQ1kuv7wD/9Q6pP8kh2+ZIkpfdepfKN2iqVT2mKkN342lhvFH+uE3ZkxQnYwseSqUSxMNimCrfuwwjp0dxx33vTPKMV1ZDrjGC5n0WrUZMcbMTNOOhTZHWZKHEPg+cJ05ewsPMdFvVZDdXpKABZLHBSAUSsi5zEOERDsJQJyMTxImAYOIHaeUJN02ulnSNmFE71qlqCTNkX7XuIBlDBup+JJVCvOHI8tNUmonYVKdY/DDGzDgtvtYrC/hMceexSIXRRyDLruSms1vZVUsxi/K0aHFJhM4AS7GQ2O5+Osc88RY0uCbL6SdJ5ROH2q1mePWhznXABHlReVubBa5FSXnmy4qI3LALu2bobqvyOZGIuztrit07c0DESMTgbXtk202y0MDigtFCc55bptSwcTlx3NMOAFgZTZSsUiBgcHkc0VaXUKTytguqcjP7ISG65+C7YdqGLJ6efCyg9LgHZOnTUxX9QsHa1OE/t278R//tBf4k2vvRLve8/b8bObv4r57Sa2fvUmrDjSxoihY8IIsf6G16I1amLCpC8Y4zs85HQNTuiil2UnkwLiZqQh56lYD07IMpEHMcqFIjZvelRsSAJO9qAuEwh8VzZGsz1ZSaB4Eh3FMRrAwmlr1qHTacO0DXS6HZQrRdn4sVOZEoOZa3rO9Sk6PC6S2pxy8G/LGE7HZVLyP/7bSkFX6hOl/mousEwvw+Pdl16PkTbbcavuS3U7idxgZmzOAamp5nPOAn5yh06lU8ye37nPMneRP/6zi4JUphw+hwJdqomK3nN5hHEJUaYfTz1zAN/59o+x4eIL8IufP4IVyyq48lUX4+cP/xKbd05h3foz8eSmrTj/zAU494zTcNeP78ZZZ65B/+AoDk00cNc9m/Dqqzbgnrt/gXPXj+Htb3kt6hN7MDRQQLfXES8rsYmg1yODtHm9s49XNlMhipVBTNQ9BOYQtNIyXP76d8OJ+6BbfRzB+PrXb8bXbv4GPv5Pn5CsUcowdCMD09bgR1wfA9x6x7fRiRoIsy5C00MPnHvpGUYfq+f2+pzbMnLsUTSiDAqRBb3dwhAD7quHcHDzgxi1M/CmJlBgbBmU4anIReS8p1F8aTQfdbtqLKuN4tHaVDkulo2qH+O0iy5DK1dG3cjBLVTQ8HxpqiJQTXXawqPMPJd6x8d+hsyHP/xhMUdNzThTXZf8cRxLZ9/WrVtx3XXXCeBKbSPSMuS/B9DFCe7qq6+Wia5SqcgiwS+CyxPfCLoc8RrxNEOMFUkpmpoPO2xA9yZw582fQiXTQtw8hKIVS/YfNR49P4RmMNXcEyZLCE5x5daETWBbPr2LdmzbJuxWTBqYOY/cRRsqaFjdr2YqkQDyO3ctM4G7BlavWQ/Hpf6IIaiqhGZKfImvYkgSF96Tm3Re5ke9ANDFA0LQ5dHMskhTzy3w3DZKRQYlu2Jg+WzQxcGp8rrY3k8Q4foB1p5xhjjWk6WQNv90QT1VQdcLOH2SzZZ42cicwAOSBELbmQy2bdkES0zhTWF9yG5JRx7NTpNuRM4Z9XpVgBc9v1ynBztrie8X9WIsObJIq5tcbGJ43MyRJcvlsHzFaWh0fMRWBZ04D9cawkWvfhOK81fBj/OA1Q/fjZCVfogQXd+BbquMObfbxnWvuwarly/CJz/9j7jtU5/AaZkYu77zPYxuP4JRQ8M4Ipx7w2vQmpdFoxRjuleDYWvoy+cw1aoiKOhiJcEPbUQasr4CXSzFKNioiRS31ayjOjUBQ4sQsNQR+7CYzZjaPyhIIY9JHHilSy3SbCxZtlLGLmWePacrjRo0TmXXcrr5VcaKyaaAOrykJPzygq7nQO0zosDjAY8ZKJVYtCjQMjOEjmGenuv+dDFTJfHZC3ku0zX7c9ooki6C6gHCmiSeTS9gKDwHdkyMqo/7vyeeGITpkk2jhPYkJS4eDQMRcgK86i02RK3AY489hW1PP4NK2cboUAmlgo5Wt4f9kw4mp2sYruRw9rqVcFs17N+zCytXrkG13kWxfxRbn9hGHygsXDAPy5aMImsGKFjc5viImNfIhi0qBjjr6RloOrXKrkrd0ChT6cOBiRZiewT54bW4+Mq3AaVF6HWpPy7gu9+9FZ/89L/gdde+QUrlnB/nzR/FVddcCd0ka+Tiqd1b8Nj2jYhzvmQydqK22O9wU3wi0HWi86JHGeRCXZiuvoyLXK+G3v7tcMcPIEfJj0Mhvak23zM+XTRvppmNcsWfmedTu6EEdIkukwkVnP/yRTQzBgZWnA578Qoc8mO4+Qocna5pDPFOQZcCXAqAJVWC5APM3UBkPvKRj8SpaJ6sD32h5jqys8RYrXLCtMW9nUzY8DB3l85JX6e/TQ/kpEaw9Za3vEW0GdRwpczfC2O6FOgKyHSxTAJ6Bfmw4iZ0dwK3fvEfMWR2xTrCCDqwaAkMoNZqo1SuKMGtGLPF0opPmwhC45xtiy/SNqbMBwRNgbBdFOpKy6PQo8kuT07yLNOVmttx8C5esgqWnYPrUPDPlnxeDKFE2RDwUaOjOqBOwdsLAF1c8yzdUvq3rIn9e3egWZ9EqZyVCBdhZ1S9NbHuSBa3ZIGkZyXz86jBWbp8ObL5Arq89rk75DlIee9T8PC9kLecSg9mdF9ivc7JWYNFW5Iokmw4usiLJ5ymiR9VuVLGokWLZO6g/cNjWzZhaGBAWC6K5KmJ6nbaYj5KkEXQxePMC1RMQ8XtXseZ68+BDxO1TiSgq4USCiMrcNnV14m4PtBKEgeUFTfpCLVmFfsO7sfuvbsxcfgQbv/ud2DGHm766mfx0298FSsRovvgo8D9v0S+66BuAH3rFyJ73jJE80pog8G8AXIU0ztteFlNmC6OUIIuO2B4rdoZ8z7LsNFptjAyPIhfPvIQ+ioFuL02XKeNMhsuEvsHdayfDbocHxgZW4BKf0VYBea1EXSxiUdle8quKpEBzAVdagf98oOuY4HXXAR0LOiaC7gS5nSGWTiGME6e9qjF6pgLVjiJ48WgHXVf6n51HBuCxFx59i9eyIg49m+OicB4MU8hbGXCvmQIupS+Svl02QjjLKzsINqdAHa2gGeefgqh30botwQ45XIFMUdlZBCl993mlPQ9cmOT0bNwA8pYirAKffAiiNYKcCUPOBN10WvXJQGCuiPRGKvWWyDDDb6nviNCvkTrFpbac5juFfHmG/4U9z70DJ7cdhDT0w3Z1D/8y40S7s6KwKEjh3H6mtPxT5/4GHQrhhu2EekOvnfHt6EVIgSWh6bfgGZyVmGX/sntWgm67FBDLgxQCDqohF1YrSnseOQBjOWz8JsNWBl2VibNJjPnO/UUTEHXbBxRypVSCywbSILRbA4N5sgWKlh8wQYc9CJhujKlIno+Q7XnWDIlmlYyXnOv6LQ0Kt9pjpo6oKd2BKlvVxpHwzIiS4zUPtFioV6vCwPGieFUN0dVpQ9b9CNDQ0Mz0UYEm2m35nOPoxhBwnSFwnRRhBfBzBB0taC5U3jgBzciauxDIW4haE+jkKXxbIzpag39AwNy/Ah+CLyo7SLool6GupZ8LocdzzyjFiDGN9CwMfQRBoyyYQmUWjBFhyqKUwmZVegu0+R15PIVLFy0DA5NPCVaKIbr9STKhlEmpk6Nzsld9C9mfvm1/O0JQZcqm8YB9W8MUg5hGxnUaxM4fGgPysWssJJkY2Y/v9KBJeqBxKtLg2Fa6PZ6GBgewcjomHSfUX/ErEYR4J+ih++FnJPjgS5CEF63DOSFG+DwwYMiiF2+YoV4UB0+fESA1MDgoFynA/19uO/eezHY34dOuykMa6lYQLNZQy7HJpIQMU0Ek1IvPec4/+u6gSVLlgFGTnbaRnkMUX4UrtmHq97+PkxMdHBgqod9e49g5xNP4eD+fah3W8pVPpORTsPG+BHYmQAf/tAH0N63HcaBPRibqqJ6250w620EWWDaBs6+4dVolzXEZQO9sIcwcJGxMnD0CIGumGQ91mAFmnxXFrDc6ecxNT6B009biZ/8+EeYNzYkgKvdrKFcyie6mNkCw9FMl46uFyNfKGHp8mViZkwhLzVd3R7dxedKNxLglbBcKsaEY/1opueFnNNf3d8orubo29zBkPgPzPzBsaBr1g/u2CH0rJLic2iv5ga182VmIeDscTkeHydQVg5i6s90MkclZR+Tx77YeSDJ3hXolaH+T7FdagvOor2FVidEpX8YuVwR9fo0Jo7sEYsVt1uVuco0ygiDGJnQQdakOzyNtSN4YQa6VUajy0iaEtwIWL1uHbodGgb7QOxgwbwR1KamEx9HAjVDNpKsAGgMjTcz6HXbMLN5aNk+hOYQqm4er37b+/HNb/4EP7jjfkxONUT3ys3oaWvWYuHipTjrnLMxb94Yli5fDD/sodGeRLmSx1f+7V+hl8goRGgHTbDyxzF+sqBLLCS8CEWy4m4LpbCHgtPA1nt/igWlAjKdDrKaLiHZSr+VbHsSqyEe5dmuxoT9FAY0Ft2YXE+0jtAMtHQLE7GG01/5akxrFhp0HCgV4cTMk1R/nG4C0g1WekXx+WZWFb6Hj33sY2KOmuo25maApeCLAOTBBx/Ee9/7XvEA2b9/v0y6LEWe2LH9ZC7k3+xjUsDJHeUb3/hGuQCpaUt1a8+n6SKDwhZdBbo4YGKYWgCLrfB+Ff7ENjxy1/eg9ybhNsfRX8oin7MEuJJV44nyXdWMwFILu50kZJiaIcPA9meeRshyi0Y/L+qUCMqox2K3F4GhoufTrovZ2jKd7RllAqw/61wJ3JVcN4Ph5g0UyxQ0k3mjXcWLnS1+s+foOV9tRjuiAOeMMFeAE60QRDWkbBFoMkuiIHSwY8dTKORMFQyb5lgmgzIFXDPf6b9k2qJTsLI5LF95mjA59K5i4wKP+6l6+F7IWZzJAZUQZ7KxykRVdF0ZDeV8Ga1mCz1S+WwCsVQALw8KQQNZWmoWt27erLyr4lBKhzQX7XZbMJJcD24QmFPoJyCYdh58/HppXogxXuuhNLIUh5oxPLMPa8+7DH/+4b+DmymhVBqGFQHdbge9iE0tJoZGRrBkwQJccdGFGCzaOHPtMmh+G5tu/ioW1Jt4+ss3o9T2oGWBbiGDDe+7DofiJrxCBp7ObMUOjJwBj6BLY9leAXIzVExXMo3DtnKoTVexfOli3PmTH2NsdFB0Xd1OE8xtPKGmixsjzRbPsrPOXo9GsyFMAw1VmfOZ+iHOnCd2myaaRSX+/W0BXXNhzdHA6qjBMbOhSRa0ObFdx0C1hHmevULl/4+DnuY2saT/nXrOzTzkmAfPPI3MGWks2wsZDcfAy6Qrba5A+4TPcuw0Owd0KSE9qxlKwyebZpjouTEGh0dx5PA48jkTTz+5Cf0lS/wg2YXtdmPk7Zxcc7ahSSA2DbKDkGkQMYxcP4xcHw5P1nD2+echlyOQq8F124ijAIVsDoFPXaAu5X0eDdfjWhEgazO1I4LjR5huuojtITiZQfTNX4OxZWdj42M7sWbd2Vi0ZAVyxZKMX82w5PXbnC9tJldoqHenYOU1fPOHN8E3HSAXSiRQbDDxQX3ek7lJeTiIkcvEsNw2yqGLbKeOvVseRd51UMoAZhDA4PuSc6XAlHKkV/FvqS/ZLJuswqkJ1OQ8ZDLosc2hVEZNtzF29nkIB0dwwPXhZm0EJpsQZt+9XHvHgqwEyCm2K1ZMVwq6CDhmUs6TwGWWESlo3bRpE+jezgxGgoWpqSn5ea6p6skcuJf7MemiQt+r66+/XlgvMlwqePb5mgRoaErQZSLSdFkw+M/SQhhxBxm/BmRauOOL/y/KzJ7qTiNrBMjbutK1WPQ8Y+lQLWJiiCq6DZYR6VavY+LIYTQbdbE4sE0dJq0p2BXFC03YuLRdX4kghe2Sy4oUNcXiES686FJMTE2LnQSBWqvdQF9/Gc1GA1kxpzv1QZeKsJkDgEgpxzpMzZIORi6YhhYL2Hri8c0wrYzS3iS3dF6es99RO076VGVzaHVYUtRxxllno9XuyH3U3SQZqS/3Zfxre31uAOaW2dX8wONMyxENtJLgmGF3o4BQ+S+ytwF63S76KmXEYYhWo47xw4eRY9NIGICmtRTqIuNDo8aQ4ycIlYZChPuJ3WoEjM5bDDe20D9vBfZOuSiNLse5l12Fv/jrv0fDsbBk6WqsWLxEmLY1Z5+F4fljyDAPDhn0qlXkJY2+C4QdPPr5T2Op6+Dhf/4cFhLouT6MoTwGzl+F3KoxiQYK7Riu34OR1eFnQokF4pdkpUbsTs5ATx2mNSV2H+ir4KFf/BzlEn30HEQBuzBVrM9zCek5Rg27gEargw2XXILJ6UkRNeumga7D8qKhSj4JxFMl8Nng3Jny2ss2fJ8LtDwH8DqmjJSaVabaq6MedUx5cWaczgFeaswe/eFnf01zVOeitVlGggdS/XYiTdaJh5ViT1KftBnI9xwPOg5VJ+VFdY2wd5AbEobHq3esxN+0q+H1wQ7ZVSuW4cGf34PQo3uUByOTgallEQehbBJyWbqfq7SSRrOHRYtX4uBEA/niAI5M1VDu78eSpYuQL2YRhA5q1Sr6+wbQ6bADH7ByBZHK+D71XA4MaSAJpcvWCQ3o+WFMdW20/Dyu+6MPIeiQhK6gWmtJKkSx3CfjlwkMfA/NVh3ZvIme30Kg9fDgpvsw0TqMbtwBcjH82BfriJO98cxTT2lQfx04qLC02m4gmhrHkWeewCi7gNsdWFEo2Yr8OHKsUxYrEyHUVARSIi5JABfHt9L8MZC76QeIKwPo5ApwB4YwtPZMHHQD+NResmGGG7J0HZHn5msk7FZy2lXgdXIfQVf6oY91pef91Hul/l0U1NOviwwXTUPpRi8Twyl84yJCEElweeWVV8oCkt6eH3SxQ8kTQ1JZNLhLz8QwMiEM9AC/DnQn8J0vfRLzyhpymS58mklGjrQIZ2n14DMJXVc2DqwfS7mQgIuWEHSdBw7s2wunTRPJSPLfWGJkyZHHPiVqVAeM8hhRkxlLIMrc89zzLsLkdFVE4WaWpbIO+vvLorehJ9KpbHmglqHUVV6BTnVBk+nSldrBDaQxgcdvsL+MTRsfgmVpYt8hBqlJV54aeur4qxvNPUPk8kX4IcuyIc469zw0Wm0FxNotGMxifNkWvV//wOP4F9CVLP4s/aUbFYIjWiDw+leMMJs1OLFoMHVT4pd4LzVczCt84rHHkKMPlucKA8aHaHoAjY0hDNhNWrvFvDfxrWPW4/kXXorphgM3k8eeyR4KQ0vw6jf+LvaMdzC29CxkSyNg+nWn58CslKAx59BzkDMsmOyU8LvwupOw3AYe+PbXsAoxtnzpa+hrdICOA71k4ojt49K3vxbtYoSeFcAPXejSfRUg1GJxqZduRdkFa7BEAKz6zTg/cjO0/ZmnxKdPdQYzKFxDGHJTdPzyosRnayY6XQfnXXABGs2mLHri0RV4wqCr5pfU3iAdqbMS8VSw++u/Eo73Ci8EdCWDY5ZeSkCFWpxVeZB6omQYzQFbCfaefeEUdHJ+EwNagcHq+WbsY1R37dzGSemilTmREg5dZAEEt+p2dPfjzItR05M8b1rt4GZjJqYt7eQ9KhHgWOA1l5p7NuhScFwdHylYJ9ml6j0oiUhIll5KcCogYe+ubTDppef3kn48XcZXpVIU2UmjURPNda3agG0XoWk2Ol1PABE/89DoEDJ6LBvv4ZERuG4oG8qeG6AyMCSsfhCxyYpenK5YnzCkXbOLCI0KjjSA4vAKXPHG30MY5eAEBgr9I2L263iB6jYOVJQgm0IyWgQjS1d7F3snduLJ3VslDig0Q7jMIzaT+fukL+AYGc9DLg7Qx+pPt4W828UzDz6AeTkbWrcNZjQaXC/FMyu9NDieCboYgaTmevEtTFiuFHRRWtJkjrGdQzubx+EIWHXp5WjoJsJyBU3ODcKCz+agyM/Cqin5vnxJIwzhQaSYrhN9Xi7sBCScaCcmJnDppZfOgBQClDQk+6SP2cv8QH6GZrMpYIvO9GmDQFpefF5QSSG80JDcmYi6Smhi5T7fBZqHcd+Pv432+E6MlDIIu1Mw4h702JOJWiaeOUL2ud03PEl0vn7oF7/AQKWMbquJUp5p8R3pZjQlPki9rmpdJk2s4nPV++GkbWBs3kL0DQyj57oymfPl2JbOnY7KhjpFUYP64AnoSsusR4MuQ6PnWReVUhnddgvz543goQfvR6FgIw7JzHCHeXTP09xFkl2Lmmai3DeIqWodp52+Bq4XiOdSq9OSNv+T1IG+zFf+S3954RZn2qyTcyGTS6o/Urs733WwcN48PHDffcJ0MR2ApooWQ8fZKTWjQ0xsGOZQ9GTTaHviRSZ6kYVGYCPODqAbZ/G6t/8BvLgCqzBEO3c43MAU8oh0A0fGp7BodB6MMETcbUjwNXrTePKuHyJ3+AAWTNVx/1duQtGJJIT3IFy88vdei3oxRMf0kWHbeUhtCwR0ebpiuzi6pYsxUMayBIrsRmZZJ2cb2LVzmzAETrcl5RmCx+cGXRpcP0bfwJAArNF58+RYtNptKTGGnKCTztGjWR2l+lGQYSYr6KWf0Bf9DMcDXbK0zDwTWU/JfpWv2fQGqaqIdk8XMJA2L4kXIcFUYt6cLIfqGPL+OX/L7ldWA6SzUyozKnOW1gd+4EnFgrpZao95HOkBx05a6jPJ+LOJho9XubUK3KrnV5tf3ue5idRE7HbUnKveK5uSDHmNmQ5TcZhRn53rpdJDpqDi+KBLlbdmmREu1GlHndgc6CaCIFImu3GMTqOOxtQUYl+ZCIvhNc1NA1c24+wQ9ul/B02shyI/FKafn5O+goVyQdaIequOWqOJjGYJ29pxAqxYtVpAXiAehDY6rTpsi9eoj0JlCNV2BN8YQGQN4VVveidg9iHWSwgyLFk6GJ+sij9ko9FGo1HHxMQ4lixdiHMvOAvZooFu3MT37/oePM2Fp3mAxfmDxuwnxzamHm1MjzR9j6FJEn7dPbgfnf17YTM9xHeQY86ugC4K6NUWRq2RkfiFKU0Wj68CXgRcZMb4t4wnM4tFTPYcOLkiJjI6Vlx8CfxSBdUY8AoF+AljQgkLzxMZSGFDmCjDCSQpa4rXJgH/84GuNO6HgvOnn34aN9xwg3T7sdOP2YunujlquksiMl+3bp3sErhzVYaGHRmkJ7wJ6FJtogp08bcwyVl0gPYE9m/fhKcevQdFKTFOoGLH0MKexIowADcFXWoane2l4XAt5HPYunkT8llbHNVLOXp4OUJFcwJImh1nQJc43sv7YHmREwoF9SZWrlotBp9mlvYHFILTnyQSc9ZTFHIla9lc0KWM7VKmS4xgIl2YroFKP6pTU6iUC6hNT6BWmxSxNI0s1UQ39+jPLmhcFIT8jzPCdJGCP+20NcKqMFCc3WbHGjS+6LXrFH2AAl3qmM9lB5W9QRJQyyggx8Ho8BA2PvKIFE2K+Rw6zSZMahQz1EFy08IcTCVQV16F6rpkWsOKlaej1QvRCUzohRF4ehENV8Prb3g/kJsPz9Ph9lwpg6BYENGw6wYo2XlYtGYJHei5GO7EHkmGePJb38DYVA1bv3Mb7Mk2ClkTh+Hj6j96C6azPdR1B724h1yBiQNKKOsagCcATDFdeV99pyce7SkILAcHKtj46EMo5m30uk1hutJZQZ3io7sX1XWlQzeopYlx+uo1Aghom6GZhvI5O8onMB2raX0kAboJC/mbv4xmx83Rr52yWxnZlAuoSmYZ1fejSsgESPR7E9CTUPbCUiV/IwHoYgqdWBpJzqnKpiLgobUOG2QIfNiMJEAnprm1Jyw0j+WC+fOloYOeiCyVc90aGByQRg/+Has2qU5xbhk9ldoU8nnxjeP6l7JklGWQ3R0dHUWn200Ammr+ILhTa7ACXerUJMdpZqJV54/XVZg0QijNkWJEZmwMoEv3HH/nXM8cQafdQW1iCk6rLc9d7CtDM2mG7ajfCzns27Nb1gl4viSWRJ6fSFKI4TRJ4QiYpEJAkS3AC/g7G1ls8YybmJzE6OgAWk1ujBR7nS32YapJf60S9MIo1px9GUaVDIAeAAAgAElEQVSWnYlfPrYTO/YcwcR0HQcOHcGR8WlMTlXlmNAA+Zxz1uODf/6nMHIxOmELP7jrVkRWCF/34JB8oI2SpIG8+BvnHa5jkefCjmLkoghWrwuj3YR/5BC6B/aiHHnIBR5sWjURFMnpSCpBPPZaMJOikbJdAroSpoqNbRnLlhJjWCijqptYeOZZAMuyhoUpsnr5vOhUZV2OYmH1CbxCRvfRTorejgTCian584KutLuPg+eZZ57BtddeK7uBNBIojRB68Yfst+MRIvaNIgGPLJlefPHFIqJPsxjnlhuP947TXc5RWgJpwGVZwQW600Dcxm1f/RQqpgvTryKPLkp2jF6nBejMoUrZKrVzTalHDr+sZWLPzp2IfA+h7yFHw0SWNNm9aJgiwp3LdKlIm0QTECtNAGvuF196OcYnp1AoFdFxOnB8RwbFvyvQJYBTMSeqS0z5wPhuiIG+QbQ5WWZi9FeK2LJlowCu2fiNlDeYu5BwAiV45e6P9X1TjGYvf+WVMsEUSiWZ7P7jgq6EWZ3JvkwKYTOgixFMTE1w0VcqSVMIWdpCLiuaRjK9mWSTMAu6WGqcBV1kPErlfmSL/TDzg/D1EqrdGKFZxtVvfS9QWoxOm7YrGRQHBtCKYkSGiYMHxjE2OELNLnI2SzDTsHQH6Ezi4Ru/iCXtDh7+6jcw1gyR13VMaT5ecf016IyaqJoO2lEP+aKNyHVkcXQMwGWphT55kYaiq77HpoWARsWei4ULxnD3T+/AQH9JbCOo6RKR23OWFzXJoWRZhuzM+RdegKlqTXmeJUaxaU7q7Mxw7CbpaGbpNzqrnrBGohCG2B0JwFL6SMV4KamaMtllfFoCUGaqc4plYheelPaoq7Rtpbd1XTTqDdFTkr0hU08mi8kdXKsIhmRO5zyaeMwtW7ZcecjFMaq1GubNmydeUpzz2eggMEeajFTEGt+XSkkI0Ww0hWTgz9S/8jWqNWWhtGTJUhGPk5EUYCgdkQRe6nOm6R/HB12q45yaIrneGcfFxh9ZSNScQ/9AnyEH7Gw3TNhsevIjeG0HITukmLc7UIGRpeCekTpAsZjHxocfxECpgG6tipJlQmf3O71zYhoakd2RqRERAS1NJljCNHOoNTu4/IrX4MChgyiX8+h2GshamnTS5sv9iPQ8aj0DdUeHVRrFNW99L27+9p346jduRd/gsNhaZPMlTE5W8a53vUfOyerVqzB/0Sj6Botw0cMP770NDnpouHUUBvLo+c3EHPbFX7nibWdkxPi6ZNmUiUHvdDFk6tCqE9i/+ZcoeV3kAxfZiKCLVQ0FYmXNFZZRga60G1n+dw7oIlMl3oxxBoGdRy3OoLRwCbIjY8iU+1ALI+i5vPLU4waDTXDUvTKPlZZMmYxsMHvttgA+OhQ8L+jixZgOCmq4eLGREZodSCcceS/+SP6GH8HyoQRGy4DJgDmMaUfjCxHTH6WDkycR4jLxXPEArwkEDdz29c/A9KroM7qwoxb0oAmLOpFYOaIrc9PZGn96GLKmidr0FGpTk2L+KDZf3AFTHEhqXLpc+LrKU0WVGflkSogZxoaEDV/5mmuwY9ceFMolaUp2/B6yWVu0Nf9umK6jQBcPJuOTbLQaHZSLZZGs+p6DeaPD+NnP7kZ/uYjQY29KGnSdLpCzsJeDkzFKDGh2/RBeEOOss85Do9mWuKVYJs1Tewyc7JBTAFftUmfF0AkIEOClQBcnH3ZaTY6PY3pyHDnbklxCalS0jHL3J+iSJIVkMlRMF0PkVVfjqtPPRGyWMN7wAbsPoVFEJy7hNb/zPmx5ai8eevARhLqJK97wRowtXoavfOXrqB6ZwjvfdB3OOHMNvN4kLL0HdKdw7xf+BecXi/jp//cZzKv5yEcxWlaI/vWLMbxhNVr5EFFBQ8/tIJd0CPZMwNEBz1AMV9lRoEvLZuH4noCu+WMjuO9nd4kJb8DxRf3aCXy6eG3phi25lDyK551/vpR8KENjJxkZFgFdCVuitmNz4qrkyL+Mgdczl306g8ydSdTPBEAEP4m926wmKgEl1L9RV0lPsrQUyXHKeZn3s7zHKDo2ZXCupaBcMvsyGvIE764jLFnKhgnySBpgeAVRvzU4OIShoRE1rydZmNks/RhpfRKKLQLBFSsbkvJBOxSDnXua3E+mjq8hax71doxwMnRU+gYwNDpfqg1qzUjYLpnHyd6laRXJeTuK6VL60zAZP9Sf0k9KJQ0QEKhVRLMMYel4Y7CyCRMGmS8ogFhtVBXoIoA0WEIs4PHHNqNM7W69iiwbrhDD0hgPzHxF1W3ny3VNMiyAnS/Bj3i9hzhj/XkSKeewe1enNsmTyoiVLSDQsuhGeWi5IdS6Ma69/v3Ye9jB7oM15AolGFYe//1/fAyeF+LKV70Ga9euxfz5o1ixaqlEAXWCJg7XDuKhxx6Er/vQ8xm4UeslgS56fbm9HkrZPEw/QtRsYsy2kKlOYtsvfoZ5JlAIHOSYxMJzmIAuzjfqphrQVIqLukeJ7Sm8j5FhQgbdA6wsPJ0B2Dr0ygCGli5HcWQMjqaj0W5LM02OGzDXRX1qSkAWARdfxev1Ek9MTRmhP195kaU2XuS8kQFiF+Mb3vCGGV3XCxGbn+yk/pt4HBmtVNNFNo+6rhR0nTjsOsE2qYBz5s2qAaa6UHwE3RoM08ftN38WWm8Sw3kftQNPY/FwAU6nCc3ICjhSupZkP5ue/Jg2EYZQw7t3bIfFXV/gQ6fWQ0SXSoA8y3RxkCexFAnoYnNjRrNx4YbLsGf/AZjZnNDR9KiSqYHo/zdxoH8dr5EamoplhvLMmmW6eDA1ZO2igC49Y4jZLMtA5XIBDz/0C5QKWei0GJDOoTT0OqW6VclM50DrOjKpUJBqWDn09Q9hdHS+Mkk1UruKX8cH/G1/zqRjNJmqZtXLaXkJIqYnsOdmgcBk765dSsslbJYKiFf+cscHXVxC640mLrj4cnixhYNTXfSNLkWubwwbnzqIS1/3Tnzyszfi8cefRv/ofAwtW46//q9/i3/94o346Q9/gtPmL8KnPvExZGwfiJpAdR/uv+VGLGWqwNZnMHHHg8ix/bsATNoRzrv+SnT6NFhDeYxPHEKfZcn765qAAl4KbFUcZR8Blv0DX9jncjGPXTufQeD1BHSVCjkJsD4R00VWgyCLzTSLly4TW5J6swWLeh1O+hJDpWBtam+gluO0pPtyg66UaTsWcKkyoWzapXyoGK50slG/hygVbLHDYTmKlh+ci7sdAiylj6GnG7VYBD201KE3YRAwiYMlRnYgq0QP6fym52EQwiNzGBKIqfHL2DWyXWw1Zqj6tu07pNToeT2MDBXlu+P0hMXiGyQAZPmSeqx6Q4Wb8/3xb6i1I7vG98Ds3FVr1ov0IDUYVwyeKi8qdzfejtnMJfY2AszEjT4JRBbQpeLHUg+2IEN2SrHvGemape+Ulkp4JZ2EXem0K2LXK78YNdepVRG7XRiBBy30oUVqc8PyeMRmAl5XzO5lWHSpjGqDcT055Ap90gU8NTmO/r4iQspgkg7GRi9E3dFgl8fQDW28/h3/CU7Uj2z/AuzcuQef/vTn8OTTO3DttW/CvXffJ+dycLAPN7zr7XjVVZejG7YBO8Rtd96KmI2FfhNalo7uJ2cbobr1mcwSIW/loHkB4lYHQwQ2tUkc2vJL9IddFIOelBiF6UpNr8GYPNWuwOcJkugelYWp2tB0NtnpukTy5QtFOGym0hlJZmF06XLk+gfFEH3/gQPotFoo5/MiiyDoijwP5UJBwsnFZ1OkEgTK2vODrrRzIwUijz/+uJQYCUhIz57q5qj8DPxsIyMjIqLfsGGD6LjS4GuWHE9044Si0HF6S3c1HEyc6HvoVg8ibFFQfwsGbUcYLytowNJITSds1TGga3ZKpQ+LjSce2yIiZNavLe64EuFnynQpkMeLKgFTScuxYeZFLDl/0VKhqsnO9DxXBOAUm0qu42/72v5c7++4oIs7l5R5oZzUgq6ZcAmY2E2XoR+agb17dqFHL6Uk/Ppo0DXLXFFvE4SxdPeYVk46Qj0vwvkXXIRao/EfG3QdRfCl7tqzrAd/kuuLi27gS1nxqScfh0FdFBdjGpDGNAQ9DuiSbq5YDFWnq3WsPeNcdH0d1W6EtmegOLgAvUwZWmUZ/vFTX8all16OV179Onz0Xz6Lq659E9785t/F7d/7Ib7+mc/jM//8CYwuKKNQBOBMAgd348lbvoG1sYVNn70ZdseFX9BwxAxw8XuuRruSQaZiotaYQkl2wDE6VgK6jAyMcBZ0+bRwoXExFzN2LSLEvr07pbxIR3paypwIdDGei+VEsnnslFq3/izsP3gI+WJRdSGLM/ZvK+hS+qNnte/O8eMi00SQYhhKgJ52vkr6iaVj46MPwjQ1GZv0zKNvEwELGU7+DSUUBDRkElRpUpUdVYUhQi6fFYE7rXMImiRBwlBAy2RQfc8VEJbNFeR3aqOazZYwZYZOoXxNvOLktUxai1D/zOBxRwAzbZG4Bqj72O2sypdcN/xQw7r1F8GPUtClNFzPBl2zgFktFqmEQbG50lEnWbEKfCnAxTJghAxd2+kcItdXyIhG+RLTeD8U/RCPWyggSkOz3cbY2AgeffAB5HUNJcsQwMXqCI8jRd+hbiAkSDVYzqRNhYZWL4BuKUH9hRdejKnJIygVs/C8NoLQQ7lvAH7GwnQ7goMczPwwrnj99Yjzi/HZL38T9973APYfOIL3vu/9eMc7fg/79h7AyPAIPvjBP8NZ55yB//Uv/gyh4aHh1fDTB+5Ey2vBKGTga92XBLqEjc7aMDUTGTdELozRxzm+3QCmD6P6zBYU/R5yoZuUFxODDom/I4hVGmjaPnAPpTy3kt7/OIQVx+i1OpIF2+p5yGSLqPc8FAZH4Mcx8sUCGvU63J7yTcsaJjJhCDOjoZC14XRoVaMqKSyly+k/HtM1Q9WSq/F9MUTlRUcvKwKTiy66aIZ+/ffg08WJgEBr3759WLNmDc444wwZbCKefB5LjBnaPBVL8rtQxkJuw+k2JLIBQQ0/vukzKKEBv7YXy+eVMHFwnwgUFZ2ctCgnGVDpRBZ6AforFWx65BERR9IB3zYIJtQuirssaWBK2o3ndjVRmOxT0xTFQiEvXLwEhm2j3mwIDa0msJexvKgouuNAqmQ1f1bZ7tgy3mxulypzEXCpY6/KXdQeehgZnidsl+d4KBTyyFq27Kr37trOKGXJIJst3SS70hmdUkbaoCkQXbxkORqNDuqNDi697HJMTk9Bs8lS/scsL8qlni6wx1y3CQ8sJV0CXdLuQwP92LJpo5QVafxLRkhPyuIiopfdZqJvTHRQnstdZhmLl65CreVidNEqMWps9CLEuSFUFp+DD/+3j+OWW26FUajgnoc34u//4eP4yR13Yvczu/Bf/ve/wnW/8wbc8K63olndj8FiBmhMYOOXv4DTvBhbP/9NZJsO4hzgD1g463evRKMUoW350k5us3SFSLFcBr/o1ZVBySP4yqAXsvRgSidZu8Xu2DFs3vgo2q0GKqWiMGBzvbrS0hGvT9VwQLDFEmOIWqODa659o8gAGAvE64oszOyGKmVOUqf3mXrIyW2bnsXSH/s0fP459NSzXiURByX8wUwzCseO4ApVbiPQIWtF5mN6ahotisDZ9SmNFGS0FAiR+YgRZ8mkKn5vfgDLzIqekmW8MGQ2oAlDZ9YnLV0UKxbxfs2QkhuHPgX1BBm2xUqCJuM2ny+i0+lhQOKoOshaEWyjgyjoyDqXdhtyzhfmLAMBXwRjqktflT2VXiuWrr/Fy88Q0BUE7GJkt6mafdLPMwuylE4xvaXzNFnLVMCd5mumDBiBlxe5SvzOEhjLFhEEYDDajNchGRWybvTJoo/gVLWKC847F7d+99voLxXgcWNp6rJm8NU9xt7xOHIDqtP3kQyeCzNbEiF91/Fx7vkXoDo9hYDsEM0/yaJZNtouzbxKsIqDqLYoqi/jze//a/zlX/7f2LXnIP7iQx/GmnVnIZctIp8roDo9jXq9hqXLlqDdawvTZZdNfPv2W9CL28hW2OPfldit2dtzzaXPvp/HxPcdtVZ7EQJaY2gmctQ+91oYhofdD96NckBdlwNL1jqBP0wgVh2LydmiAbICXapyQc00y4vZTAbdZhuVYkUijkoDQ6i2ujDyBVTrNdiWJX6bfB7KKKgHoySImi6WPfNkrHltiC6PGwkdmY9//OMxS4isZ/MmxmqNBhYuXCjInnonlhWJ9jloiPJ3796Nq6666pQ3RhXQQhSayQhzx0FHYPmOd7xDwOXcHMrnmtWOBl18LmUeyd1xgqkR9GoIOhO4/45vwp/egfnlGHH7MGw9FnMJ6amQRT7dASV0M83xdFsG2O4du+B02lKSKRay8N2utAlbBGK+L8GeAsUoPmUbts6IERd61kbT6cLM5bBq9emyo+Z5LRVKaLeaip4+uSn7pT8q6dQ5Gnilx0B5ns2yBMf8LBEenOHSGKO55cFZ7x2WGcqlflSnmTNWQa/rStlh3tgCPPTAvcjqXVh6CIM1DlksQpn45RkIFgLugmn+aUr3oq5ZMvFfcMHFGJ+e4gyIOHXbe+lH5JR6BrVDTzQ0yTufBaDqfPG4cvJhV8+KZcvwk9tvR7lIT6FAPLsin11Xqe2KErSqdm6WWJSejnYd/YOjsLNl9HyyjqF4caE4grNe8zb8yV/9HdafewV+7z1/jGrDxQc/8L/hta95NSYmjmD7jm147x++F5e/6pWo5E1kWpNAZwqP3vJlLGx3sOmfv4p5AUFgBiibGL3wNJTXLcS42UOPupPkGhSvLi0DV8LiNZhc5BHB83vSit9uu4gYE2TlsW/PftFwhK4ri13etoR3ptM32Ss65vOziZNe7MJ1PBh2P5qdCBdeciWmag0xlhwZ7ZMGANpdaHCVVpQKaOpARanDxZi0x8l1fynn7DlA7qirT5UNRcskNgpzbR2U3YOU7zKWdI6Wy0VZABkzRoZkYvwwqlOTwqYrBkcMGWba8pOoacXQyFhLWfrZWB7RvJl5OG4MK9dPSzXcde9mQDNw6HCAyy5bi3nzyiIQv/V7j4B9QSQW+/t1XHX15eh0myKyf+SRp/DKyy/Hrd/7mWTP9vXRQyrE299yMcLufuhxL9HiJmW8mXl47gFR9j7p++b/RBkDS1euRdf1UemroN6oSQWBcU7lSkkSBsjypfNbakmgwJUCtDNJGgqdHQU+1J40ncvSior6mzQ6h5sXzvnUr/I+ArP+chlbNj8qYCuOHKl+pOdZlS4T7SRpgcCTzNRmq4N8kWbnGhYtXgqPXXkED4m2TOX5cmNEwKJE/mSar7zhz/HAoztRGViA+YtWSji2ZdC0m916msg6OE/zcS2ng9B2AcPDd+66EYHRQ6QHootNN2np96M3singSsDszKFSWcRUTtG9X4sM6MSFzHZ126g4Dex/+B4sLeiIp8dR1DPwui6KxT40Op6I/l0K3pOGBtpHiMaOz5l0krKUS2sY0dvJvKS6TtPon7mtb4okm210efa6mpxDMl0EWnSY/8EPfoBDhw7hYx/7GGiEOjY2NpNFSOBFYMa/feKJJ/C2t70tCWU9tc1RCTg5MHnjzwReNEnl5yUge+FMlxKx8+JWoEvOAALPgZkhAm7hls/9Pxiyu8gG0yhpbYROG7pZUJ12qRYrDVWj1y5LjwGQs/KSyTg1MY5DB/dJcDMnNu7miL5JO2dNC712R/LwuPNhnd4lLa9r0GhtEEVYt/4MTFerajHUVKQIdREv2+0Fg67jgC+Zs1LQxU/CgZsCtdmOMcYkFYtl1GstlIp98Jn8Ch2Dg6PY9OgvUDA9ZKKelCgItiiuTbS4sqlgl1OGAlYzC12nL53abY+MjCFXLCBiGPJ/UNAlmh0BXXOg8TFAmTtBMTp1XeQsG0898QSyHGfiscQZjAyB0psocpLNCRnROZHFNayseADZWTK1y1DuG0LP8YTB9K0KHt1Xx4bXvh1//7HPo9y/EM1mIBYhgdtDX38JfUP9+JMPfgArTj8NOdoexQ5weCcevvUmLOp2ceS7d8J5aicqpok29WXzszjz2sswVQqhDeXR65GVUdcffbo8djNJyVR96ixFzD1q/gZQb/ZkMd+0cStKhTLGhoela8zvddGoTUtnWbvXgRcEWLB4CTrtBnJmjFq1juWnnY09+6cxtmAlOj0XrVYVK1fOh6lTj9iBLmEk1B7ymjcRx4xboulkkv95MoP4OUHXbImYzBGZDpo48/wwhJwbb/EPo2bSyqNeq8s8UqtOoNWqiVUG8ye5IFpkARJGNGVy0jKaWsgJAngwE2Aw48jOmVRHuxei1DeGtqPh0c078MzOHt74O6/HHT+9Tyw6LttwBg7u34t77n4Ka05fjPPOPU9SDjq9KVT6Ctj2zDZMjE9joH8BnnxiO0ZHh3HOOWdiZLQIr3MYVnAEJv0UkwqFAidz55sUDyRZrjPlVPX+9HxJAsvJugURGx9ieIGPUrkoHZYJbpqj2zraxV58FV/CFMyyrKSSiFkvc0HZrWuhOjWB6tQ4dGGRUq1vMshErE+Jt+J5TJuG2Y74zVEEXyxVMDpvvshRCHBnWOiZzZAaET2tjEve9H5kiouRMSq07kazQ41YCVy4aOeRJUsJE0GoITIyqLmTiHMObr7tC5i/bBDTrSkppc7elBV8uuk9Foyl52amuUQMa/lZbGRiA1qYgU3PLsYCuU10dzyGzNRB9EUuDCLyMEYuW0K95Qp7SrsXAVEaTZBZKVEb7lRnp0c6NH6lTQ6JRY7yw1Q9j7Oz3wsbhJmPfvSjMQHWjh07hN1hJuAf//EfS7mN3YoEH0q0yJPry+8bN27Eu9/9bmHETnUhPYEW2Tx+NrJd/Dxk+VavXi0A7Pk+32xXjjInPRZ0OU4XBQqHetPY8vMfobpvM0qZBoLmQRQtTt5HMzVqX5MMCu5eYMDtKT1SvToNh63o7HqMXLQ7XWhGHsVCCQHNGS0D3XZT6NZuz5XdRS+IkC/3oet5wnRxN0qn4ShgzINqk37ZbrJwHasJSSe8JIdhbtl25o2mOx+1AKnnOD7oCkMujHm0W13kcyUBTNwV5nNFPP3kVmhBB5nIlfZucsPsVRDQxSEVxzIRqcYkuq4rtiufL8HpeTh97Wp0/c6cndrLdiRfnhdONXXp6Ui6tua+GQIuCudZWnG7PYSej2atPtOuT+d2Al7JwBQLAZ0rOwICtZB+VbZ0+JXKAyhVBoCMKRYL4sFW6Mc0KtjfiHHn/Y9hbOFqDI8sgWXQy66NCy44DyPzx7DmzDPgBD5sA8hGPaA5jvFN9+HIz+7DWY6Jh772LQxkdDmXDL++8k/fiv2ZGnp5TqkKDLCbiRspV9dEhJy6WLOTLZcvSc5dzwNuvuV22FkLu3d6WHt6Beefcza8Xgd3/eRR8BKbvyCDcl8Fp69ZKwu102vijp9sxbVvejVanQD7D07jgQceB9etv/zz34eGOgww9qWryuDCGpHtUkwXdT8nXd5OOkTV+Tp25Ve/S4c0uw9THy0ZIMoclLJSS89iz+5dovvh3KJnQsmWZZewZTEiie85iS4Shidlu1LBeMr2zDLVil0hxDShWUVodgWHpxzcff8TqHeADa+4AgcOVXHJhgvgdw7jvnvuQq3qYtWK1QLyli6dj3yBnYuOrFXl8iCcLrBzx14M9PVh6dIFGJ1fRsHsoYApWGifNOhq9HxcuOESVKvTElROQ90wDqVKIiXOxKbgWMCpjrcS0r8U0MXSp+9RO6zK1TY93zxfOmgf2/xLmAYHZ8qGJqXiOaBL9vscb6yQ6IZ0M9L8+YILL0ar0xXHSVX2T76EKVNsdE8rYdn512LxmkvQbAPlwYUCrvgcceSLj5pJRjpSXocd1wEKMTw0ceOtn0F+0IQHrlNJx30KYF4M6Eo6UgFL1koyU3YQoOh2UPZaKHer2PbgPVhYsOFWp2Gx/JhjtyZL27pYMRFoEXTxfcTcxHDNEXd6slwGtFRvl4BUJeBP1puTAV2f/OQn40984hO44oorcN999wn4+IM/+ANUKhWZGMn0pK7zBF8sM27ZskXCocUX5Sjzvpdn7n8pr5paX3BSSWv3/Pnqq69O6vrPvQ3hJUzQpYj4dKeWMl1qUFEzFfttWLoHb2oXHvrpN5HpHobpTaPMCBnarUgchjqJIqKUC1tHHBtwnQD9/UPodLrYu2e3arUnuxL7sKwCGs1I8rNajXHkLMDp1DA0NIgm684mfVA0WLzIwgysLI0mF2Fy8gDKReoWVHn1ZbvNgK6jlunZncOMVup4dX7eN6spmenuelaILdu/TfS6HiwrJ+CJ4mUtY+DQ/n0IGLqsx7IA8jkYgh2ReUkMGQm8ROgcxMoZWjOxfPlKTE1WsWbdGkzWjvwHB11z96jHuG7zuhaX5oywW2Ri+8sVPP7Y43AdajGKcH2mXXAnnhGz2XwhL4G5/J2lcJYxypV+0dW5XgTHUYCLonNPL6BjD2LR2ouwZ9xBvrIAi5euhW3nMTTQJ7oqu5ATP6Km00OlmEXcqcKOGP9zBL/83OewrqfjF1+8GQt1hs2H2Nvr4coPvBmHsm208mQxufxHEifEsemxXEotEYXNLONHBPB9mKx18cM77sWmrU28691vxOOPPyNln/PWr8eendvxyC+2YuWKAbzyileg1W6K6/zA0AC2bN0seq6zz70Eu/cewfad+3DkyBEwOOIjf/tniNwJmGjBANkuMuYsfXCBZYmRrNuz4gdf+HBOhtVzz3BKyE891kxDVWL1IKL2CMhn89ixbZuMG12jhouGptQJdcTQmYBa5c6pWVLC52cYbmUknRo6p+U2uTdjICTADgwY+QG0XAPf/f5Grt8YWbAST2/bi9WnrcCG81bi/nvugtMBlixeie3bt2F0bADnXbBGwprvvfceXHzRK3DPXcN1pZcAACAASURBVA/BtvJYtHAhnnhyK1avXYR1q0ZQykzDihPQlWyaFY15TMlWGF3l75TO+MLEuSEuu+IKHDx4ENmcLdezsCcsy3JOSY/xjHdd+vkTjuQlgS5uEjVhIUVSwqQENg+021g4fww/v+9u5LLUuFHLlDJ4SdmYnyeJS5KoL/pHabymMqg1Wrj4kkslniqQtUkxkmpdSkr/7EnRipgIB/C2P/gQAs+GkR+CH6jSJcvM9FTL23nZ6HY7PqxiFj20EZpdfPv2r8AoxeLZ9ZJBl7yvOaArDFGk1svvoNCtYfPdt2PVyAB8Js/QFzPiZsWSDWAW7F73pUyvOuAV6JrpKI24YWTVSZUXld7uJYKuT33qUzFNT9evX4+/+Zu/kUH2oQ99SMTzZLLIBPE+AjB+J9O1Z88eLF68GIsWLXre8tsLnwFenr+c250pnjIsKTmO2GIoMeXzgK4E6VJ4N9s5yGAGJXBnu6jXayCfjYDWIfz4W5+D6U6iP+tD9zqwQtaLOXGqHatAL6m5cwCwbcWSBeeBBx7Cjh07hYVZtmwRBgaYBpDB5s37ZNbNWvQK6uGyS1ZLyYYak737xrF23UWYnOpgYrqByalx/OF/eicOH96OsZECnF5jJmbkZTn6MzWlY0HXC303agJJd41Hlxdnn4MAi6wJuxipyaI2g+t8t93B+IEDUmrlXBqGviwe7Kbi4s8NhmEakrPIVnQGw1LAu3AhgWtVmhEcnz4zJ6mpeaEf87f17+YwJc/erasFh91nBFgsf/uuh8H+QTy2ZYusa6NjY9BNum6rbjSyXLQE4Hf+TtNJw7Jl5y2AV2cnKrNRdZDBdDM2mpkSXnP9H6HZ1lEaXIJIy6PVdlAu5FFv1GHnczALeWntJgsjTFdrHLo7hY03fR2ntWM88a3vQ989jv6ciabh45zrX4Pm4iwO610xr+TYzgVKq0HA5RgZdE0yMQZyehETE00Mz1uO//r3n0MvANatX496w8FZZ56FvlIR99x5ByYPH8TYyACGhwcwMjKIgYF+mLaJ7/3g+7j08leh0j+Gm77xXVx9zetx663/Jp1p/9eH34+82YGJJqy4Q85bdZsJtiV7QHCS5heexEVy3PF3zPPMwdFpRI8yNaUHni66nW3PPC0h5jrlO1Kipyt8F+Wi6t5Mma4UdKVjlsdVmUir0qXS8nEUc5En6LIk6NwsDCHQSvjcl++Vv77+3b+Hf/3SzXI+3/2716BVr0JHAX19w/jWt74lm9I3vvlKNFvTePKJJ/CqK67Gnl1HYFtFLFq0EDd+7euChd5zwyXIuodnma4UdM3IFOZSuKme62jQ5UPH6rXrxJyUrBbZLTuXVdIbMrxJKXqmYJvquZIBoxbwkzh3ybqjAuhjmBrLa2RndBF09/eV8cTjm8Wgmw1dPCeznh3qswi/Sd8xz5ONDjejLLm1Oz0pfzNzluV+2XbMNLqoc8Qj42gFTEf9uO59f4nAIegaRhgxXYGgk2tQU8Z74Mfw3BhO6MGq0K6ii6cPbMTWHb9EYLBh5Rgh/YthuqSLX5m8qqxdHVYYIR94YhVht6vYtelhlKieFusaRWRk82XEnotc2IMZuwkwVdfiTB92UspXzLIqx85uDP5/8t4ETq6zuhI/r+ot9WrpfdFqSZZkybuNDTYQYoMNjgEDZg1hCQnbhJD5J8NMmGSSTJhk+CckLIGwOSEBQsCYxTYEsLHxhi2825IsyZZla5daanVXd22v3j6/c7/3VVXLkiW17TjMFLS71V3LW77l3HPPPVczs7yKRyIFjn5PjU984hMpARb1Wp/5zGckNcX0IicWQRcZLzJA2quLPxOU7N69W8T0v+xMlwZavU18eU6XXnppp8/X0S5fNx5SC3MnmpBUhMp7kzl0zARxawqm0cRt1/0z7OgQct5BOImHgrjfKuG9ULgywClW5OC10WzF2LFzH35x90NYuGghNm3aj8VLHEmdHJpq4IYbNmDFigU4bc0CBP5BnHPGCuzZvR3T0zXs3tXA6Wechx07JvHY1l2o14G/+dvfQ6s1gVIpQnVqL0pF5txPbNDMd4l4yuuO+bHHWo004NIDv1d8r6l0WVkkEuSiwtJ1gjDqIEjFP7J+gwi7B4YGxKGfEVosnjaq/JtGgdSxCFDjvWJEKOXmljAWjktg/P8o6JJxc6RzV8JpkU7nlM8NnZhZwcMemNOHVM/PSl8fZpsNcXwWvRC/8sqAUlVFi9GTmIdSP2Q7LnKG6kXHrEJqlTEdFlANXLzp3R8GCsOoeYYsqGIezFQgkw7Uo0YxWq0aFg64gD8tAdDG67+PkYkpOFv3YPeP70AlSVA3ApirBzD+mvMxO2DAN0KZ20WCrlSBLs8i6DIQGSYKKCL088i7g/jff/NP8GLg8te+Ef/6re9j7ZpTce5ZZ2LdHbdh0cgQli4aw/33/QKlUgEXX3wR2n4Ld65bh1+56GJs3vIk/Ah42UWvwBe/+CXWZ+Bjf/Zh5OIqrLQBq8N0qWpjZaKZtR+bbxugIzLNai51VV2UMihfLDKWoufKrB+oJWVLp0c3b5bUIoty+EWxerPJ3pOWbpCh3q/Ddql5K5wIvdo6XTS6oIsidTJdDT+V9CLMPtx1zwY8+kSEN731Mlz9nRsxPl7GZa+4AHff+XMkkYPzzrsQN/30JjiFHC67/GV48KF7MToyghUrVuPO2++H78W44MILcOONt6BUAS5+6RqMOD7stJUV7eg1/PAinkw/mpVGdZkurtUm3HIFy1YsR3VmRsYuAzb6e5H56ojoFarMQsQuA6Zc0ee7oqqeltLvL0+dJCscY5RdjkkPQdDCvn07YAjTpRkcdR+UopeHxwrQEAXXFZ0k2S7TKog34elnni1Cc92eSxW3ZLscU+25IgJ3MV7xut8EckOAPYKbbr4Ld/7iXuzdt1sqxdMoxoUXvASvveJK5B0LZtHA9omtGF5QxDU3/CtyZXqHsf+ifpyIpkvBLSXHYVWpSgna1G0loTjRV5IAjf278cTGhzFcLsM0LAm42Y/YikPUdj0GJ2lLMMPVQr5kL1dFQsw2iZShA7pUr0w1ZlUB0AmDri9+8YspNU3UM33sYx8ThovpRfZV5O+JgqnvIugiGCHzxef89Kc/xfve974OGJvvsHm+XydRgmXJYqK9WHh+F110kZzr0z3UpVf/1V3iVT6Y/89chRmxBy04dgw09sOffhJ333ot0GQ1hY9CSrNT5S0lFC4XG1iI4dCFBpYzgM/83T9ix07gs5/777hr3d1otppYs2Y1brl1HTZs3IVXvOJi9JUDLBx3UKvuRKlo4bEt22Bbg9i86SAcpw8TE+x1B/zRH/0u4ngKTsGDbbHCilqR5xk0HBF8HVlj0r0fvX/PNmhZ1fTP6pkEW9y/mWKkXw/LyrngBEGIAWrd6hT8qpJs3kdGq5xMyq06B7foSiqIrThY5cP327dvP1auXIWpqUnZYDKE8XwP5efh8zXo6r2BOo2UHY40L1bu2WGgGhRLv7s4Qa3RRCHzo1It9zKdRFZ6z3egwLdEt2veP58+TIYAXuqM6m3AKC1CI+3DpW/6LaA0hih1xXB46sABjI6PixB4araG8lC/FEVYaMNJ68iHVdz6tX/AkkYLq8M87v/c1zAcpciV8tietHDOB1+F6kCKdj4DXWGX6fJMAw2b89VEOBNg2Ulr8MSeSXzhH67HZA347Bc/g/f81u9jwfgw3nzlGxBT1+nk4dVncN21/yZVdm960xV4Ytvj2LOH8/dSfOPqH2B4dBgTk9Pw2ilGR0wYSYTf/93fED2XCS9LLyrt6BwN1nw37Q7o0m+g7mPHziC7rdLcmXOB7dFszqMA1elpsQNgdSYLfMj6UkwfsEIzpfFoG31sk+WTacmOtuPfpXtzSoK0s2lpfz3FeCkmMYKFYmUYM/UQSc7FrbevF+0cRd6nn7ESK1csxIH9E7j37m0yzy0TeMH5Z2Jo2MXPbrkXF1y4GoP9I2jWY/zbDwjCWAQQY+XqRVhz8jhy3lTGdKixrCBFj5i+U9iUpeV60ouZm5Nony551Suxa89u2UfcUhFT01Pi4dTRwgnoys472yMyHCZAZn4P1WqIcyrHaxXEojVdvGAh9u/biyWLx7Bh/f0dFieD6V3QJfsU17wEpXIFtXpDBPYjowvw2NZtePUVr5fWcYQjqrF9N7UobvY5Fwc9B1d+4KMIaybW3fsYvviVq5GzXTSaNXheSwKpkeExrFq1Bn/2sf+JFu05cp6kGK+76RrEro/omYAuaSjOII1SBgW6zCRFgW2bmLmoTWPEdXDP7bfi7FNPk3Qnq4XZTSCqVXFg0/3CdplpJC3hTKbJhYFV1fFiXJ59deecciaQ9eoIOtZj3Uvj85//fErBPBmtv/zLv5Qo5k/+5E9EUE/wQaaGzBZ/JvBiepEDidWOZ555pjBjWoTOv3NC8nd8zi+D5kuL5QksaRfB8+TE4blQ1/V0wEtNUzVB54AuWWZUfpxMCVspmKyaMhpo7d6IX9xyHYz2QfRZAeyEjQXCDsvF6C6BgwguktRFrQ7841e+DdspSuXW49t24bVXvFp0Wzf/7A4cmvIxOTmB0WHg5RedibFhNomI8IPrN+JNb7wI1117Oy571Rvx3e/+EI5j4n/88e/B8yZQcFmG3kAuIuh67nRdvT5uOlWrm99ycFL4StaJX7pgQ0fT/Lv2x8nCsiOM5x7AJTuGBgCHpwZ6U5F6ASQjozbTbuk2YbQGb2q36MI4PcFVyyjFCByTrjvWHPwl/vtTQZfc2yx0n8Nu6K23J6yX9BhZxIy214YRijlUgUCmrshuhNLw6a2Lc6SV9iNXXowXXnolUByD2b+IPpDIJaksrvQv2jNxEFt37sbyk5dj0Vgf8vEsHNsH9m/Hpu9cjWWzHtZ/4VtYlOYQpm1USwnOfu/lmCxH8Oixx/AnUtGvMF0m0LJVaq+SL6LdpOmki+9efxM2Pd7EBz/8Xnzpy1+FWyjitb92Oe645WZM7pvG2958KX74g5sxMpzDJZe8HPfdvQ7jQ/1YuXIlipVB7Nw7gbHFS3H1Ndfi0CHg05/6MFq1SeTRFsBFs2Xl2dUtt+lspEcZRcp7ikyv2tiV1YMGV0yz09aD5qWqUIpWHmR8+e9mo4G+Pq7lMRq1Gg4enBR/K7KWvBjU7LC/ZNeHTFtQZABGpoj+rC7T1WV/lKyIsmC9X/AYpWI8a35ea7CxfEmMOym1kObMbB5IqYBpounT6JSBVElSz4qNYxDbQpz6YqdjgJYdRami498JuoxcW9K1BV7TyBf3eQIFGie7roN6vSbfNWjSHJUaq91Uo5G34QchznnBC1CdmYVdsNGmXQjTjKJp61lbM9ClmcTOuvIMQBftMhRrxYvI+UGbBjJfbDkDPLplA/K5BG7BRLNRk4IsCtwb9YbIJ1ixLWJ/asIkA5BIP1+aoY4tZFWmDS8IYTq2mK826cpv03zWwlQzRFIch5cO4DVv+RB+813/GV7i4uJLL8e7f+vdErgGvof//+N/hQcfWI9//trXUKjYKA7YiA0P19z4r0jKlNJ7ss9yTW22lL6O1y4I2SKKUW3vmq6umgLo+pHdE2G6DDYJgZnEsBlAe0047FOckMowJL1IsxZmK8iGWdV92PbALzDWX4Y3O4WikcKh1CRgIQBNi5VFjGob1MtWZn6Q8wFdV111VUoAtXjxYkknaqNQWkewi7p24eVEYAqSE5gXZ3qancQTMUrlg2CMIIuDTFsvaCH+f+RdRRcKsNqEPmS956F1XUc7foV1e0FXz0YvoItiRSAMPPjNQ6iw+25wED/9zj+hYnnIh9Ow4iryrOCQ6I75c8VyxWkRCXUKg0vxu7/7CWm4/N/+8MP4xN/8PZYsHccFF7wId627F4sXr8J5552Fa67+Isjmv+PXfxVh0MCtP3sQl73qErjuQkxPtXH11d9Ho5Hgvb/9Gpx7zkokaRXt1iQcw890Fc/DXUohLT7cggvbdjp6Oi7+2iF67qJ3+DEeDrj03w8DQp2Nvhd4KXzW2TA6Pmlqq++6gKv3lE8SOqYblXaTm/ONVJ+Ha/6sfqQGXd031WlFdUX0ItW1guxq8LSGh2M+g1dziiB6W90oewKlCdLaCiZMXPgYwM5DAd76/o9gNi5g71QbW7ftwq7tOzEzPYNbb/05kpyFvtFxLFm2FH/9V38OJ+dJ0GMHM3jg6q/htMjAHR//ApbEOZRcExNpCxf8p9figBugZauqJltMUimkh3h10SiV0b43XYOVL2DRSWtwYKqJr199PWrNCLt2pXj3uy4Tg8WinccNP/yJVND19wMvv/h8YYZuvvF2vOLC0xG0PdilPrTYOy5v4ebbHoBlA294wysxPFiRFJwkSqWcnUys9m6iekb3DT3yjdWgS49QNZ9UCld8lHIm2h61imyRQ38lGjnSm47sJLDt8cfFyJZgjMwF75qAsjzb8YTS5LeTQxR39WxOHsY463HRDZ7UEdHTqrOxZmaqZG5kbU1Sab+iehsyDcbUP19Ftspkrh9OX1Gc4aPAZIc0ae/D6iQjzwbQqtAroV1B5CBlxZq09qIHVQgzFyFtB+LWXnBseO0WaBrOqstmqy7nyUKA3mNWK4v2pstJKo7p79NOPwMt3ke6kNPGRxzIu0VoehXprhTqnQTEPSPQxdShmP/I3KBIXAFPMsLAtq2bEUdtODb98ppSSczG3c1GE65bEGDks4Ivk17wGgdhAtNxxTpi0dJlaLQ8GJYl3UwIKFkoYNom6n6MQ+08BhechtPPfiXe+LbfwaWvfTv++H/+pdhnOA6tTWLc8rOf4XN/9wW8933vw6te8yqkVoh2WsfP7v4J9tR3IHGUCbkqXoJo4TjGOb7UtTk66OplCZWmLWtYTTNSMuYsBqQ2lECMV4nPEY88Q4GuqX2YeHQjzIidYjw4cYACDX3l5nC2KdZVcV/K01KKWbKAm7KgEw27jU9/+tMpB6Y0dWQrhjgW8ETwwd9rlosASh0HnVU54SKwJdCb3vQm1dU96xSvoyi+VrVtONFDelZ3hWO+Gc9FhISZdQTPm9eCx0/N2tP5dHVBl04v8lxVFMRbLEBKTj9B4tdgm22gPYHrv/F5VCwfxVwdVnxIIlldsUhKnUxXQtCVFuH5Fr75zetEn/Xxj/8F/uAjf4qRkTLe9a53Yt++A6jONLHmlBX4/Oe+jEULgDdccQEeIaWc5rBm7VmIIrYBKuLHP76Jqn5cfvnFOP205YjCKnJpC0VHLej/7o+sERtpYdVcVomnVSsP1VxWj6G5x9Y7nroclN7juxCp51VzRBO9UCmrnjo8M3+EiaRTH71pHQXauu/3734Nn/cP1Ia+3auironWjczdatRt0DJV/XPWO3SOeFmnetR80gasqlq1K2SOUcC2XTPYNRXhsYNtpKVxPLl/FjmzhGWLT0Kr4WHB2GLUmm3smZzBm3/9LXjnO1+HevUgRvoA1Pbh1n+5CmuiFIeuvRXBlicxWLQxYzQxctGpGDhrGepmgDCvKpMlpcKC4xwQZtWufWwaHwMzdRqc9qMdsdpyFDt37EGtOitWLksWjqM2PSmFLiOjQ6g36ghoHplGGLLz4imWL5QQmzaaYSzKklNPPxNtNnOmebPWi0qxjdJ/kpkVp6iUm+7R11jq6PSertdjRvkUwgvoQg712Ros21StTmp1HJjYD1rd0EdNjJcpCKe+ke76Bp3kySwpvSoB2dxNsXdQ9s5PBTcUyMheIiyXYs3UaFAbnWjIMh0ZgVfnuGmWmjmpiyKMVakBLQcs5FCSll/C6uVi5ExftExSlUz/JpRg5l0UXRflsoNShR5jJjY99IiYuxJg0dATTDGZOXisviz2MlUZy905UmXro2xkIixbvlwc3m22x+MaJu2beu+MuhaH36tnBrqIRpW5N82bCbj4pYClAl2Tk/swW52EmUvEUJu9UBnksr8lndRp4E8ZEfcfy2TVMG0jCG7ZfsjCaWeehVqzpRLa3PdZ9GKkUgDjp3mE+QpicxTnv/hKvOu9f4jLr/wtXPnWd2BkwSiCsC3GtTfecAP+6uOfwP/6i7/ARZdejKZfQ2y2EVhNXH/Hd2AUlSUJCR6yiwSr1MsyMFD779FAV6ZpzOoKVcGG2n0JjASAJeo7gx8BXPx9BlMLUQC7egDh5D5Mbt+GYdtEvtWAk0bSMJwFQCkxUVZIoNYipSNjClKSs3MYt+NbkI2//uu/TsXXqdXKbh5voNHx6eIgpgaDKUidSiQwYxqOza/ZIJqpSbJgusxepxulAun5tCQ4jmugRaEafGlTVB4306fLli076rso0KUiPXGd6XR0ZTRO8ARhqPh3GqQaaR3wJrD5/luw89H70e+0RVRPvYayipA2myKgT9OCaLri2MHGjdtw+2334mUvuwg3/OR2rF69GOe/6HzcduttaLVCLF2yEJs3PoGzz+zDWaefjHvvfhhnnL5cvI2S1EGxPIQvfOFHEmW/7a2vxKqVSxFHDSQRjR/ZZuS5A106sjt8W1Bg3IDrlOH7gQBfTjKCX4451U+NjFevj9hhIKtTj30cN1qt+HMeavvXmpKeTSHbAbpyYv3SpwKs/1c5LnU5u1Feh0PsgC4NSLNkmE7TztmIFIOlgGtXR9NN9arkYhdoadClgBeLTe66bwt2V0NU0Y8VZ70ET+yfxe69h/CaV70ap685AytOWoXJqVlcfe0PcWimio/9rz/G2IgLI5pCManjjmv+GYP7J3FqNca93/w++lhIUUiwvxji5e+8HLOmj7YZI8oliPIKdNHqTTuK0y+PqTCWylt2WZzi2cGgVfdwcP8+pKEPrzGL8eFBtJp1aTbf8jz0Dw3Cb9bhRHTuBma9Ngp9A2hQ92a7OO3MszE7W5diD7m2UmygQJcGXh0t6TFAlx70cr+4CeUoeDeF3apOTqFWrco6TTBFDRYZBgISpv4JtMTEVgIiGtnSnkD/m685su71cKa4A7gOi4V4PJ0giyJ9SYGqVK4EXUrrLXsS1wzacEgjcD6PlXfcRM0CHGsAllkUUJYyrZg0xMtw9epVYlkQ+UydEaPQYZ9gzBdWqz7VxOTEIQGdNOlN4hCWnYffbsEpUDt4mNXCHNCl0t1hlGBgcBCDw8PIW7Z4zKmAO5Vm1N1AUKdf9WKUBSDzZrrolaYIAqZOyeSlUmnHa6dAV5r42L3rCWksH4uPGqQNWrvlqZY0ORXoEkrQD8/Isd0Sj50pXBOr154q6cWQTC/vQU4VF/GNkrwNp28MW3fM4i2/+VH8l//6CTy+q47f/+ifCuhiR4Bq9RC+993vojo1iz//2Mew5tQ1qDamMDBaQi2dwvV3fheJHcraT4xB8Eufu+pMVXmE9og7ukIPnV7sasz0/itXVBcsCKtFY1NVeKKAWPZFY+MohNuYRdFvYduD92HUMWHMTgvbNVh0pRiEDJ+u3JRtQQM4BjPknaXt04k9DPp0aRaL4Ep8P7I0IQewZoAIqgiuiIrJflFof+DAAeljxX6FfA++XqchmS/m845lLnpih/vsP5uTSltD6NY/kltuNuUcyXYd7aFAl9J8qJuu4zXVqoPTlUbOXLhcJwXCGeTCKSCewQ++8SUMOj6KyZSALkVTKn+uRComlOt0GOZRcPqw7q570Wx4GBzsF8NBRswsx9+06TF4rSYqrom1q5fDMWOsf2g91p66QvylKMznRNrwyGapvFt7yik4efkyiegsi/QpW2D8+2q6utczhzhSlYVcJPjFFZZVUdQZMNpV5q29acQjDPHjRj5zQZuaoNpVuJsC6+o2elkZfW97YtWMbXj2R+Uvxzv2xu4adCnqXd2yLuDWFUkqJaf1GFJDJZG53oS697lr+Jkxxx1vpy7wokpj684J9C0+BQ9un8LbP/gR/O9PX4UVJ5+G//6RjyL1U3ayRd4s4d6HN+GP/uxP8Oa3vR7vf9/bgWgaVlKTNiGNBx7GqTUDt131NQyS0THaOGAmuIzNrwsRmnYMz0rgmwp08WHTAZyLbj5GIHYJBcQhQYGBgUo/glYb+3fvgmsZ2L9nJxYtGBN2K0pT1FstDI8vED8lJw7Fz2rfoUMYHB8HLQimZhsYHVuE5ctXollrdXo0ivEyU4zCdvWKvY8+Xghq9I3QjBHTK2LPkctjx9ZtCNpsxUQtlezSndRi4LOFTJaCzxpMC7vGuZq1bWDngN750gV4c7X+R96YlE0Igyt+igA4+rMxUs3x3xaaLOCSFl0EAgQZ7FVpyubMTZnXPpd3YOX7YFtFKbhgA2uCKsMIhS006OCfFKTylZ9DJgx56uQAK3Xw+JbHs2pl5avoOGxoraox5276h6fJmc1Reir6XC1bsUJ2At5jUkhs9j0XdOmUeRfIKQnKcS9gh91oXo9A7oVh0H+Ke4cqHJIUYy6B4xh47NGNArrI2bClBh3rw7bSS4k3lVwVJRhnFwi+B7Vq7HG5aMlS5C1qjFO51gRbEXVgXDdtB/V2isQcwbKVFyEwxvH5f7oOh+oBygMVtNpNVGcmMTY8jLe95ddxxeteL62R3IqDOO+jjipufOCHmGxOiJksmS724xRj9mYdpXJJ8MbRmC5WU7I1ER/KfoRtsjSbqNYN6tQUQ670u6qnovoqxBEqQYD+JMbO9Q+h0G7CrE2jEPkoWXnI+LfyEmTxs9TnpMgnKSxJc6fytxOtPhWmi5WLurciQQhZLO3SrlOJ/AjdYV1PXgIyenxdcsklEhHwwvF31EaRFaMYnxPjP/KDEZ4GhvocCLoIwPiduq4TBl2iO1Ggy/NVRUzRzSFsTQLeAViWh2//w6eweCAPl7qulD3ZFG2rFjDlOyLALSboYm+3ljgPr1q5HHfd9XO0mrMYGx1H24ulEqxSLCD0mlIlVZtldaIlY429Fw8emkLfwKBU75WLZZy8/GTp0RWnISIjeE7NPQmg9KKijWi7sNs0kgAAIABJREFUgvo8fD+FZZIdUKXorJSiZYOsHBJQH6Ga6Ck35HgXrV7QpSZnt4NPL9PF4+imsbqbigZe2TLAKsdMY/MfeYw/V8emrqYu2tbUvmZ8tV6uh+kSNjeLUqVJO8RBWvnU9QJr/W91vWVj6oAuAgO10cVGHmHOQewOYetUiF//4Edwxdt+Gxe++OX4b//ff0XBKCDyUhSK/fj0576MG2+5Ga+8/OX4z7/3XtSrOzBUiIH6QWz53nVYNuHhrq99C2P5HFpeA8Eg8LI3XopWMUHDidFwVNNrphZ5vC5NvplCKtHAMxTzXJOpplYbo4NDiDwPO7dtZQMUSTHaNEJmUGGaqDU9WMUS/LaPXBiKrcFUrYbUsqQZcZojw2Lg7LPORbtJQ1RD0iNKO5W1KpHvOlA7+vjXmi49BoRVEuBBUXEO9ekqZqamRLRM4bA0nxYD1lg8tphaJLvF30mhGI8hM7w12CJIhZsdOwgl4+sej45Djwy6VLAaMm2ZM+Gw/21qoNUmU5UIa7RwyRJhWLjJE8QQQ5KVKpZKcAsO0pi6MvYctBFHil3KiZbLF0ZLjHfFw4lCerJyPBL2+2vJBjxQGMSGhzaqbITFClu18Uexr0CX1qhl0ESdRyfEEKaLQI+VsaedcSbaLAqKE2WoLKm4Xhj67IOuJA6yQglmR0wkTDFmWlUWKLhuHhvX3488IhTsHOLAh0P2hj1l84QptMQhOGH1fiqZGdl7cpakGiv9AxgeG5PUYtP3RNfFc5KWR5aNOOcgX1iIJ3YneNt7/wce3LAHW3dM4Mk9OxElAU45ZQWWnbQU5571AgHVTa8Ft1xA3a8C5QiPTW/APY+sE/cEprIJktnLtEX9maPa8j096FLyBGX5oK2bOC+UBivtAV2ifCM4y0CXE0foixKUowCtvXswu32bONmXkhAG2/cRYBrJU0CXSYkVmS5m8mhvc4ILrPHRj340HRwcVJ26I5XSkbx5psnivwmkeFGq1aqAMwIpuiYPDAxgy5YteMMb3pAhUgXMmKocGRkRsf2xbBdO8Hif9aerVBZbkag+i9o6QltJ/Nqv/doxQZfy6iXKFiyceXqwZxU7tKumyaw+itpTKNptpM39uO6af8J4CXC8Sdg0bMx6PnVFskocGYspowHbciR/XyzaeGTDw9LMlN3h2QaHpcLD/QNo1mZgGYAjC3wiLSkYldAfhZEY0xWDA6Ow8o642BeKLtqpLw0/T+xx+PMznUb2Jr1/pQBXwBb/J9GXKsRQ/86jwD5Y1VnMziqPm77+PhljBF6+T6aU10FvOHNBU3fxe4agKytl711QlfP00YBXZwuTcux5+3QdTe/YE/nqaznnDOdc/vkxfyq5+9SUa2dPOeKAOHyBUYAoSwJ2okxGg736Fd1HTe5iZgbJS85hZyYKxOh0VKe9b+eEM9DVAV8MaBQII+hK7AJmIhO1/CBe/67fwQf/4E8xW4tw+imnY83Ja+E3QmzdugOPPbkLzaCNz37uUzj55AXwmxMoWgEQ1HDTpz+Dl7mjuOVL/4zhgBYRPmoGcMm7LkPbjTHrRpgtEHQl0n8xTyf2UDFdrXyCnGujUWtidGgUUwcOouK6YOevJx/dDDOJYLEfX9CW+dbw20hyeZT6qe1qwhb/MiDk9bAsVOtN9A+OoDbbwHkveCF8AV1avKtAFw0clYM2U52q+fDRHk+pXhQzTXXzmcwr2w6e2LoVtRo9GSvIM+D0qOdiGorGtl4npShN4RndM80oVZGmAMRel/ZeYXNnts5JKXePlGsmU14izi9XMDg8AsspihCdKrq87UjngVT6cWrbApV+JLjiesiyI+n/mRQkSFUPCrDbhHOqtJ/u/YmjGoWLWJvXzhMgO+AOYsOD6wVouQX24a2LuSq7UijQNddOR52fsigQXVkMOI6LWqOBc15wnri4B0zV2k7GePH5eo72eDnKmtsd2ye2/nbXH4KuPCsPCZJSU6UGMx0fAXR/XxEPP3gPzHwibeLYkor3mD0IubYyU0MNlbTEIeCn5b+A/hxCdmHI5bF85UrYbgG1VgM5mhdbNJsm62UhXyhj5/4WyoNn4uVX/icgNwIvtlFt1hGlIUZG+oRZI3KJYwVC804eraCBwG5i1jiI7918jXh6kdGs1WcxMNgvBRaSZu4I6fU1VKNK5DjCdGWgSwCXAl4c4JwTUnVI5k8YL6XHEm2XaCETKY4pBhHsVgul0MeT99+DYcSo0PKkVkV/uQg/pGZQMfR8KJaMTBdHqLJ5OtHd0/jQhz6UXnjhhdi1a5fQuQRfBEtku7TeSYkTldi+92cCFDa/vvLKKwWI8XXcMJlq1OlFAjkCLwIaLgBSlpwBHN1smp/JdB5/TyBHlo2v08zI/Abk8b1KawW0Hk32oWwz1GJ6zYTp4+E58IsUt6yYHT2K/kmJLLk5qJJsagqa8BqH0D9oI5ydQNCawq0//hYGjSoKSTPLNWf+IJlaRsSyGftMUV9fqYyo7WPvjl1IfbXwpaYCPHSHTqNQ1bFkvQPFQZpxnk2dQQrfZ1WPJYvEyMg4+gcGcWhmCgPDQ3KxKAStZ2nVAwcnle4j01TpKj+VkusOs463jhYUHlbKy+iFl6dccEVLEPkBSgUXmzY8AospDtuUxrDcuMMkxsnUYHBi2Cq1oNOLh39+N3XFyOtEQFdv5NlrsdX7HoenEfRrDv8cDQaPb6wd/ixFdyvk0/UoUlWSGgBq1kB/cm/qToH9rP1UbzzYc5iabD+cAtegiwBCPb03bdplK7rHkT1Hntw9GtGQSD+9bAvpqezhO5I9EXdum8wvx7PyCJBKL9OEnWMJOzeLWCpZJdixbWELvHZbxig3WHYUkKutiBjpFRcmBvJuBdMtIDQH0Ur7cPaLXoV/+Op3sGXrdgwMjUuwsWPHTpy0fBne/a534vLLXol2s44i3UdzAdCexPf+7hM407QxOjmFTd++DsUmwBjHWjSAVa99Kab7Ynj9KWbjujBATOu3W5GkjkLQlsIRU0quzGSlXJuss4cDe/cipDbIzIxAWZHFKFpMYHNiPGnkbNHOUIxN4TLTOq0WK/ocnH32C0TwrAYDwQI1QmrMERRIiofz/unGv9Aeh43bHhsHBmv33n0PyqWipFNKdFNv1gXQEHQlGeusOsZkbHBn/ismgcfuiIeXLf1gyVKZ9GIjcGKRjFQ6RmixCs4ABgcGMTI8glK5iCDk3OfmyhRd5rIvRVk9QnQl6lJjVNjvTE0oG6iG/MwM6PPkmsxKT2VwrAswFHudQUEjZlyKfJRD0S7g4YcfRH9/CaWig/37dmN4mBs/G1ZntbXZ52e2mR2gaVkO4ijBbK2BC178EjS9tlhIUFDPdUz1FO2Cro4tSsdrLQsi5rGEaOF4dy1Ub9IbqHFfYMp029ZH0V8poVGrypphmRTb52QMqWazWjupgn1eK56rH0a44MUvxr6JCVi0i2JxRZIIM1ooldFoBci7owhy47jo194JDJ8CoCTtkcp9ZZGIKDd8ynDUWCRQ4aoVwEMdB/G9H38LpmsiXzDQTjxYromGRysQwJI2ByrA0bkI4cuzYifKZ7KUSKeiMJst2bXQrGTXG069VyqtveyWjzL3zzjAzL7dCA5NggL7MbeIxYOD8GcbePLRRzE+NIhmfUasN5AGohcUqeM8LC6Nt7/97Sn7LhJEEOwQYBA0Cd2XAZ+nGw979uzBi1/8YgFj1EBxQpARo90EF1umHAmomK/lJi6tVUxT/s3fk2XjaxuNRke8TxB28OBBjI6OyrE8nw9aaaxevVqAYy/4EjuMPMuqs4mcVRTpHuU6+ktCdlpnFBKgVZ9CsWDAb03DcQ388JtfRCXeDzepS0krc8VE0l3tRowwVW1pyPqU6MgdAvkwxaG9B4Q6byUtycvL0Mr0NL1iwpB9uaSvlmrnwO+FYgmVvgGUyqrNAxeJXbt3K0rftHDK2rUIsubmFDdq1qKrgeoyTrr5qa7i6PqnqClSLpUkqkqCGH6jidlD00iCCPWZGYyODKHZnJWNyOJi7wcYX7QQxb4+Rdtm7sedz5fKEy2UVLBBYOrTRPrP59g51mfzfjFq4uLZ1Tp1xaE6qtYrqV4+tF7qcNClF9wua5QtU/o6ZqvznEVZqnt6QZ5aGLtgK4vIM7A1N6rTrG7WUiSr7NG6CvluGHCcgkSt0zPTstX0DwzI/kgWxWs2hVEgM8DnGWR+pPgxJz/THJUpJ4ItWd9Y1Zo3kWNVE0W/OTotufCTEvYe9PGeP/gYtm7aicd3TeDQbB2l/gqWnLQESxaPY5zBRRjBiNleqIjW1H64jod7fvI99E9PYLUfYN2nv4wFPhm4HKaMBC/8wJXY6zZRK3kILB8uBcQp0AoNFMolND22SmP6irYFkaQYi44rKX/2mty7e5cqj+GmQ/Ykz3Q6V+tIxMkRU1/0evJZNFKAUyihVuO6WZKm2ASeIiDPjBhZbSZSBLI9YuQ7f00Qxx0rFh+47z70l8toNRuoFF0RkbPqjKCYm+aRHmoLzKPgVtBseXKcBi0cXFeCPJoJe76PcqWCwcEh9PcPSBqOgbV4cgWhsBl2gaCxW+WupSsMKOV2P4e9fXMEySEw1D+Ie+9Zh0LBFB2U59UFfPFaR2yC2fHq08yu7sOoZiTTZgRdy09eKV0TqHPjdaC9gnRX6Gz/qhiiA7xkoj4T0EVNZCYyFAZUFVko2KWqfsnIsRhj08aN6CsX4bXo1ZUgn0VbEsRwDMlBHg6+GAgnYofBe8n5KIApTRDGsewj9PGanA0R5Efgm6N47Tt/H/sOtrBg6Wp4fiTXURpup7yOvM9c65iWJkcZYsbfh1vW3YCaPwvDBWI7AGw2j2/JGLfzVqciUQcfuqBErXfzv34mnesjlqvxWgWIWg2E9Vm4SYJR28V4oYSkWseOTZtRSBMErVnkaTMCHzJwGIDRbPsEqS7jD//wD1MCoyVLlghI4qQg4NLWEcdq88PXbt68Ga9+9avlNQRTBEvbt2+XFCPfU6ckCeIIrrQlBQVz/Dv1U2TK+LkEW4sWLRLgRtaLf3s+Hzy+173udXO8x3icfIQsHtAlrUcBXSldromqTSBqc8CHQNSQKPuaf/4MxiwyXXVJsxBw0dRNXJEzwWzKJrLZvGI/ttgLsWLRUjx0931KC+GkSGj212EYVCpCFiwOcP6eC5fQsKRbuxsXWS8uEJxss7W6tIIoFItYuGixUj5EBGxKyK6jg65QMVtKso7zaqPMwIP6dPkvS5S5qfuM3hPAMnLY9eR2GaxsjBtGnoAul1ETmS3Hxqq1a1FrNeV39JD5vxl0aeG5vn7CY2TMRK82RoFqNRN6fz48nSMLUY9BrCrO0Bq0bhSs3ieVaF/JhVU0qR6aB3sK9Or5u9ZzdbmGjoXGnL7XhrAeHIeawaJuI0/fHwPCdtTqdalgJYAIwhheEKHgljAwNIJa3YNlF8QcmBsUNwEGEhzHTC1M1hoYHj8JtjuK6VqK17zh3ci7Q4DpoumHmJ6dxtj4qDAirWYNDZo+uyUxfwxrU7BMD+09W7H7zpuxpFbHus98GSsMB+znM4UIL/y9t2PGbeFgfhpJMUHBNMS5u53kUBkYRDtoKnsTevnQVTIxYOUtuASRloUtjzwiFXGI6Mwew8ozrcOdLhbmL+LGaFC0y5QUK7dKaDbaspktXrIMdqEgbIkGXaw2Iz36bIEuNiJ/bMuj0n+UTBdF/VFAAX0Km42bOz5Vc1dhtSKwmbKFYqkiWhwymAsWLkKpUoEn6SGm6dT6Q+aK91iqJCnjIKKRMjtVZNHl4ig7yEoWn+OFn6DLiAxU3CJ2794uDdLZOqdUtNH2SAKQeFDrT9fuJNMKZQCF59TXP4BGqyXC8xUrVwtDRD1aM+u/OAd09TbVfhZAl2rGzOulmD0F6vT8ZdqVLGsO2594Qqo1k6gNW0yo2GeW0giCXg26eOF7gZeBgHrhvn6ctHy5rM+s5NNMvGk58vecM4C2MYha3IfLfv1D8PwC3L4xtMMEBWqLGXBIhbwGXdJCHjRHmQn2YeuuTXjk8Q3IFQ3x7GJboMSIlM5Qg65eFjOr4FUrmPbtO/HBwv3IJdkRs2iLfl6R6gOTpnBDtv5KUI7pLDOB/dseR9E0ELSmxd/NdRlk+WK5ohq4H//D+NGPfpT+4Ac/wNq1a7MSfVNSjBTDa8Oyp3s7sj/3338/3v3ud3fMLbUeiouRjmy0tkDrxbSvFxkj7ZPF6kjdZJvP488EZs/ng6CP6VMt/tYgUlKv7M6uc87SO5HDviuGl0oZ9jBvc6AbMBKKO1mp4yNpV/Gdr/89xuwq3KQmLJeYuLHXn9gYqCqlnJ2XBUwcexOgNdvA2hWrcNuNN6sBbSthrU4IdfQ0euPLGAqdlhFRakKxOhdExkZ5WTQpUiWD0G4HArwWL1kqERwZry6EymTT2sU9+0NvCktv8HoZZWky0y3swVVxS+gvVfDAvfehr1hCs1lD3iTwCuCw2pVsaxTh/AsuxCT1gK7yTJMVOQOVvaXB/zcwXTotp+ctx5CCPb3bUAa2shSeLomWJipGZsLbgUM9ng2HpRw7AVknH9FlDjXYmkvjd+5sx0R2bmpZVQ9p00CVBtBpCr4jzSNtSQ1SaOyWSgKaqGWiEJqAotZgw3ASrnQYt2URpZZEOUGbiFNWUJdg2fSbo5aEoDIvjELeKeCFL30JjEJFevOF7TzMwjDqTYp8CxKJcw5FMc0fQ1j5HExqOySlSrMt+gjRxmUK93z9Kiyp17D569/GQrpANCPEZRtLXnk+CqeNYdKagW9TbG5I25fIsJEj+23mEFHMTfAqwCtFEsUCusrFIh5nM2iaPLLNCAsv0kiOhf9WqVamVul5xUpdR9gur00JhiHFL4uXnCSCbPF9kvSsMiKiuF1Exp3U24mvkhxHjmVjYt8+NOs1aVpN3RbF6TwhXq+nY7pEHZOa4inGikKCZ7J/ZEEaDJpEm0mATB0Yj1eNQNkDxFuKgV02v7PD1ynMTkb0uKUDJ37+wnSxCpUmrMUCNm9aL229CnYejQa7FjB11XUeV5v8XI2hskcqSZbAawc49/wXynemv+WVHbmFDlx7qk6zoindfPpEz4CbPdksqX2QQa1YNN2vgGOcvl1MMU5NTqIxWxVwYTGtkir7D6190hIDrZPVVZn8OwHlBS95KWZqtaxJEhtjE3Dn4Icx7PIIDtZyMEqL8eJL3oLy2Cr4iQPbLWcO1FnBUadpnqiqRMTvYRq1YBo33PZj5IpAZAWgR33OSsWM16ZlSmZ62gkItXVK5/qdGOjR11nGP0FnGCCOfFi5BIU8t9QYZttHvuVjyHRgtX1svucejJULaE0fQNkGKkXq41qqtuVEQdcdd9yRfuUrXwF1XQRaBBNMEzL1dzx2DwRm9913H97//vcLSNKaLTJgWpSvDUaZviTTpSsD+f4bN24UQEEH/He84x1S8UigReaLz3++zVXJyjF9StaNmjd9Tiq6VX41KletDAs51XonJm9ITMQuYYaPJGohb1L/0cb6dT/G1BPrBHQRbJlpLN+ltBexEh3nDdRbTTgFF8VCEV6tgcVjC3H37T/H0GAFrbAmotouC5JN7myHFZPB3mlIL5ysXxWnQhgBdoHGgNwETNkcCcjOPPtcAWWsmOx96GWnVzjwdKCLhgBc2COfPa0MKVPf8ODDGJBUNKuMYimlJ5efY/VWFOH0s86W4yA9T01Xb6Soy4J1NKcqVI4uJD7Rhezf9fmddLDEgD0RdZev7iT65gAuBckS9lszHOlR11mQBAg/le+e09pozkl2WdE5urmseKGr4VOVV71qN/4mEoFzlvjUkbtoZxSzGkQJLAIk0xGdFsvp5X7RGiBNEVD/45DNYXcCNt6tYGh4XLyXmq0QeauIoaFxLFi0DOXBUYCMF99f4owUKFhosSE2W0+XRxDHFASbkpLMmeyx2Zb0PFlV/iyORmR4Q4KKFHF7Gnl/Br/41lcwNlNF68574G95AsZsjMKQi4P9Kc5740Wo97dRQwO2a4pQ2nT70PB8WDRRDFjQwr5/KjBiZTCNR13HEdCFhD0nU6mGQhIiCskkJZKWVIBENfAmu0WNF32fKGQmW7LqlLWiDZLKPTJCGRkh9glaUDJPYKJAlwWv2cJe9g3kSfA9pXUZA8o5Sr/DRo0CxUGUk6o9VppVZ2dEi8njbbJikz5LoitV3mBiSURgSiBGUbW2F+l5Z1nvZUhm4/I5TC9ybS7k6KnWwJIlC3H7bbegr+wiofdV1n9VKjc786nD92c8sdrsWShlmraM5zPOOgetdiApVwYZ9LTqXb/0HFNgTjNL81u/lKZLv1bpnLr64qypdcJ2QDaSKMTO7U8I2JKgPmXqUwd3GnKpKlRdrc15Ss1atVbDC84/H0EUS4sgAswcU8WUR/Dv9RC54kI0kwpe9dYPAu4YYPWJhySDK5Xy7PohqpWEoCuCl87I/nXNDVfD7jfRTGpITAZNXA9asHJMLyqn+S7oIsGhxVS62GkeK3fWk5dMdByTtUpgGhTYxzDDCKYfohQD/TDwxIMPoI9HPDOJSj5B0eTa4Ynd0Yl6RhjXXnttev311+PSSy+VikQyU9rmQZvWPd3pcCLRNuK0007DwoULO8aqBFYETfTy0iJ6ph4J7MgW6T57fA1B17p16/CBD3xAxPjaqJTv3W0DM4+L+iy8hOdAfdo555wj16W3upGaro64T4OuTpmwGgycswRnnMSkdtmix2JO3UqR1Hbjlu9/QUCXJc02I1hsuJl5f0mUlKfvixIOs31D4LVRdlw8vnmzmN8lBtMymf6h09am2+JGxH4EgtIdQH3vIjT69ahF3mv7cIslkDJueT7OPe+FmKrOSF+2rnBap7Z6NvWO3iGL6nr0D7w2BFyhH4qGo2A5KFg2pg8dwvShKXGAZnsKHh8BFhm2MEkxMDSERYuXYHKK1hfUBKhF+Kmaskxj8UsLutSZ6TE01zahs/Spc+8Y/mW/F22EidCwJWrsPo4gMJAPyIKDozyz2w+zN8XYfXJ3s+geM8FWyE00E+Iqawdtl8ItXHnEzdSaqPQPCegi00X2i5Hy0uUrENAOwVagi6nFgcFhLFm6AmapH0lAv6UCkHOAPMv9CagUs0YncKazKGlRLG4etllEo+GjUCgKq8L0RE5KIymZYPWaqtyr12qYOjSNwUoJ/cU8cmEN+++9BeFjmzC8ez8euf4nsGZ8WK6NPbk2LnvfFahWWpgxashT5Ov7KJQGUK01RUQfUvuKnIx1znXquRS4y2PHk0+IRiplWxSCP2lvQg+pVITqUehLVZf0D2Q1IK8fxcHUvaSGmFNyk1PMSTYIqBMi+yWpqvk/pHqURqn5PB7bvFkVNNAMVSpLVXuhbsp57ueotLUJq9CH0bGFIpj3fE9AqOWwRyKtE1hswMCOoDjN9K/EdMqmgAUJmiXoDa7pxaWrWI8lb5n/2SuGomDSKJTNuUt4ZON6JBGZILqzq7CG961Xmt5b5CJz18jB89oSuPKejYwvRF//IGbrDVlPFUOpA6Euc9x9z/mDhjmgi+xPJ72YrSpkwYTpMsWJf9PGh2UfyhkEvRSCZwFQtgqpZaJHzylsJFP6KUbHxjEwPCIsNIMOdhAhjCL4mm3FKPQtQZAbxElrL8SSVeciVxlHEBlSUKB2p67inDozKTIzYrTiGfHs+u6PrkFxxMWh5gHYFVb+h5IBEQ+yOaAr0zT2AOHe/elExgPvBoMzWXels0MkhAdzB1aSwolTlJIU5ThBfdcutPbuQqHdQCn2YYUenTQlWDrRz5f04ve+9z1hc8hUUX9FUETAczwsE0EaJ8a2bdvE04rVjPw334Mi+cnJyY4rPdkvAhdtI6EBFT+L1ZNjY2OS5iTQIbNEVuy5nHTHe4PIdlGzxuvBYxf39Mz+QEwCpZJCValIBJql9FS9j9oV2PiTEYZF8ZY0YiV12sJPv/FJuOmsgC0rZQPsIGvtoSoP/SRFRSZxUw6X9L9r2ahOHsDkwQnkKMpR/HI2dbLEVAeAqYhVsXKk+mOhlbVugoapYRRLBRJ1NGSbpqs1vOyil+Pg5JTa3Dq+NL16oq7ASG/nAhI7dLr6oeA4qgIr5ibjSJk621BsWL9eFnRK4tijq95oSDqILBuZvYsufrlUzIgxoq6t66mMm8t0PZOt53hHwXPwPLUaZ2+swbBKP3Q3PFUt2mW8shSePEulF7nFH/sxR2jVebr+pC70y652j1ave//nbsEU1UYs0MhSjKKvkBJtHhMbt1PsbsMPE5x97vlyvARe3IxqzSbWnHYG4FZks5IAhZsEq5UIsNh8mnYpOZVyZEqR4a/03MtsKgisVGDIzY9mnya8VluCEx6p6hfYwNShSXG43rd3L6ar05g8OIlGo4lTVp2M33jrG4G4ARzchkev/y5Wtdq4/Sv/gkFmDqIQrYqBX/3NK3DImkKzGMLss3GgWkW5bwTtgOyTGvOUEchakDE1AmZyeTRqs6hOHZJ0FTdyMt6i8TISaRaNOFQgJE+fJaVpU4yXhXYY44yzzlY6tsyJPaOfFHstRTdHANnHHgxqTonrQoy+chnrH3ww03NlTaz1ex+lPEuDLuSLsj4NDA4Ie9kOfZi0qGHDbGo0aS5JyYSYnbLyi5o8Nu9m9wkHsU+R9dE1XFrWcZyndEJP4/mT8SwWXEll0Sh5+xOPY2iwD436jLKk4D3qofXVlO1J/TPwiGJYDIjDRIDyWeecm63XrJCd60ivgx9932S1fgZMZYfpyjRdilXig2CFqWKmIA0M9g/gwfvvhevkwbquwGcHGdUM/SmgIVuXCDCDMEK5r1/Yu1PWniagixWNOr3IwKsRpEjNAcAZQzOu4LI3vAtG3wL4oQG7VD7i+sRjIujy0UQrruGHP70elbESdh3agfJIEX7UUn1GZZx2ma5OkdAc0HWkUeZaAAAgAElEQVRCt73zZMn0yOQluFRsHFviidEq9/o4QZnBEy0l2j6euOdujBkxypGHXGMW/W5B2L9eKcjxHIlx4403prt378YDDzwgbA7BEm8EwQVBDwHR0z3I/JDB4nvoptnaNoLaML7+aBNHUnQ5pgACEddPTU1JmpNMFwGaBjfHcyLP1XO0Lu2KK67oaM+0ZUS3opG0v4o0sni0Qx2zu5lUH0WRRBlSNULQFXkwjTp++NW/QdlooGSmMNo1GEEDNmuapLcbUzA52G5JUiiqAMEWj65GbQYH9u8TgEqxe9EtolKuSIk+K3+4GdGPhT249uzaIX22wpAbkiV91fhvCimlVZOUDedFV8PFo9ZoYXh0HAsXLRXWi5GJcjlWzVT5UKwZS9aVOab8bo5gW/2DollqXCR6ZXUmO6TZNnbt2IHaLM1zOb4SiYxZTUl9GXlvMl0EYhqTdFNfGauXaeeeyaL1XI2Z431fdd20z5VKDUgRRYdhUA7ZtN3gnGIKuFSkUW5DgIXsVZw/Wb/KXpNfRuCW3POsxVMmahZ/I9k3VLQpjW4ttv/Ii62IXE/5GfCjWDoqcFNttn20/QjFSkWeSwExn8MVnAUZ7XYoOqtzzn0RbKck/duYIowo9M1ZWLBoCb1LVLVd3oTPyuZyn7BY2pWbwEnp9LQuUjGZOjGhRb5MayifqRzYVY/pPAW8yDfRZ4oMqo0f/ehHePCBB2WMT01PY//+CdEQMR3IdWfFspPw+c98CkY+AGZ3YeN3voGRAwdx11e/iaVRAfkgRNpn4sxXng9zdRn7k2mkfTY8SRnZiFMeG20BaLCsPP7kWBgps8JSCmhMSTFSv1hh6oogK4mU6Shfx4yjaLOYdjMEXImDVl75X7nlChYuWiKFB6wQpEcS72EQ+KKjUuNlfg+VjUqE7Xpi2zYR05Pp4THRzkWEwsoR9SkPDbrYion6u7POPhuz9VkYJnV8lvgbiX2Wal2tQgRu8BnjznflNUtCVcIx51PmCUJO+CrIMGKTaN4vgmQDmx7ZgNHhQRw6OIFSxo7OZYl7YG5278R2KFs/CU5ecN4LJfXMilQGsd2HCk97GURdkXvCxy4LrgIkInnNCq/mMGhSURuLLIVZhg3rHxLLgyRuS2EXq4dF+jNHk9QbTCvQVSz3YbbewjnnnoeG1xaNpuU48MNQTFP9iIx3CbnCGEJzCBdf9hZgcDGiMA+z1Ce9RLu+99mSziw2IiS5ELWgil0Hd+LxvY9iz/Qu9I0WMdOYRl9/WdpSyfjoAMFMiNEjoZhvyK1WW2X2SuaZoKvruZmA1Y0Fgq92GyXPQ7h/L1rbt2GQTbHbTVQcJYc50bDHuOWWW6Th9be//W285CUvwf79+2VTJFjSNg9PNyB6LSE4+Lg58Hfak+tYTJX2AiNjtnPnTrzmNa+Rj9OCddUX6vl76GbeL33pS6W6UuvTtPhfm7cRdFEYqBYY2dZUtJFVV+gKE1KYrBxJ0xBGWsPs9vuwft2NiFvTKCRtDBVzMIIWfK8h78H0CkXBUWogiNh8Nifmp1HQkka1BaeIOFYLGiNHAqOIG20KqT6iF8ujm+mJZSD0PZQpBqRPUbEgqQ1GoOIunDMlirGdglSPcUM95wXno9FsdyhUze7x7HQhhGrRcfiyos8/K1BiGog+S+xaQM+2vCkpnkOTB3Hyycsk8mUKgpQ10500XZT0BBvqdhYtDUrmpsl+uUGX0jaobUfI7g7w0iBTBx+8t1PTVfRVqLf0UCqVRaPEhaLgOgKKmdLnfWGVoJTsex6KbkkBAmkqLtaBWaqZ33Pw22yjQq8ounBzyJmAtI/Kwxczb2pVcqh7oSy+ZKH2HziIsfEFwoYSqBFs1eotYaaWnnKqGCF6zUD0WQwWRCBuOcizEokbb2a8TFARpXS+VpVswhILg5NKo2Ilmcx+l1W4qSuVpdZodxGkYgHhuGw8HanAiGk+08bXvvp1fOub10i6Z3BoBKecsgYvetEL5b1vv+M23HnHHfjxD34AGD5Q34k7v/GPGJ+exrYf3YSR6RC5WhNhPsLgmjGsuOR07DdmEPaZiEwWnFAiUBBWh5pEnhcDktBnSpM6RgY/MUquiy1bNkmKsb+PLvSeVMSRAWZ/Uc4JmVdMtck9SOD7kTIHNW3YdkGsCPh3eujx3vI68V67RVeJ8uf54JpEUBi2fWklNjM9JeyOZniYajxWehF5F42WjwsuuAAHJg/AKRbEQLPRrEuqUTH/3ZR1d6kgg5sJwY+LqZ3nST7dy1i5luc+10alVJTAePu2x6XKz2vV5d4xvdi9Bt3tVacMJbgl2E6ojS1KkMrCAs4lj6CLFig962NXI5kpvebRRqZzSgIaBXJlxVS9WY+sXVaaEw0jWdcD+/ci8FvwmjW4Bbb7o3msCo47MhmtQMs6CzAeYOqU93jlKWtlrlI877j0WKN/UQ4WbU48A15cQKFvKV5yxdsBawAxXORLgwgkOFEkAokA3YiaHVHiXIRGWIPhJLjxzh9jJpxGod/ETHMKpqVbhCm2LsOZKriX7JKWYMxvbKgVV2mG5R5nlZ86kFEmqAmsdhtl30e/7+HQI+vh1mdQ9j24lAoI2XJiD+P9739/SuE6Bexnn322WrR7UovHSjGqBqNZzJ65jYsPSxTJ17GYMt0cm8/dsGED3vOe9wjgovaL6UnVe+n5exBk8RiWLl2K008/XQ6kt8BAgUp1w0iHakp0LuhSFSbqeRp0kcasA609uP5f/h4u2vBn92PxgIuylUrrEHHdTk3xFGIKSewTjBhOIQ8zx7x8hKLbj8DnZsMFnGCI7IhyG7ZNS6LtnTueRBR4UqFRdFU5dJFalICO73TNZ+WULU7Q3KxImVIvdPqZZ4uHFxcU5bGoXOUVUGaaMotenw50EXoy/STHRvGwLSlmMUtsNlRFl2C0DGb0CDkFdHYi7U4Ss1NJp67o/On5529UqU8WBlEUBFxcdApRC3fVnCIgpQaKOiV6AVUq/aJhonB3tjYDxyFDQvZEleYrk0lTgRyTxqReZi7KOcmelryRFJaz64SNYnFANgiCJ6ZG+EXT0YRpPKa88g5eetErUBoeR222jjRnoiBVSTl4fiCVznmykwHHA6uauNGyCTC9ihipRhIVq/Qhq2Z12y1qm4Qqk4Vc+C1JfatKpzzNG8kksAlxSg/BlkrRS2uTglQNGlGifIrCSIIUskEmKyS9QI69VvelEbVT6BOzUYJ5aruarSb+7d+ux9e/9lX83Sc/iZXLxmA6TWz+8Xdhbn8CxpYncfCWB9Dnc04HaLkhXvT2i1EbSNAsGagnMeKQPeL6UGvOiGDfzbzIvFZL5h5F9ARdvu9h964d4uJeLtMDyxOWisGHstFwpIBAZBqZnx7BF3306G9FnzJqHAnG2CiboItu4LyXFVYKiqP7/B5ck7hGtBoNjI2OSIqR6U8eKzVdqtH1kZk0xXTRvdxBO4iE6WIlKtvESGqRbDpNY4XFy9a+Hs2pPmKxPHhGyrT5nbvewSkWZ2UlQTLHG1PBe3ftRJnG1xyrsv5o7VxvwKd+ZgDA+UldLAsfWu0Qy5afjEKxIpKNjvFoD1LqBXFakjGvs+js9l3/ry7AVe2yHFbDttqiN3QsagwfR9urw8pzH2MK/fBzm8t0ce1n9qPpBcJ4L1pyEupNT1m45Ay0/BYq/cOot1LU23mUhpbhxa96I+AMAxUK6svwWYWcdZFg6ymCmZxkYyLkrBxmgxmkdoRrf/pdtHMNWJWc9D/1/GaGHzToyvYIsSbqZQ3ndfUyyJb1ZeyQJdoeRKXfbbK19TrGLBOlZh3pvt1oPPk4Kr4HO2YxQld/eLxHYVx11VXS8FrrrAiCuCESaHBzPF4huza10x+s+jmpzvBP9+Biw8/md3p7MWKidUSvQevxnsxz8TyeA68JrwWLDXhttO2FBpXiHC9EugZdCjsrpqun4ab232LvLy5qaQPw9uH6b30JKxf249DuR1FCC07qM+kO1ykijFiFVZBBS9AVJW2YFj10VHovYFNfJloMusfbGbOmdAT8dLZg4EIyNTmRlc1DJl3RseG3GTmrxqzc1BmZse0D0z9Mb6xcvUboZW7U/OoFXSLk7WgCule+e7fVBFEpZAqgU7WxZFVMfAUXd1ZySfQjvj3KeFJSmWS9aMbH3o0dEfjhwOuXHXRJAqoDutR5agdrdSXZ6ombMVmVkF5uJlksXqq8MCyuy7QTPYJMlMoVuc4zMzXZCFnxSqNKsWMQNos+bapNiAJ9eezdy76cwzh55SqplLOHR2WxpoEtx5zVNyReP3VqpYoVWOV+pFEkVYmib/R9EWIHQQK3RKPMNoqlPvl7PqfSm5Jep1UCW2jkVOpKem1S40UndrnfJNsIoDP36rCNSApPPOnVJtOIgQiZHe4YvFZeG2i0cedtt6HOa2DbmK41xHD0N979fuSLQ4DBgNJDFBri91Uul+Szbr75Blz15S/hw7/zIVz4ojPguE1geje2fO+7WJuY+OHH/h5ryoOI200cigP86gdegdaQgYlcCw1utZGFQsFFqVJArT4jnn22bWVMv4WZ6jT27tkl4GqmOiVGm0UGG7K+ksHlHMtjtunDtAsYHR2TQiSCKlpqEGBxDvDfBM9BEMo8lQrqmD0FE7GkeDZAV3V6CqetWYOf3niDmKOS3ZHGz5kG60jrqgZdRp7ACli5aqVsW+wqkbPy8Py2FMHQPqJ3dejEZ1m6KPMJfy6W7mO+Z0YVZBVoiaR8EUd48L77sHBsTNg/ReRr7Vx3/VFvznUxFOBMLR7nJHV4Q8OjGF+4RECXtEqaY//Sux+qivcTdBw4wnnpdUNJXNTnMdBncUkBjVpDxuHI4CDuv+8XMHMsauA84wzv9BnI1tkMZGdMF8EkmWw/ogt9LNrMGeqLud8wGxZ6EmhFiQXD6kdo9KE8ugJnXnAJzPEVoObPhy1sl+guKQlg1aOY5EbI2SZacRMeGrjj/luwb2YX4MbIOSnCRPU/Fj4v64UrdyADXbrD4vx1jZpmJPumrpqGctorkUC1XZ3GopILuzaDAa+B/Q/djxJ7QwaeFLOdaIrf+OQnP5kyDUGgQ62IbtmjTVKPxTTpHo0anOk2QRwZvGDHSg/qSkUN2ljt+LKXvUwWl+NxxD/mzHoWnqDZPIIuzQLyfKWdkUWdCm8YARfzu93SWAV7mNPXYkU1OeR5ArqaMJJpaX7dZ7ZRzrUwUoiQNKfRrFYxMjiMmOXvWaRA7VVqEF0HQNqWhTE1LORztgxo3b6BmyYroiiSpREkF9EnH39UesCxZDgO2nALFtocOGKDEaFYLAvoYtkzS/iZXlqwaDGcQlGqpyRize6pAtNHBl1qKZJndmhXGSOiH1JaM2G1RHCcoORSQKzafkjljKxAhmLGMkfzuaBrLijpFfk/C7f63/UtmN6jNkgZ/OkFvbdtCETjRj1Vy49h2i68IBYtkWkV0DcwgHqLXmfKIoGsJMcawQX9n7hglir9osXiveXWUa70i/nt0qUnoTiyAMi5FG+pj+dY5hLCajqmAllVSPDklhTryt1VRPPKFZ7ggcwIq/UoJmb0S4G6WywLi8Ux47CSzfdkDLoOgQbNmXyVtsmKJFLPk7HIxUvakzD4jNqIA1V8Qm+h6ckDeHLbYzg4sVcEz2Ss7FwO+ZAAIYZTLmHG81AZHce+qQbe+M4PIght2KUFCCPKJYoyVKrVulhI0KuIAvu+cgXlfgteawfctIEHvv5VnIECfvTnf49V+SLYFDcohDjz7RcjGDexM2kgLhaQBNRT8bLQQy8vbXAa9Rr27tuDVqshlYl02qeYn1W6BHrc1HmsXDekp6hp4/RzX4RqrYU2QVZm58Jghu7tDPR0yphBjwr2GMAojy5Zi55hepGb8fTkJE5ZvQo/u+km9LEHHoFAQkd69n49cvpSgS4iElVFStBY6e9Dmzowy0Q7DLI0twYBamp1QZdOjB1dRP9cT0Y141T7oZiBtWOjYJp4+MEHxaGfusMu6Or119LAiWM8EjkN2UopFKFG0nZFdN7ymGpW8gGdCOysjlmTd+kuMF9RUucCKVmCyrZ0fSIJuvKGJYEN/a4YaD/80H0oFx3pjEBQyQpbdXTZe2TrkC4G47pCBo/dH2oND2edc57oPHm+Jl1W86kEeHFiwyoMou5bODAb4y0f+AjaaQGFkaVow0EgJVQEXYaALlNS6zF8BuLs0mI0cbC1H3etvwPNeBZ+0oTl0AdONA8d0CXwt5NeVG3zninoEoiatWTTvWRZHMQiGQZH7doMBq08nEYNC9IQ+x9+AHatikLgocBqUDnG438Yn/3sZ2UE6TQaf9aA5/AO9Ud6Wy4gmgHhoqBF88ebXiTI067zXGTuvfdevP71r+/0bjwer7DjP90TfybPj5OK32mLsWzZsk6DbKZyiPaPBLo6JpHSGyqrzpKPzxgxelSlLSTeBDbcczN2bL4XxbSGAdPDaMmENzONgkWfGwtRzK2HtL2BnEVgR+1OS0UKZkGYDDbGDkOyX3mYeaWLEgF7nKC/XML6B+9TACdqi28Qf2YqxLEL8NuBNJxlKsOPE8nh02mYIt4lS5dlJeuZAWtmaqhBsvL8eupDR3e6ua5qV6KAlzbv40vZsFV+J0waj101XxV2RNKkGSCRj+lZ+OZ4UT3jVevEB8az8AreKwFdYhPQG0XrXoyqmo+6Ay9MUOobQq3Jdiu09QhguUW0yETSC81xRbtE1kT6FLKc33Zxwa9cJI1pCcLkKwO1sv0ZrDC0JZWsgiUJ2wRccbyrlLIyOBWMnNLWgX3HUgEEXDSpLeR9JCvJ1jwU1BMw6AIaprKlDU6OXzzHSCr2EAcyDg9N7BEQJa2AcvS08zEzNYn9e3dhenICgddAf8mV8WokkQQMjNClojOJRMy6Z+9e9I+Nws/lMd2OUA9NXPGW30ahfyms4gJ4AcGkK3NVvKckSArFBJTzJIxqMMxp5Bv7se4bX8PQnilM/nAdShOzKHE+DDuovHAJ+s5dhn2WD1QqCFqsJCbYSrFv/y7MzsxkGwQrwiTzItottgkTECONeFUqh+uqaNVMByvWnoOA40BS9WR6Y5U+JJgk8GEaUiwlCA56qlRZeUg/oV63kBMck9qGhOBieGgImzdukHSaFtOLUerTtQFiak6y1aawWkuWLkXLbwvzQ1aeTB6PW7om9BA8vexWRnid4JE/O0/nZ8vxS4pRMXuOaWJi7140a+yzmW3qWWu2TLneY3+gUmSOyxQevQY5Bxxpf3PuC16IWoOMUE+bGpl7nZUxY7meCejSF1VrutQa0st0kW1mhSZbATFdyr6ScdSW+Ri0PYFCyvC4a66qNGIZRKZGmF0WHBfNdohFi07C4PCYVGdyvlMMLyna2IRhlhEaZVTbJl79nt+DH9pwBHQVENA+BnkhrK0MdPF4AgYThTzqSRV+romf/PyHmA2mYdgxnCL1kqoNoGa6NOhSDah5f+ZfwauvHpclNonQGkO+a5xjZTgBtEmzSthhG5XQx0jcRmP74/D37IJL0BW1xVvzRB7G3/7t34qmixoqTnAyW2x2rY1Aj8VUaS+v3grF3pTisUp+tXs9F3mCL1ZBXnLJJR2gc6zXn8jJzue5+viY7uR1IgvHh6QWmbqRjarLdPWawJFxov+OKqPn4qMGihLcE3R5yEVV5MJp/PTar6EQVZHO7sGSQRet6jQc8chyELFDewa6kA+QpC0YhicjhbIBppz4WUHA7deEQ/duWglQwxOEWDA6grvX/Rx9bGvRZpd5lknbYuVAIT4XDGnd4YcSebCRKfVd1Gyccupa0ZNwI1AeX91oVcwNjwS6spWU3xhFMi0i8zrrQ8YfuRlx0xIfHG5Amd+JqmRizzAl+FZSSr0IzAUmWf+L+dzW/xCvUaCLIngNLPWiqZpeKx1fjIJUD7VhuRURtZ+8+lTRTLVjIGD1X97G8Mgolp60DPlyv+iruFCaTjGzW7BEi8X7qXxp9GZoIUzInhB8UWPFZsy68o63RVmLpAyspC0MbWSoJeRmb4qOquAwXcmIntrHQAwxpQBCqqIIytqwChbSdh0Te3eiUZuSsnWHLErQwgP33Yk0DpRtAsEXP99QPSkZQRYdNsALYMT0r4P8XepleWzc8EwgiALElCgUiphqx8hVxlCPK3jtm9+H1ByFYQ7C83PSaqdcoqAfYtlCUMGAIzGasItN5P1DuP0fv4yxiRn0bdyP/bffj2IQwxrIY99AjHPe/CuYHbDQti3MVtsY7OtHLt/Grl1PoF5nUQtTubweLE5QNi1srWOLbUIkwnleQz6kctgsYGDRKphuWeYRU5ScZ4yuqTHSldNS5UiGK00EjLFqkfOHazULa+b7IOiifx71Z7y/teq0WFw0G3XR//RW2R3+GVpLSfKTgJ1MHHu2Mq3IMcDuEiITyJpY91bbqIA0E0Y/K+m1+V0BmW1y7HS0TcS4mWOLXQu2btmCIhl/EZv3Frlk2YpsLWc3AgYgNENlQQp1jDOzDVxw4UsxXZ2VgLjrOK+DQ8XOCBTPPVPQla0ZmQhcB7Q6vcgAvNXwpIKRc4YeXTu3b5M5WyDzymrbI4Iuvq8q5mBFpuUw42GIhcuaU8/AbK0plaphEqh+kzHNrcvwIgfNpIiVZ70Uy89+KVAegwcHoeK4BHTZTC+yvRIlJ7RrsHKop1XMBIdw+303Yap1EOUhpjTZDD3Lm2TpxbmgS9U2z5fpUu+sIGqe3Ql4fgLjcmKFI5Y4zMYULISzVYzbeZS9GnJTBzC5ZRNcr4FKTJunEyv2Mz71qU8J6GKKkYyOWBBk3iL8WVfraTZLDjPTaenv2sS041+VMV69lYsquus2NhX0ahgdkKfd5/mdVYKrVq2S4ziWJmx+0+34X6VpfBX5p3jlK18p7AuvF0XE+sZ19DhzSrjldmakuq6+0ClGbio+WjP7UCpG+P7XP4cBpwWjtRejJQNhrQqbZf8GK0EZCZOpoLcJmQ1GVaqZahQxP8/KJ5UWUuJzmiwyYiUbAAwPDuKR9Q8Ls5CjCRx7TNnchHzYeVvoZ4s91+JYjFgpfA4iJkpzOO30s6Rqioun2pgp7ObxcEOe2/BYDWH9UEsVo3NpO6Rok67jTc4QbUESMoXEqZQ5KPM7DfEy0vvpurhL26U5QkZ1jXsrcnTVS0es26nUUQJZy86qeHTKM7MeUIaVNLUlKFHpWhF5S2l/libl+OTzqV8UvZQSh2t2SPoDZgJ3Wdf5ntTpZL0IqYNK2U4mT8sGXidIBSmXEYNVnKaDlaecKgteoxUgzVkikF+x8hSAiygBvQjeTeUQymsmJqJ8Ly6QtHOwBWRpd3jlA8X3sSRCZcUh7xEZDjZVJ3CQccINIWZTd0OsAxj1sy0KW8XENJBkakGMnnxEzVmYhQLgMxAwsOvxx0SLxXFGYMQUpNeYxcT+PajNVlV5fp4tczwUTLq3s0JMFhbZGATs8YIxjehY8vlM//AYmfKSFjI6JUI3aabbWIXHFEgI9C88GY/umMHbf/u/AM4CoDiOwM+j1Y7QV2F7W+oaa+KiLlp+o400mULBaGLfPXfg4Lq7sWLKx4PfvA4LAgO2k8OO1Mcr3v9qTFRi1E1qKWnj4SJiI3uvIcUqlUpJilX4JdXMZNIYLdObK1v/aDasClFSJJx7uSKWr14rgJdgSly4pWKXzDVZw4wFE5ZYudczWJEqZVb8KifT41/Qep8p3TLo09Unlc30pNr+xFYE7RaKBXXdFaRT9bXqxyz9n/m4ifbFyEmQdtZZ56LpqcbX3KyYPiZQ7LK4anaq9+kBi88TUS0bugSNacfQlqXaA5U+3HfPPeJfRtCl2RTOAW3poounVM9DzntOwRzcUr9U8lLTNTwyLrquTgKM10p/XsdypyeKnd9dzNitLuvVlVyotJyks2UdM6SA6qGHHhDLIFpk5KJEAD4LPji/WFxVcNn+zZc5zinJoFuaXbM1l5HDqtVrBJhw3WB7ITLrRr6AkYXLMTETAO4ImkYfLn/HB4DCCAKjKJ0zKMzkSpSnTYkE2yx0ziHOJ/CNBqreAWzZsQFbdmxE32gZ1fo07ALlO73jrnePUYBz3qBLLToyPE2ul1kbMzF95t6aA3yCamr9vBaG8nmUW558/R/m3gNIsuu6EjzfpLeVZbraooEGGmgD7xo0IOgJEIBAiUYUwZFWnpoZbUg7G4odrdFoYmNmNmJX4ogj0YiiKIoiRIIwJAFC0BCGILxpNLzvbrQtmz7///ndxrnvv8ysQjcaXQUOlB0VVV2V5ufP/94779xzz6m//Cr82UMYix3Y9O0im2+R1SaBoFwMBFgnC5gmEaSX7s///M/fdMRq4bguHUrZJ9H3CNMhkwr1HdzJhfKz1nJpcDJaftQCez0J8T76i78jcKNR6hVXXKFaqaW89M7dJKA1ccbnsRB08UZWjiBVg9KVHWGAyGnA783gjh9+E1Y4g1Q4g5LtwPI6sAMfeTsPI2JoqBJcK6ARITRVuc+KVOCpyt5KaGI5GG2Ox6SULBr1Bo4eOig+LYho7soFUZZ3dRUnO04p4IluR0IRcPoZ20UTRD8W2Y2HbI8nsFCgKw65yOsYmuGAGDo3Lw3CHi0nEADaYDQLgaCazOVr9Gf5v56gR+7D6c+I4VvRSCSEHjjaUG84kLTPiy6pKLTEbToXbTI1anLiNcfMSWFwGWPT90WvIyA2TNrDCcBp7pjNoMuFSbyTkvw80fgxIzCWUh93iVL+Fcf1SGJS8nSqjmJ0e56UCsvVCUxMrkGxUoNh5xDQWNRMCYO1fuNpYjDKHaaUKnQOTCIwdZ2eBJVz4RPNVWJAKp1Lubx0IwrrmQBAGbqGYh/JquRyLF8FAgx8AV0sR3ggq05bE50DKtEKSTwVxcYEZiwTPv/kY3BaDZQKWfhuB7ZB/eBzyNiRdP4QdMneMSmtDdlB3MUAACAASURBVD9jOVLY6MI0Vmh7wO6ilC1pCmwYYMBuaGZhZMcw3zFx1a//ASIvj25YQLo4RWti8QLk+5ioVeTzCwwTjfosJksmDHceRucI7vnWN7DVBx75xg3Y0IpRTWcxb3rYdf01mB+LULcdaWYRhs2yUSqX8dhjD6NUzEqTimko93lashBcqpu+rvl/pXHk+OojhXMvuAjzC3PI5rNitVAo8vOkR5IqrcijkwXBlKy9JKBYnpL5eSsFXQS+XIjzYmlBQPr0k4/JZ17Mp+FRSK4B7mBMJkkbWgUkoM+C149w7nkXotvri2M5xyZLM7QFEJ3rkiBmNabf4M+1skl0FY9SVQeCEZE3UL9E26NsDi8895wCnBKJpMCWiiAbjcNiZ0tiU5J40+VyZSkv9hwfu979XjGaZglTPiGeK76WwU5htbmgW/yKMedbqM0ODL19tQGg/vPFF16Q77QKScUGCtSk9bqoVivSmMHNgut2JfCbaQsiN4pYifLkcQz4ptM8ZSHN+UU4jo9MoYJTzjwb890YdnUdDjUjXHf9F2CU1iKwiogM+graqmRLRlvHIJkp9GMfvtETd/q59kHc9cCdKE0W0ejWYWXYiLA8aWcItFZ45Q+uGSnACNOl9y5cVwDfihGYMUI2gUYhMgzB7seouBHGAhPxXAPNvS/Bah1ALuYGk9cJHe0Z+cX1UXVjp4SgSIK+VdjxiUGXeJBwgk78srg46e49wYkx0+NVRqIW4WuzU/6frBUfy9/JdZewYGLKmXQu0iKCix3zF/n87XYbn/zkJ+U59eNWMbJW9VDVfacMXPnzBz7wAaGTNbDUXZ8rexEuXA7CzlG0F1/BQz+9GeloBv3mQawpZZDlaPQiGBFXwAR00cSau+i3ALo4sUkVPQKKubwyx6OYGQF8ryM726H/ybCTRhVwFOgqlWqYXr8RnR4XGpqnMm2gjWyOAk0ms3MgDXetg/1WshDoATP8/dIzNdilnJSadDhNqdr+6C1hQZIJSQc0Dw32Ru5rAK7vIpUh+0DmgIuDgVwuL7okjhFacXCnRy8fDs9isSSfveM6YmSZLZaw2GhIxxIxT8/zkMkWpNuHgtp+KE3lwhxy2q5UVcRRtTaedCKayGTy0vlnsA2bTBXFyeLmTs8s7hCVcaZqMtBxn9z8xKpFX2spk02QhMxzdyrdoLE0S6gdYZJ5KGbE1AuZMNOmlPlE68TIFqenIlAI7r2etHQ3Zo/i4IG9WJiblZ0wmapU2hYN1vzsEVXmS1noteuosNMwdKUsyPKjZPgtcU7XwFr4uAR0n5wmYnTGZBmTpqGFUhE9L0Cj20emNIUgNY73XvVZRCwvZqdwx10P4cd33iPng4tsNmNh61ln4pev/zycXhMTJQvozcLoL+K522/F+Mwi9vzDzSjur2O6VMQ8XJx2xQUoXLAZR0OagIZwA0+aD3LFPPY8+YSEYVMvQ9DF0GSxZBmU348NuiIri63bd6DX6wpI6TpdZHJqd0+mSzasGnQJ8Ho7QRePyRZfM8/popBP4+UXnhV7GWYQBp6bgIxR0Kg3PsrzjTwOhdbcUGzffq7IIGglEvKvypDpXzboEsZ+6FVFawXKMryegyOHDg2E2gK6RpiugfCcG2BpaqAjfQw7lRPAxWaXCy+6FO1OT5qTJP6agCvpqQol+JzGtKuwzHgLoEsIkWQ+IJPK12Qw+czRGRHRZ0xbzHHJam7csF6aTF54nr6OphhxiwmvNOrQP86TigU9A7kxD/p9KcF6/RBmuoBcdQr52gb46SraKOHDv/LbgD2mQJdJqYNKJKB0QLcXcH6MrRi+4SAwHHTCRdz84++htraCueYcbEoT3lCCHgVdx07aeCvrsebJhOnipZqEgnBNIctF0BXZhkgB0swp7UcouiHGkUK648I/egj1V3ajllbvyad0h+5kaVo6UQrmSlVgEEBOtpHSjhMxXQQbBEoSVpqU+3R5haBIdx/yPjpjcbSUqJkyPl4bjTJMm5FD7JbkfRn5w+eiloxh27t37xa/LjJe/Ns7edPsHY+BurctW7bg7LPPHpyP1WnOQsRuE0bUBlDHLd/6IirZNgpGB357DpkoRN7OKS+imIjfQkjfkOWgS5bUNzJdHOEpO4Nuq4NTNmzC/T+9V8qK1NR02nVkMnTNVj5jOvdPucoPQVfPCXDJrnfjyNFZEcsWyjksLs6hWitLd0+KtfAEUek5YEnJdZDF+MZPUQE7BSbVdl7fRw2HwdcSkflSgMVzM9r0rP+qi7nq/8feD3HoOkEo8UMi4pcJin5IrvhWkUEplsoyoYqPFUuHYmDJDjQGOWfFYoO6q1Kpitn5BfE5yxZKwrpceMkuVMfXSKmQixH1WBS3p+lrRW0Pt8DMnhUwxC8FtFgS5M9i36Gn/cF2Lx6U1wgQ5xsNOe5clh1JBgKyI1wESHULlx0jEgd2KuR9OEnKhJ3NIPYo9PVgcMZhSajbxv33/wwOjS2ZPyc+TSF8r6eMdA3qujhxKP8wv+9JugFtSbIZWxbrQtaW0FgK7BuL86hVy8MII62gSFgToeTZULJSV3VOlpYlET/V2phoTtpOgFRxCq5Rwti6bTj7sivxgzsexD/ceDtm5lvCKLK7sNdtYWrtNC5913vwu7/z68iZLgx3Aegv4M6vfRlb+iGKr8/glVt/gqlcAXNBB1hXwnmf/hCOBk2k8sy9DOHGkeQvvvTi8wh8lmhEEZKU71my00z9sUCXhcjKYe3GTcpCguUMn91/LFczXoZO+8tAV8IQKaaW43bUfPQkZ0oZ7Lbo8/w+S4ppHDm4H63GAor02KLp63KGUoaTQg4sw5DzZegxma5TNm9BvlBB13WF1SGbc2zQpYw7FdO1Wq7iJN/zkrurAHGVrkE8ECGbzqLVaGBqYhJ7ntgtZTjpkEsA19A+Qs23ouGT6g+7e6lh47mgl2IRZ27bgZ5LoEJ5RaROm5w6ztZkupga8vMHXdyUcJxI0xoj9ioVvPjiS6iNjclmnJpNp9vBWLWCfD6DB372U4yPlYXh4VjhtSnGypLKrioBPHH0N+PRsxJCP7+ub+Gs83ahFWYR5tfgvVd+CiivQ2CVEFkF2XyKPQynG9FBG6p0aQNu3IOPHnyji+/c8i1MbZxAw6kLuUDW9I1s7kg5dYVMr9SFOL5iA0znkz1CwkpynRWmS0BXiLRhIM1SrONjzEih4MewGgs48Ni9KER0IotFUE91LDWpBm1dKMVhBzMvjMQA2bYzJwZduntPgytqmXjyyWBRCzY7OysAhOwP76sF59qpnv8nuKrX68JgcRKhPcX09LSYnxKUcUdH2p8aKYKuhx56CL/4i78oz6t8mt65G4+PFxyd9vleeTyf+9znBo75qwVdCHqA38DCkRfw0L03I2csYKoEvPjkQ9h5+qkIen2YEUeqMtEkClegS1k48G8KYKhJQDviC6sRm8imc1icr2PThg147JGHRbRcqxbQai7IToYDfxTcKKizFHS95/L349Dho6LRyBWyWKzPYXxiDCxtkZ4+fgyWhl/HAz18T6NCcg2Q1GIy0MmNZFuOgjGWWuyQXW3JwiYAb+h7o0WYCkiqHdHokXASiO28NCPQGymXzwuocr0+iuWq2Ca02vQyYyKAKsux21NKeYwOyWRV3Ec/xEc+eiVSk1OI2z0YhSLifgSjOg6n3oKdzcPOFAR8EVRRY0WtB4XnlVI1Ke+qGVkSwJjV2Wfgq+oEJFPFWJmBKpDdMuLUzkOiVol+QgayrAmy7MeZI/TRb9VhsYwRerALOaDdQLtRR2njeqCxiJu+9w9Yv2Ec83OMk3IxUauh2+1golYVE8+FuRlMjNdkF0w/NZYhBQaaLPurJIJiuSy2AooBYwm2n9ho+VJaY8lySEZyidX2Keq6sQaL+grGOB9vmmLsXK5W5Nw61LSmy+hGBTS8DK773L/Bv/qt/wVtz8Ln/6ffwVnbdoqn1MzRI/jT//ineOHlV/CNv/kqTl1fg03fvN4c7v/utzExX8eZVg4//a9fR42hvoGDBRv46Bd+AYeDBtKlDPpmhB5D6nNpHD58APWFWWHQWL5XmskTgy4KjGk6OblmSjoXuatWGFzpWUXCkZyaoYO7lgQsD/89yXPIporIknPIhhYaJ3dbDRx8fa8wdewUFQZ0iQ5S13r0XERyNoNu10etNiVaJrK9dOr3aWexJIhZrtikVvQvA3RpMCGAgmxGOoPGYh2nbNiIp/c8JRpGLaQXwDVgbRUQ4NpFppmd47TXoaicrB9zbJmCII0l3KRxHAri0KCL2p+fP+jSFRmu33yvlMVw7d23fz/WTa8V9opzC8uL3FgVC1lJMKFfG6Pm0mnKhVTrMrtl+fEpCyBV5QppigwL2WIVXd/AuZdegf1zXcy5NiZO2Yn3fPyXEdplhFYBMXVdArYTpbN0+AZidOzFDpywjcBycPPt30O+loUbOfDRF+ClSYGlu/NkY75C0CUmGSKpI+gypMSoCQQCvdCM4bOyxI2VbQvbZTt92oghHxnIdFuw5g+ifWg/3GYTxVQKeWqYWbkLfOTSKdHL0UaFljo0b6bU5IRMF8EVPyh+OPwACa540nmx8XcETtrygeCKwEQDkcXFRfmACVgIpoi0+UHxRGtdGJ+fgIzPw+cl8GJ4NpkwGqXyse/kjRcry58EmHy/PK7Pfvazg7Inj3/lNy6eHuDWAauDG776X7Bp0kRnfi9KVh/rahV0FhZBcKE6INXuUgvIFejSPE+y49WBp4n2I53KotfuoVQoYG7mKOZmDqM2VkS30xD9jpQwBJBoK4ch6JIavJXFjp3nouOws4qTB/UKbRQl0oSdWeycXLqsLj0fx9/JKm2KEn6PqMFGWLcEeGn/mWW2CibtMcKMMIGaZVOatEReqaMsknl+aalTXKEQmkXY6SI63S7yhaIAHrZDcyGkGSnd1ykSJrCaWLMG27btQGFqmrMFArcPO19Wx0+NQ8+FkeXOkTYCs5hau04iMuhxw6YELZKnxxWbHYQtoBaSGYcBu71iWLZilVk2S/gEZTPC7tHE20akIWx2kXxOtRulLxQXyE6T14vq6nPadRSzKdx2603oNhexacNadJoLaDcbqJQKsG12w7VhmiHyuazoo2h9wO/5LDvagF6nLYBOpEkEAaJxUcBLgIGlSu/02SqXipIxSD0DafVKuZSAek1jKledQY1F/HGGDkYnPY4S0EXWjbo2yYqMTThRCmZ+Cp2wgEuu+AT+5z/6v7F15y788Z/8J2EjZufmJAZr3779+OP/8//Cv/r8Z3HtVe9H1vZlA4TWAvZ//2ZUjs6LrqtCr7KsiQUE+OjvfQpH+3UYxRSafg9h2kIqn0an3cSB119DPp+SMgPBF4HosLn32EyXz3Ft2ti6davYLJA54c564GGmszJlPzLUKGoGd1U+T+KLRxadBEYkPk6IA7zw3NPIplh2VtmLgzSNIfxTnnrcALIhJp1Fu+2KT9vpW7eLmJ5xQB7Lr8cEXWqDkUjyT/pjf9sekHRIq2YtJSNhZA7tI4r5Apr1Bg4fPDDSvcjmJz0nqQWfUTiMTmNjBRMKuKFqtTtis8Jkjx07zxY9FKPWZEOsLnhVbpTu7KE96Um/r7dQXlRzigg0B+su1yya75ZKZSzW62KcSrba7XWE7WSpeXFuVjpZ6edItpsbLrXRUw1xAr4k2SIlc2M6X0Y/trFlx4VYcIBmmEM/VcPV138BkV0Z6LokV1RSU1VPgUvbipRqEPOiHkLbwwOP/wxH6gcRmB6MDDXMtKXQcWDJXKLXHEk0WRlbSsAVJn0MdqhAl1hHCBiLBZCxzEjDX8op0vRc67lIhTEysYGM08WpxRRmXnoBcwcOIhUw+IjFAw+pKBbQ1Xdd0cIRmrKiQp3tCUEXF2XdQaiNT8n2EIBwsuUX8xoJjuiorIEZQRYfRyCmS4+6BVp3AvL0saRI9oy/446V5UTen5FA119/vQCed/JGoEhQyAuVX3w/Z555pnzx3JDRW/mNLW0uOvXDKBZD/PMt34TpHUG/eQCnTBYxd+A1jJdLZOiVjULSR6OAl3pVNYZHmKER0CVgIGTHVxp9x0OlXMSe3Y+hVKA3WluJpkXHxIs2MXUVul0xXQK6zAzGJ9eiWpsQDVOXvkv0C7OZBRmKT5guD+q8QH0+Bjv05ScoubAV06G6R5bchNlKlpUEaB2LraL5n0kn5ASQKsNGRRmL7FXOk1ro9Xct8FdN4Bn4cQGTazah0WxK/iBbpCtjNew85zwp89EgFCnu0ORsA5lssltnm2cWpMBoFChidtmMUJSuOgPp5s9WcjJl3AGr9vHEbSzxWRqUAUfKqTH1HtJSHYi2gn5S0lGoufm+h167LWBLfHLiQEA1y3lPPvEomotzKBeyMGMK1QPk0iaMqC/MBe1CKNkSrUHgolLmRqgvug52s4oVAYOVhf1QiWkiwCU+ZtemZEIpvRgp80A6QJW+rzY+JkwZu/q63bYwdGTQtG/QkOVKQr6TRWPFMTDJRpcdfryIqCVKF4pYaPWRLk/DM6rYftGH8Xt/+Cc456L344//5D/Dpf6E3Z6IcPOtt+Lrf/O3+I3f+DV89tPXwgja6NUPIW/FeOzrf431HQfP3HAL7MU2yqUUuqaPy3/1E1ikqXE1i4V+B54dI1uiZ5mPl158DnkmBPSag3KrDog/lpBexpiZRtfxcN4F7PxzBHQTgA+C5JNBpMeI1ncNQdcqHM1jdufacs2q0rEpbNfTu59QlhE0sBWm7Q0DVF6efyGUyOQK6HY9mS/OOfcCtDo9pHIZ9JgSwPV+4AGlmS6RLiega+WB3Sufd/XkQlZZdRuLWo7l/AjSWFBfXMSayUk8vWfPiHWGmjX0PKcFEJlMFq0mr3u1aeu5LmoTkwKiTz3tNNW0QtAl5VZlFSHMzf8A0MX1mWusRx2nT2BYEOJA1l06FTAGyumJW73qVg0xVi7i8UceVpYSnCeS/Emb836SkSrRSGT+MwXp1iSLH9lZlMbXwy5NwaqsE+D1wU/9OmIBXWWERk4SOAi6CLuERZVCa19AaD9yxePucOcA7n/0HgS2B99wJRRbAS/lQTbwIZPrcnWgK0jK9ywvLi8xco2N2Xnt96XkT0YwZLZqFCNjWOLdVWX39uICmrNz8FttZKmfZvOf68Hv0lxXZSHbmQzGJiZQqlZhfPGLX4x1aKcGV/w/wQ4ZKTI9gpaTLkLtkDw5OYl169bJrvy+++4Tpoq/4+P4QesuRhmcerc2kt2nOxoJXHgBEMzwfmTS+PXAAw+ImF7To+LZNJLtqDsnVz3wTvAEfB+8SPl9fHxcSqS8XX311cLWnSjQ+82fPhLLBIO+W1EL6M/hxm/8GWpZH5W0D3gtUA0kEQVJJqFyylXUvkAx+dsIUzXKdLH7zg1QLVXRabWwft00Hrr/PmTSLCuwY29YF6c6Q3UYJRojATIMwTZhpXLYcsY28d7xQ19KByyDcAfHEpxYQUSqFMIoFNH0JbFBBHXCioi9BNuqE2d7CT9l0VRR9sJ38D6DKV4FI0vNX+jsxDVIzkPiLsDnMwgMqYViOYbh3cpygeagNAUlu0Rz0Wy+KHE3GTZ28HfiMZZHOj+B07fulAgl0IiyHwi4zNTG4TXbyOSLCnRJdqAyguRjxQrCtiWHTMT1jEBJ2CrVGa7yKUXEngjcCUzkaMSfjAJ3xhyp0Gq+KwIh1eAUIWQLNz2Ywj4O7X1FADJ/5iTYbbekPHbk8EGUSll0Oy3RDhGgsfWfCyZD0Z1OC2nLQErcp5m3Zgjw5uPpRj01XkWf3XYUtNu2gK58Loe+R6sIxYCILYFYZySSO11qkvWTreKGNFj0mG6QTosgXCZ0tyfnS6wpBpxGEsKru1SXo/OTHcziMEFjVbaz89oMUChXUO/0EaaqcFDGRZdfiz/9L1/BXDvG5371d7Fh0xZ4foDXX9+Pf/jODdIK/3/87/8eO7efjshvwwhasOI+7vmLL+KM2MDCvQ/g8OPPYLJow0GAM993PoqnTcMrpdCEhw5DTgoZcaV/as/jyOeUPoqO32Qm34zpEtBlsDMMOOPMrUrkb1vCQmimS3WrDuWOSZf7gHOSDLqVtr+xW8+mSbKyi2Cn3vhYBY8+/ABKuayKNmNHr8zfbwRessGREjc/Y5bYgPPOvxitbg+xaUiTCjM0h6AreSeJuEl1ZC5NYDjZS2BV90/0OyLFSBRm1G0WREoyhw3r1uG5Z58RuxLRLych7JIEIqDDkE4+zh2dNq9/CswVAzy9dp38TJhA5pLzpbBbic5SgS7F961q03GCD59rMQkRrrMSHVUqYXFhEZVKGa1OB8VqFfPz8xinJpJC+b6HDWvX4Cf/9E8iM6DPHvVXBOUERNoyg150tCtiqL3j+jCY88uMYDuH2rrT0DOLaEd5fPz6LwDpMUQMwDYL8HyC24wwijyPbDrhuenT+sUIaeLFtFP86M6bgWyAwOghpDelGYisRq0DWhzH4+HcuTLgLprEZOwQcJHlGnYxJgUc24LLVIaE2aefIB9CT7cUUzZCB3nOg04ffrsjoKtsZxA6Djr1BtwuTcyp/2WX+hhypZICXWSZKBInyNIAS4JsJXbCBIXvnEg3b94sZUL+nx8mWR7+/ZZbbsEZZ5whfyMrpLv73kpuI0EbgZzO5OPP1Hzt2bMHH/3oR+U1+Fo6t28U5Ci/m5Wd8Lc6WPXx8XVqtZqALl7A1113nbB9q2W6opAi5z7QrwPOLG761n8T0JVDB0a/hazFuCCtayNjw/4IBbyEe5E5V8dALNV0iUdLEKOQK8B3+ygX83hq9+NyoRcKXCA7CsjKRKAvXpVopcqZ9P/KwPVj7Dj7PCw229KpxcWNpngKCFNYacvnQFqeiyyBFjvrlAN4IsDktEZXbQFHNKdUfk/FPKNM2MmTKCcEmKmcLvpMhdSs0T6Bonsph6hdMg+Z+yM/ZSISsTLdsVX7Og0Ky2MTKJYZFEwvKqBYGceGTaciValRrYyQbveZIqKQflh55WVjU0MYCYNHmwhlJMrXV6COunedDalEmDGcfl/eP5kiOY80IJTSQSg5gbm02i1aloFesyHAhwPQ67aRKeUR9zswONrDAC+/8Bwi3xM9TeBR2GwjcDt49OEHsXH9NHqdlrQeiH6K/k1hX2wXBDAnTJnehSv9iYaq6voYMpHJ1MXNlLRwqwV1qB0a/m90kV++4KsFRJUcluvlFImlX1GD6eWgK2FoV6jJGNSUZSqm7kNpNOgJ1DcKcI0KOmEZm8+6FF/55s3Ye2gBm7echbmFOvw+fbHS+PRnfhlXXfkxZHNkFHvwnQZyaQP3/OWXsNFzsbHZwU+//W1UWFqxgE4OuPxTV6KTt9BKBXDsAL4ZolJmB+PjIqSnhRmBl0QkDeanN5YXeU2z461crclcu3b9evHC69CqgeOIn00CupbgU41/RrSKb3U+W34/jq1up4NKqSRgfO30JJ547BHkKAUh26otEuQ1lwIvggrapbBDr1SmzCTEWdvOlrJ8m92Y7JQWZke7nWsRvhbSJ3PXSj//lb5p/bhBeU53ZOpSqvqs+FtGRXEjwUmrWMhLKS5kigYZ3lQatdqk0sAmpUppMhM2SLH16iXUORjqkhTTNehKXSlqfgvlxTc7RQQdNIftMpFgrCpi+jgIsWHtNB667z5hujiPEGxyY0grCZ2dSiDpeT7S2ZKUqLkB5+cep3I4Y+dF2D/fgV1Zj20XX4GpzTuB3CQiq4Suw40FpQxZKb3ZJk3GbUky4Ga+6/ekrHjHXT9E3+gAaQ+h5SIUtisBXaxe0LdSZn1q7laGAXR5kc+jARe/jzaGKQ21lvXoz1OdVZo3WzR9YXdjGCNNzBhCyo8sLxLIkV1UI0etJbKe/NEf/VFMQEVAoUEMgQRBF3+nMwZ1mZG7Ss16aZE9S4Fkg9avXy+gi8j6rZqa8rm0WJ0Hp1m3ubk5TExM4NRTTx2wbTwG3nh8mgFb7bg70eO1ZYRmtcjk8f0REPJ4VmcZEcMPXKTMAPCbYh3x+H23oTP7KjJRAxn0kIIn3h9qzyT9XuorYYVUUOexQZdoZyKK6TPwei6K+SxefP4ZhAHZmSz6fSd5+2rR0jE70lOUgC7TzCGITJxx5g70PB8GDRzpTyTRLiFSMc3jFAhKZzLy+ZNu5zNyUSN9r3P4CLo4UbG8I9o+CknTXFzYDReIAJVap1QqJ75UBFxk2Xw/Fld+8mIEVuwUkqiglIUzLzpbxI6cJFlSZLAzA5fpeUXvGFhZOQdRyL8rIEcQJVmVBs3/COz4fKoLSW86FKulLBYEUXDw0dBSB7grT0g41O2IvEpR7/x0xNuKE3PgSRdgTKNQibBxYFHs3vew99WX0W7VkcsTsFLMauL5Z5+WnSbvQhdkZS7qy2M9pyeM1uZNG8VglO7m5VIeYZ+ZhQp0vbmyYUhR6fvx2rFYYlr+wGU6qyVC6iXECru/1KSnFxiJfNEQUAMGKVdLoTLxhdN9a+zoWo3PlAaHPA5lSMjXD4yUgC7PKKMdlHD15/8NntqzD8+/egRHZuuYr7dw6qmnYcuW03HxxZfImaMVCv3CaFhsBQ4Wn3gY8w8/hPWLDey++RYYc3XkMkAvC1xw5ftgbJjEbNyFn4/Rclsol1VzytzsIdFF9T3qY1iW1gvCsUAXzUOVvo/X1bYd29HhzphsJ32UyAQkRtVD0LWUdVrNuisbB469vo9atYrF+TmUCnn02k3Mz8woE1xLbSaWSgdUmVCOhNFN8hY5jk2Mj09jYs00Gm2yxBkVdD7KZukWvkRQrRj2N79yTzRHr/jvxwBdso/QTGwCNEWzHEdK90gmP6T3mOrcZ77pqJWLTj+UJgieJU11CvAajBK1w9Eyi3cIdHGs0AKCQm+CbqfbgxlFKBeKci0wk5MjNxSwpXwNlQUK52OV8wqDgewZeT+shxjIVQAAIABJREFUEDBP9LRt52C+GyHM1tCJC7jyU78OZGoIzBIMu4AwZoB7qDp7Od4sQ/IbLea0Rj5Cs4/nX3sKL+17GoHVQWg5CdsVikv8QPrCuWsVoIufBrsUpbYjYEt9VwysuqnNNQFTwvElG0kViE27EV9IEQKsFL8IukZLlckz6VWa14rx5S9/OSaIIMjSrI3umiEgkqgJll2iSBgpLk68PycD/k2DpjvvvBM7d+4UxozaJ911eKLuPj2p8H7KgdkeuONTUP+Rj3xkYM+gtWC644QMmHJv/vndtC2GPid8TTJ6F154oXw/0ft78yOL4dP12wxhhB2EzSOoH34BTz10J9JhHcWUJ+UOanPUFCf7jgR0KSG29o5Z0u2X7AHIdFHvxFo0ma5cNo1DB/ah3VpAsZCWIF413SnQpaljZZiaaLqMHMLYxroNm2FncmAN3AtIBTMuI0DJ7oufEzv+JiYmMTe/IJE01DlR09QPAqTZ1SOZgMqOgQCLWX1WJod2ECOVL4jeiSyWZWVg2Vn0ej4aza4wbelMARNT67F+wykoFsdkoiOQi1ImJk5bK98ti5YmScYgyzYRmTEL3S4dlkvi7i6NsGINwcWQ5pMsq2XEs4q6JNot8DynbIpDlb6JDvycZzhB6BxIMnriNMxdfMyOXUeYLUbbcPcT0mWfRnkpE4//9C6VM8jSoO+KaSYZBAInLs6mFaJepwYrj2qlJH9jWZBt+3RxZ9WHonc2QbCj8MILLhB2kd2+7JBL8doZAT2KXdK6hyHvNfx9IklTG3BYco28sT41NKtVV/BwXRzeV8HcEdClGxh0g9tg8VoOuNTz8ZoddiatYAwPFk1l1ivyZBHHEnTlBHT1oio+et2vir4rXZjCwZm6bCLWrlsn1wz91/KFPGIzRrfbRLmYguU0geY8XrzlJkwencGj3/kOqp2edC+hYuP8X7wKzXSERjZEWDLQ9Joo5CmLsPHMU0/AtiKE9H+jD94ACh8bdPF6J2NA3c/Fl+7C/MKi6nJiuTcpawzPzGDqHvxKM4orOHtyZFx0OY8TdFEnyIWH+p7djz8qWYRiDjqaeTpYilT5RULNc3l0u31YNs00gXPOvwALrHjQsZ+M+ODxmlEaZbr+pYAuDeA1y6Wuc5YMWXanVIBddgQhnBOk2YFRZpQlDBbWpVufYcf0KKgc/qzPxko+u+HHsNLacgIo5P0EUp3qux7SZPVZ1anyGnhCXOvFHDSj5kRiDYbYUwBPEoBpGcp8ORTdmJlOY/2pZ0jSQifKoN5P4xO/9QdUbyOyyoitAoKIkWGRMIe+35YkBm6wycU7gYd+7CKyXdx1/+1wokWENkuMnhiCE3Rx80yQzwuQG9yVWs4IBE7A8GDGHOiNR89rouQbpDBo9itGbHJtjqQsqXVhEimUbGYZ36VXWGk+IUnyox/9KNaGpARdXFgIfvghUOBOFkyzPXywNkrVHYj8PzsUv/rVr+Kyyy4TTRdBmmbGTuQoP8oWEdgR0LGEx+e89957pYynDVJHj48Hr4O5V3zRvoUHaqsMbQqr2TYe3znnnLOq8iI/dAosLdD520PUPAwzbOC/f/8byKGJgu3ACJryN7Wwqo47lv0IvhToShgqnb2V6LIU4FKTG71gSBtzp9ZuLODQoX3IZij6ZneR3smOgi5ejWSjbMBgy7OJQqmGqXXrJQi0zygY2fD0UWQpxe2Jp1WtNo5mu4Ox8QlxYhf/FmZYsV9AWKgU7DRZSmW54EVMl2d2IIGPclOvjU+J389YbUqc2KkrYwmGQKxYHhOz0KBPLYAFM58F0gZ8dtdIzIrqqKFQU9f9OSEQ4KkQbZlPlP4s2cZIvBFLgvRIch1ZJNnJI6HKalmS7D9xYee5Tjp5JHyYmXq9FqxiHv3FBTz3zNNo1OdRKeaFparPzaDvdlHMpWVyIKBiSZDt2dwxFos5eB47S3Nweh0Uchm8+PxzmBofQ6/dki4ivh5BH1uP2Q3MRpMtp58uC2WpSAFzIynx6Z2ZmsqHOqphmW+4OIwCp+WDYOirMao1OTYZwbMcJOWTpMCZMINqaUn0SAk4Uga1qoSj9surzJ4bAV3qOBTPEFAcbuThGSUEqSlc8YlfA6waQqMIKzsmOiqWxAqMeWG8kwHMzs/CTlsYG8vDdJpIuS08ecO3sXZ+Fi/+4IcozS8g7YcIcibO/dj7sVCy0Slb6OdD+DYbHiCdXk88/pCkPnATz24w6vYS2DqwStCO9PxOZpagi5/X+RdehEarLWaaBF7i06WENCPlY22loj9v9fmu5MbTx862RrMh7AZ1fL7rYu2aKdx3zz2oVcrixbbEm2qw2isBP+0QisUKmq0ecvky5heaeO/7PoDZhXmkMunEkV4f8yjo0tmO7zToGl6n6kQnX8lGhPOJ5GSKrpmfl3QaDTRdnMeGph5DYlx/OjIvHefDeadBl7xzCVmnFMGQrmtWRZyug43rN+Duu+7G5PgEOsziJNCSphjaYWSFgCkWy2i0eqIL5HRIjzmeturkNCbWbYbDjY9dxa73XwOrOA2rtAaeR5kG2bGENYwcdQyRJeVJN/TR8drIly189wd/h3Q5QGB3kxIj1x1KaziXU5Cv1r+Vgi4tyRi1GRpcDckcRfCkr4lBG0VSbiRgY9elbD6FKUvAljgKqHlOFUa0+W5ibnzHHXfEBEos5bFESDBFoEXGiuJ46re0XQQZLAIwnc9IYMaFYMOGDfjKV76CXbt2yeN16U+L5d9sQtDlHG2oSmDF42Bp87HHHhNPLB6DNlnl/bTAX2dGrmTCeauPIbDj60sbP0XBiUs+j+Oqq65aVXlRga4QUeAiY/mIO3MwjA5u+7svYSzDTKdFpM0eLAFdKnomQjoBXmwLUkLUoQhedzEmqewJ6JJ4CxjCdHHRf+n5Z6gZF9BFXyrFdKnnUct1wnSJCz7z6WxhB7Zu3ymxKRLzYRGAK10WrwPqnzgB0c+K+CmIGZNTEGaJmYEKfNEMj+xeJKXFILZx3Sevl+gbVeowpNMPuaIyCu0TUKqSIpkqI82GXDYH9AcLUtd1RHxMiwWK1tnJRh2MYiZVxx0F7Bw61GPoDlpJRpD8vz5Mm+7KjrBKcsfE6yps1sXkk+wUmAFGZmthFq++/BL27duLZn1B3IeZScjzxgWKnYRsFaYOgrltNA2lELXdrMuuscSIl6TtnPenFowM1/zsjJR2nnjsUbF/4GPLxYKwJUePHsX0mjXCENLv5ZJLLsWRIzOoN+sYnyKIGJ3WdXlPL8RLd2wDAJCAHt2KPfr7AVgawIXjLRvyqQ20Pko4vPT1NV4Qriuh7QV0CdOlqfu3OhqX3W8A5njtEnSpMmto2AnTVUIPVXhGDe/64CdQ23AWITWMVB71RktsQuhVREaJTSKM3+k6DWThIRf08M9f+jPsiELk9u3Dqz++ExOZNGbafaQ3lbD92g9jNuWhnXaRLqUQSN5iiH2vvQjqNIv5jLCZkmWpAahM4MMYIAFfUdLJaVrYsHETcpJw0JSYFdXsQdClz/+y7L9k5K4GdNHwmA7lXDQKuZxcw+yEfeKRR+T/g9xBLWFYBrrI0LFJpdfrC+ianWsI6Fpo1JWTjOhwloMulpW0ZYQC7e/MLXndAdM7ArpkDtRjh7IClb2qLRO4UeNizfVqCLpGu0xUtjA3eMPb0rGot0crfu+DTceKnyEBkibcHjuWmTJBmwMfpWIZu5/YjXKpjLm5eYzV1DwjirU4EqA+NbUWrbaLVCqDfF5VTrpOT4DRjvMvRpQuoxlmUZw8FWed/x7kJjcj6FOTnBEJibA+ptJrBxKYnRXfQSdyEJkubrj1b5Eu+wjtDgLbQWhq0EVCgBUuQ0p7qwFdqglN2UNo8KVqSgmIGgAoXUGgLkszX3wsjQFH9HnJGNebXlZR1HqqjDKkfHnjjTfG3D1Ti0OwRUBD0LNmzRphughsyO5oMKWBlGZ+CM5YZrvhhhtw7rnnDjRgvAzIeOn4oONdFhrI6Ofn/bSFBEsoLOMR/GnmTZc0dYnxREzayi/H4SO1dk278/NYaG9BA9fV3BSPEsNz2ihwbu43JIrklm99CeuqBvrtgyik+7Akn1CDLvG8FTCkQBc/1GG2mSozDkEXW8IZasspjl1tDLJ9as9jElkiAvaEc1gCusSfQVG4cczA5Azajo/zLroUPd+Xbg7GzxCAtfox0vmKlCnmF+o448xtmF2oC+jK5EvouT42bj4NZ5y1A6XJNWLLAJ+t0zaQygN9agUUa6cYGrUIiXaLz5HJC0vGS1sL2ZXGilS/ibRBx2iWOQgAfWGGyCJJp5EKT0vsF0IY1J7xZXzVBcj7ev0ecpUSGjOHUS3TKd5AZ/YIAq+L555+Em63icDtwoz64jRMcTwDjbnjLWTZpdIVrRxv4jljGQLuKL6dZxhs0Mepp26Wc82/U1jJ0kSxUBCProAmqPTAiyNsWr9edozPPLVHOqbYRcVxSRCZzeWlPNtotHD+BReJ6J/ZgfVuE7EsbIkWZaC5SrimZM4fQLCRUqIq76muoKWgS/9PLxgnWhQV6zHKrg1sdAY7xmHMhnzK0rxlygRNcemKbnJYvLIJRmjEqVhfgi5fyosluMYYouwafOizv4fmHCfuPMYm1wnoqlZrEvlC0NX1XIk8yhVSSMcubK+Fp777bYwdOoCNnS4e/NrfY2Mpg4OLHloF4MP/+pdx2Oyhk3ZhFgzJLjSNEH2vi317X0K1zHmT41bf3lheJPBgAwk/Sx0qfO75F+LAwUPIl0qqfJcsCupZ3n7QxdeQZqGeI7pEbgyyqTQOvf66mGMONV2JbnQJ6OLnziuLKQ3cMOXRaPZwya53oeM48NhAorsXkytUDcB/YaBLf0QjrIaA46QcxLKiGF9I4D2nMGVRQvDB/NKlo2P4P91hrxZdmZVH2lWGM96Krn0+6G0AXZwDC7k8Wq0O0nYGETsS02SyfLRbbfl9FMYYG6/hwMEDArqm102j2WpKUofBtaFN13rOe7ZYCS22Wthx3kVouDFcq4S+XcHHPnE9rOyE5KJyTQkCQza9lsUyrQGvzznfhB8Djt+FG7fx4O670YtmEtDVWwa6lL+jgK6BbvJkz6RSSauNGqW/BF963lSsvNK8GolBeQK8EksiSSSg7lbg2jJGLLEqUnq/4XNJd+SPf/zjmFShBj9E7gRLZHck9DfJHtQMD8GONjklCNE/a9sIPp4gjWCIzBhB0pvddPehtouQ3UEcC/DiMe3btw/nnXeeiPR5nNp3hPfR+rGTPdUne3/dPMAFkO+LIJWA8EMf+pAAwlH7iuP9fKzXVDxBBM/tIs904LCHsH4Ad99+A8qpDnr1vSilHdgg20XYQSBC0MWyGxd6YmeW1ihq5K5BjWk5p5LYQAYoI0LZmK31liklrKefelLKH6ZFAbKaPESmry0apEafgDsjAzNVQKvr4dwLL4HjB2h2u7LgF6vj6FEIzFbhJA7iw9dep6guCtVFYMkSpWqNp4WDdALyUhcWis7mzOpLJiQRDZMJC+Xv3EFR5EkvGT4ukFKbMkLlBBjRtJK1dAH4iXMygWTIOjtzLfvs7WX9U31FPrrtZmL0Se0VzV0hIcU/u++n4sjM7kJ2Dk7WxnBg/16snRyXjsI0z1fEMrAvrJhpRkjRsdhpi96q22G3YQEpNi14nrB51IlxQd961laZWBhgLJETEtvDpIAF5DJZFdFhWZibPYpTN22S5AACQF5j3GkScB06fBi5fAGpTA6nn7FVNHNe6MPM8NwOJ/qhn1MyeSST87H4Ltm3nlDIfnzAxb+MBpsPutuSXaNmuRIT7kG2mUxDyYKhG0JGSzQDtkzbJQwOYcijDWChdLryOuYYoCifoMuCb2TRRwF9axxRagKX0Dri//lL5CvT+I3f/X3xx2JsE3fnL7zwAp5+9llMTo3jD//g38KOXFj9JrBwFM/9w7cwvVjH03/3j1hPTyPXR1TL4NxPX42FQohOro8gFSQdpQYKuRQefvh+CY9mjp2wn3q9XbaoK+0dszNZSozQbHXwkY9dhVf37kOFvkk01WRZe0RTNcpfyvnXz32yk1ryWMoCaPXTajRl05LLZKRrLez38cpLLwoIk42dAI5RQX0iFLdY/uccxIirvOQObt22Q2QEPY/WFzziJNdVjlEvTmqsD0uXK3wDg+c83uOXXr+j40Cfu+HllSyQ8lQKLrN5htpOWZgZ7SLzpFqjqGPiGNfX/Wjz2KhNkqwJqhimIOugGUcV8OVMcnMyenDJJurEDWnLHnRSpzEWHWu5WJL5i36OQT9CuTQm3lvZXBmPPfEUKtUJtLoOfnL3k/R5xkc++i6Zf3m97n7yGXgOELjAGafbOHvHVhi2gbN2noMji23JYSTwuupXfgeul0K2vJY1BzhuKPjAcZrI0ZYHtPcx4LDUbkWwMxGawRHc+dOb4NstYboim5ouE0HMdqW0yGcImlS3uObnh9+XoOHkNI22Gyk2S9UAqVEW0MUNbHKJihSCn3/id2mb1P2GIglI6kFJeTPxD0s2geqqTrzoaGkkBAF976ihNZSm66Q+p2V31gJ4nsCbbroJ27ZtU9ECqZRQr1oDtdLX2Lt3L973vvcJC6e9RkZLkqsTsq/0qIaPu/LKKwf2GbrTcxSUvrmlRAwvCcWkPxLcNkKXQloHd/7jX6JgNpCJ55GKKaZn+CwdwfmBMzy0IKU3Gtb1uh0ZBLkkLUACyOmmLkaeSsMkYIziqihGu9USV24Ck2yWEz+zwQyJqml0GOKbZyMsYisn2XDTG06FnSmiUB7D2MSUtNxnsjnseu/l0rlj0JWehpMhJyaCPwqBM4rNIuiiHURiAUGgyMdoWwlxcxYzTi4+ZLnoa8MyGtPtCafUsROokLomy0jwnc6kZGceszTU6yKXoT1FBKfbEqsFRrEc3PsKSrmUeFGlbWq1LPzzHbfJfbmD5+9zJoHUcGEbMkKKQykVSqjPzyOXSmH/vpdFuO55LeRzFjy3hUwq4ebEpJXiTmVvQcEnvwIzwpr1a1EZZ0u9h6DPNmNLvNNowJhmxw47Fi0bkd/H2qlJ3Hv33ZiemhABL+OA2BVK40wuZDzPGzadIh5hil1aVp452dG8itKOFKS5AI2wpUM2RivLlPktJzApKOnusIQKU4vuUPw/oO6TcG51AQ/VaMPwbMXt0Y9NCZZpnsicNorpTQRGGn3quqIS0qX1eM+Hfgn/4T99CU+9cADrTt0mGY37Dh5EvpQTdpLl97Rp4tvf+Drgd5EyXcBr475vfh1nWxk8+Odfxno3RDYI4KaBtR+4GPnt6zFvdeCnQsnoo36P5eQXnn8aNl22Y/r7JFE9gjeSmqquYvP6tVIS1M2QdMfxcell78HhI0dRKpfRpsEs0f6I3YfSauoypY4BWtk8Jr52YSzAfnFxQcqKLiNM4hDrpqfw8IP3SwcmxxibPljqFkkTwQcjYcSmxYSdIvPfwprp9Wh3XdlwXHjJpVIm1VEro/l5Sryc8NqrsBlT14VipI590zRv8n3Zaw02DaNoZxkzrJ/3eJpG5W14/EGnNcF8Hpom80a5AxGWzQY1YeklgDUBd8rfj2NCsoqTGLzjv8OTHfDLzxQ9+BSbI+9Rymkp6TKElcfuZ1/FzGIPTz3/Kg4d6aI2UcSHP/JR8ZJ76aWX8OwLr+DTn/o4Hr//nzBdy2DH1vUo5C1MTE8hVaxgwTUR5ibw0V/6daAwjSBis0UKqXRB6XLJTos5P/0ekw0198nowEcLt93zj3CwiCDlEKvBi4C+rCdZWUfEQ0zscRI4v+z76GejNFgJyOUGgtcuyQXKXWI2hzFDUqVfc7MgWjNaCZk2vB7DvYtwOi4mxiblO8PKpdFENiTcYLEjMyM2TQRmppFCr+Miny+hVKwil8mrwOvVgi6WBaWuHce47bbbcPrppw86GwmUtAh+ZdMC8Oyzz+Lzn/+8ADntWE8WTpu2vtOgi7ouXRrVHY465+qtmKfSeqHbpuN1ER5DqFM+ENTxj1/7z9g8ZcMOZmD6dRhhV6WzWwRcvHAz8AMCFB+pdDoJE1eIm5YMSqwOmVQ5lhhxU683pRsnl8vjtb17hdlxnZaAG4Yx2+k8TjtrJ2BzsbJgZYtwAgOXvecKFMan0Wm0VSdill0nzMxKw0ylpAxI7QnF6kpzp8xOKdKleJ6bCeq9VEiv8rQRe4aQ2WNidZ4IDul9Y8GwTQlp7vfZeZhRInZS/OwM7CvmlFYTXAgir4ODr++D63RkV06wxSpit7WI115+AWmyUW4XKYut0FnMzRxBuZCT8mPf6SFPhkzo6aFJoxrAnIRUE8KrL78srdQEqZViGosLR2RiyRfY/dZUgCLi8yjQJR2mCejqEwRYBrZsPV06PLOpHAIusrYaM4x9oWt7hmHbnotiLoe9r74i5UV5O1EkoIvg9Oj8vIQL0914/caN0h0mnZOrAE4rHZfCAsgcrYx6VdPBsPw17JtUxr66DXvYFcnf6W48QSRJtqim8FW+m6Lmh6Br6D2mjpwsEf2sooiubQp0UT8YWRmEVhGRXUWjl8K28y7HXBu49Y6fYabu4pQt2wQU54oZjI1V8dTuJ7H35Zfwlb/4ItZNVmHYfcBp4O5vfh2n9UPUb7sL+UNziOYX0Ylj9DbmsOPj70VvDHAsX0orzFrM5cjOvywar5BdxwnNp4ChXvw1w2HAYCm67yOfpxi9i9O2nCmfMRdim40a1BcOzquSDbxdoIvjkZmBhWIJzUZd5qBA9I+RGGPufpwyBEv0hczy5PXIRU4YKuWpIrmljP9hGapSHUPPoZjakkSHRYaxE1iIdk+zXeo8iE9V4om0GnPQ0fb+0Wv5eFBkCdOV+Lotv+/gPstAmmZuB6/zhl+8cTSRCfO42QoDCRbnxlKvC2zwYXc3u3jIpgmnSI0vgdYAhKnnPOZLrdanLXnjEucju3JxmxYrHRpHs9Nw3+E6/uIrP8al79mJx598Fr1ejF/65LXidvC9G78v68aui8+H35nBmZsnkLV6cJ06ymNFbD5zOw63PGQnTsEp23fhlDMvQmiVEXEz1GeeYQZpViIECSnQJRDWpAdjBwFB193fhW+3EWVcdP0uusQb+TLMVB6eF0ilR2YM+az0dz3UNDObdCkmZr5SGUg2QFZMPW5iCSRGSPyidZFKKGAne7fVRSFXQq/loFocQ8bOYXZmDpVCGRE30fTOZGd+z8E5O8+RSCh20jPHs93sYmxsHGumplEqlGWT8LaALhFSRxFuvfVWYboIOshG8Pcn0nSdaNInmr7mmmvkOVluoeBfRwu904CLx06mS4uzZXAkhq2jjvzHe49qmYIIWSulIpz2AgqZGPDm8cPv/CXGsj3APYyC5SDL1lQa0PlMs+egKAqb5AYeMnSPNhjU7Iuxp4QqU37vh7KTzhVK4pxOPxU6cHOypK0DhedSOktnRDdFIeNZ510MmPTXsWBmi2JUyu8cGAxpJtDi5U1Xb4KtfKmsgJ1ODBBmTe3+lBO9os35d2rjSMkLNU8hahhJxBGz8+iQzA4+ithzxZxopURLwRKhzizru+JlRUqcXWH0CYuiHl568RnpPByrVqSTstduiHdYqZARwMWdkE0RfNAXh3YxK5WyCSc61Xo8BF1JCSvp/sxncpg5cgTNxXnxzCoVU2i35kGDeAqn2b0i+20yXRGZucTINWGBrFwG880Gdr37XSJI5cCjaJXAi3Ej9DGiM3OBY4hWHD79vQK88vJLErJKxpgTM2OG2j0Ha9dvENBVpWM+g6gl3261u90TjcLj8wjiYaNZnKRcpHaXenHWAFYtZUtAl0ySyrRVi/CFN1xmezEEXXpi1e+XrIAqq0vpiy7wDKqVeKKU6LqajoVseQMaTgrXfuY38eLeWQFjxbFp2uWjOlaSTcftt9+Ob3ztq/jf/t0f4rKLz4WZiRAvHMbPbv4uxucXsb0T4eG/+XvUIgOdfh/tKRuXfvZK1EshWoYj5W1+FsxcXFicxWJjHnHMrkTNhCwHXYkJTIrGkH2USjXU6x3kixVsPWsbZufnUBmrCpBLKIjk/L29oIued/TVY4cau5vFgR5kzTN48YXnhNUiu0WtoXZbo02K6BHDSOaJfKEkVjCiOwwi5ApFnHHmWdLJTK8x5VyfgK4EtA1Blyq8reSm1s7RwrR6FvnNoAl32I27/DVUI0cSyZP8cXQoLVVgjTKu+pmGhiDHO37OgbTV4K5SmndoshzQoZ7zoPIC5OIu3dBJYocucsqslJjr/lxAV3LQqt97BHSR6WKVw8zj1dfncN/De/DuKz6ML/3VDcgXgGuuvlbsHr75dzcgm6tgamIcc4dew3k71mHn1rWwbaZDuNiyYyd6ZhbtKCfWEZ/5jd+HH+VYX0G746FSqSLDyLQEdMmmfQnoauPH99yIlj+LVAlwYge9IECuVEEYKbsXVnqWgC5dqk2uBE2TK5F84pQm8kpV0g19rg3KDojgU+XL8kuz8zZYTLAYiRfQ7ocbjxRajRbeveu9MAILNqUzlNc4rooH7NMMWwG2pI9Rjd0koWDVoIvggiwUy4sU059//vlSBtR2DqsFRtRt8bkuuugiAVtk1X7eLvQnMwHQJoO6Lt1dqf3LeMwnigji0uGGEVyP3U45xIzNiMhodXDoxUfw/BN3ww7mkI7bojNhacVkUruRBYy8cqc3aW7HMGo6/abkd6yNw0rDSuckJufiy96NRtsRp3Y7k0XP9XDq6WcgohkptVcM8iQ7xUgfdhqy+yugBwn9UwxhWUR30qemQZnTkpLlrjZFTRINT0WcQG0Nq9nK9LXv0j6EAc68oHkhM4pCCQ9FmCq7PwvzR45gYsM6BC3GLXHw+3jwvnvEIDTD8mmnKfqrXMbG6/v3qpJHFMLptUD/SQrbSQWz3EjgIq7vBFe+J/9niGvatqSDkDE4rUZDuh2zdOoS9cN2AAAgAElEQVTnQFKJYirWZqAPUEwX/9Gde/9rr6LXaUg5kWCPTWnN1iJsHoB0pTDfkGwXKXJlXiv6AwNoOw7e/+EP47XX9qJcLAu+88l6sVTqUR9mIEu20gCcThuT4zU8+cRuZDMZ1MbHZWJm+VjsNuyUnHN+5ixNs6xFwPFO3Ea7fQYga1BqGR6TtopQK6FeynRRUTE5SpA9bKTQxckh06VB24h2g4vUANwTfMXCejEKqh+Z8OKUGDJmqxtwtB7i47/0a0hNnganF8NI0R3bU+J338Oep57CX/23L+Hyy3bhX3/hN5HOhBLD1Xn1ebx6xx3Y3vLxs699E2tCQ7oc9wZdXPFr12CxBszHXWSyFMN7MoSCyMP+/a+p4G+a22pz0QFzMgQZXPTJgJbKNXS6ZETILF+Ofa+/jipBl++OOJkPG2SUFa8qL64YdJOBlNBiGw5L9gxN5+KUZG4eOXxIQJ/O4ZRGFZq4EDyIXCGGlc5irDYutixk3Mlo0+xV4mbqdWFppQye+CENXNmTRU/GzYpBVyKE1hqpwfOoDNbhNTQCxkYGihyT2IwMb6PwbxToHBcWitnr8UGjJF1YzHTlOVMJKrL5lA0oDVY5foe/18ksspEnCzb67Meg5LQX2MrGv94sK9BF/ZJIQWgVZGYR02urb+Kl1w6hOrkO//VLN2JsDLjuumsR+gFuvPF2EcD/wjXX4J9++APkUsAnr7sQxYKJ+foczr3kYjhGFgsu0EURv/j530FoltDoBihWJuE4fVRLZengpUWRgK7kWmEUUIA29h59Dk8894BouuJUhC43zBnaGLG6wqNO0jYSpkuXE/Uao/SECoorOYa+FtUZy2ZzotOKSFCwLBjbFO3AplY5shB6IaqlGvqOj21bt8uakMvmRQM3Pb0OuSwj4FS+oiYYqJ2W+DTO61YGi60FHDlyGI3GohAMqwZd7G5kSzu7HX/wgx9g48aNArooNqff1mrNS6mPeuihh6TEyFIlwQ1/p81XV3axvX2PYv7k9u3b5Ql1sDebALigavbneK/Gy8WlDooGgykqfWJ43QVkTQ+m1cP3vvb/YiznIxV1kYo9GFLiUp2L7Chkl1Zg0KYhEubjlFNPR7U2CS+I0Y9NpFge9CNUxtcgW6rC9UMRKjKgli27nCBtMy0twmRT2Cbc6nSl/kwRL3cSLEXyO98bNWIU3RPRSwYVu+ryeZlwuTUQ1kW0H9xFBGISGgWe+BaJnx3VlmSutAV60Ee/18F9996NcrGIxYU5hIGLiVoF+197GdMTNekeZD4lGapCLo1WncauOQEbbCAgk5WlnUOilSDwohiYVhY92b3n1E4dQLvdQm2sKpo2iVcxU4jI6kmniYoqUbsmpTghK+P1PAm+fe7pPWK3YUg4dIBc1oLjsaNGeYIpTYQCX3TzJ/jl8xJUU4d1ybvejf2vH0iE87aa4ESRpfJNaUyYEp8kB+vXrsXBAwdkI0NdV7FcEm1XsVLGzNwC8sw27HsoFPICbFfGE7wdYyBx2U7Yi+M+Y6JBGmW51EJFLYT0pSZsmQJdo8AsUWoohkxbTgy0YcnrSyNIEoXEsgBL2lZa9IiRXcJsK0ScncRHfuF6oLgWz794EAdnmnj44cckAJzh3HP1Rbz22qvYtG4t/vprf4lebwEF2kt7LTzz93+PHb0QD/71t5A63EQ5b6KVjXHxJz+CxtoUZtER93U/8hDCR7aQxjPPPiWlEwkLTtg8ddknM/9gRY/Q932xWyDgcrxIuv9m5heQSjJOhxEy6hpTQrHEdJGamJWCbtEQqzKKKnmx65edhWSiA7iOg5mjRwV0UUSuPBVTGB+roVwpy2ar3e0hX6A+hzmpiV9eovGjhpGaxcGil5RYtTO7LuGvHHSp9Ac1XvWpHYL6Jd20A/iimVml7VGgdVmMzDHKisc+xaOxVse++nUpUVdDyMySWeU511Iy6lm5rinzUWNgQ8QGKHqDHRcVahH+iicA1ZFJ1l+upuRUSBqJkUFk5gC7iKeef0VA0t/+3W3Czv32b30KRw8fxBOPP4NDhzu47trrcPP3bkY+DXz2U7tQq+Vw8PDryJTLOGXbTiw6wNF2iF/5wr+DH9JbsQw/TuHgwaPYevrWhOk6FujqUnyDm/77DfDA2LQ0OoGD2LJEB0lPz8EmXgez63E16PodbeIYAVxJtzVBL/3JhM2KbaTjNFJxBnZowwosOG0X733X5bAMG8VCST43zsWVYhUOO+AtW1hefqasvtx9z0+EJc7nmfjiCvji5osbGa5XdPJfNegiuCDoYnfhiy++iAMHDkh2Ik8IS4xcUFZzI8B6+OGHcf311wvTRRCndwarZdFWc1z6sdyZXHHFFQNwSXBC0KVDRt8MdHKq4FLBUp0KP/YR9nuIgw4KKR9/+5U/w3jRRMZgsjmtCnyYVhbjk2uxafMZmFy7QWVehaGwXBlyv/SyEp/RFEDPK5OhzJ7YN3TdvgAuCl0PHDqMUzZtlogcGfSC1NWOS8qOEnSL5OcAnuvKhUOWiRMzd2F9apEk4JdJBbGI0+O4D9/rIUXGK5cWjRXcDhZnDmP/3pelQ4/dhUqUy9BnZSIpcv5IiXUZssookqmJGiXpwlhZZiy/5yLG88D7sTwZeHTap38XGS8amCrGjQsFQSI1KpKzR3AURyjyHFEvYVnizSSBRlKn0GUg9V2zM2QDp6em8ND9PxMtWBg66LttMZclG830Q9HRJfoUMdOT2BuK6W0YIn5PYf2mzVKOYRmBFhFZMb9knhiQLxYGnYx8ZD6bG/j7cNBK5zDTGtJpuD59xWxZ4HjNDJ2x3o6r+WSfQ9sILOUKtBZrhJMadq0t6eAbgi69amqGYgkjNmi7Vt1f2veG7z0IXGFZlYWNyvZk8wbBMMX0HjLohml0wjyu+rV/i5tu+DFu+fF9ouuanJzG0YOvCxNr53OYXrsWZ2/fht///S/Ac+vISCZqEz/50pew043w2De/g/VuhBzjq8YKOGx1cf7nP4YZs4tMKQcv8tDzu6hNjuHRxx5EPq9E6CpuaXkZTKhhZffCy89KS6QKF5NTt5wBO50VE2Lxhhvk9vEx2vT47QFdGtRyPHAjq/SohlibkNF+9dVXMVatioaH164SeJuiW2FGJAOfuWlkSYUZfvybNrEuFAtStlQ3XcYblp7VxobPuTLLEIJZWgaIcfQAeOgRsfS7wruj5cCECzmOEH45y3VMXCObgBMcu5QQ1byqIu6UZIDnmnMqbyQuqPei+ah4UAooozCbC/bIKyc/LiW8VteJQLmHBl1KSM+SJkv8BMtZ+Mhg/6FZ+JGJ73//PgGK11x9mWhrLTODe+97HO1mX2wMP/ahC+C7dZimj9pkFXY2j9LUOmSq03h+/wJ++Qv/KxzXRrayFnMNR7oiudaIrULCdGn2tg8XAbpwogZu+tF3YOYjZMpp9HwHdi6NRqejNMNJLJEaS/pcDEv6mmEdLTePcvDsYWB5MCXlQwtG34TpWwK++O/Kj1wlayTnYGrQnCDpyDWAf7rrn5GpFBDEARynJ1ZBR48eQaGQU0km0vSqdMps1uH6Jp6RqxXSc7DSSoEO7bxAvve972Hr1q1yUY062Z/sdK7vT3aLKeiMAzpy5AjILNHMVXcwnrildqWv/NYex90fNWfSaZJYbGjQ9VYCsXkBNFotccdmKSGfoTt7F163jjt+9H186hc+BrALisVkEa9Qk6U7PVgaNGFk2aVoImJKvMRf0WQuJWUWAjraDPgRS37cyphiQMcSAKdzpqBXCxUREC4uzGPN+CTanaboxyis5eCioHeQIReH8Ntt+XyzFXZQugg7tNIgesige+QQnnz8URw5uF8sFdjRVS3lhaWiloq6Kt5VmDGf8Tl9ZNKWBMtOTk6IrQUZqYnxMczPzUq0DoEWQRa9r6j9ch2WLVPCLrEsSl8ZHg+1EjbrO0mrN2vqBJR9jxqwjCwYvW5Plm3q2DzfBau1kbAFGkAkPmdJKazveNi4fiPuvfsujJVLiEKyfK6ALuoyKOUUTRc1beRpqDGS4W8jpJt+ZKDPTtJCScwvedytZgOVYkFKY/VuG2Pj41iYn0elXJbIpnaT3ZE52WRoA2CyCY7nolobQ73RkEBusmA8Xyve6L61S/xN7qWF80Ofr1G/mmE5UVlLLC0vqoV4NGg9+c2Ak9CskO5QUwvcaEyLMvSl2DvDDlpqDb0+mq026q0Omj0PW8+5EA3XgFGYQsvP4rTt78K//w//H3ZdfiWKxSouu/gCbNi4ARPr1mJmfg5rJqewMHsYY7UcTNsHuvN45Dvfxpk9H5lX9uGV236C/kwDqYKJejbCpb99DY5aPWSrBTiRi4bbxNT6KTzw4H1ihMuGEIuLbZLtpt6jynJTTtZc9EwlCTDT6LkBymPjWL/pFHTdHqwUmVQdlqxAlxiLvk1MF3funENHkzd4jJx3K9UqnJ4j1xrvo22EWJJR8W+hRIKpaBiW/CMxJyYrxipHnpIJYaG0ni3R+SUgTIMubc9wspejgC7GUFGHc0zQpSC6Wo6X6bxGApqOUbUbuQaT7cAxKvgamJ1o/ImWi5+3qQAp1wl2Ls/OzsrYpWUHvS65llBqoi2KREajQdcxAZceQyd75gYwWDSlwnBKByN7lVhypAqWMpM0Urkqnnr2JYneyecIDk2Zq9dM1NBstpHO0O6Bcok2SgUbcdBDLmfj0JFDyJXKmD7ldGSr6/Da0Q5ytVNw1ad/U+KAjEwVXkDDatVoReZWUkNkbETwYxe+4SCCg1vuvBFmLoQTdiXntLZmHL2+q8LPEqPpgY50wLrrMZN0Ky7Znqq5SLoXjRSsOAUzNLkUIWvkMD02jdM2bMG62np4gSdNYwTCXE9u+8ntcEMPAe2DMiYCk2uAKgMrAAg1JycXB2UsLCnyi8cqiSmrBV28iOhKPz4+LgPt/vvvF9ZL+26ttnuRiJ+2EZdeeqmULl9++WVs2rRJFlndxbiyS+7teRR3JnTip8BflxU5aLhgsjz05uatsbA2IrBL4j5UwYQsky9RMlasPICkc4jgqc+PWGVeUddDwCGmrYkYU3xlWCIgg+Z5Et8gnmbttuxWWRrUk2G320Ihm5bJn7YN+VwGvudKWSNyaPYIdBqLKBIA7dsrAySbtmVy7UiproA7bv8uTINidxrF8UtpuuR74hbMny35PX+nyndqV0J2jY8Voy41FQ94/DeKVJd3hvN5hEHQZZvEA2hYxkp2oQPdxaimiOMuRGz2xWpgwK0PEusVY5VN58XDiCWVI4cOor44g/m5GezcsRVz83MwbWWESmf6SiGH5uKCAMHa+Bp0ej6cAKiOr8HcYl1MTVutJvjxsKxFhq2fBKkOiiK6UjKygVW7P31+hjJ19Zg3Confniv7rTzLG0GXtB6NGAVK06o0WVBorjqdSemruDAViEzKndcaF2wpuZIdYpmFpp30EBTwrBoe2I6tmEpOghYct4W52Rm06i3YJil+pSuSniY7gy07zsFs24NnlZGubMTlV/4KkFsDpGqyu46cLkxe9yyby3hKS9NFGHRgW32EvTm8ePdPEO15BpvaDvZ8+/vIdfoYHyviaNTBpb91LY5YXXQiF+XpMTT8NkIrQrGSx+OPPoQMdR3sghIWgYJqtfhSEsD3mZGucxXoni+NyYbq8MwsLv/ABzC/uKB8RH+OoEsDhuVX0YBx1ML0Y0D7QW/YkvKyBlbDzrHhFTvkQAUODawvTgRbjn0tEnQxzYMJDtKyL5moKtqI3wnA5ecE8KvwaaVjk0Zqg8BRdVoPGCXxbVJsueouVgkX0mUtv06yXeRuZK9UXrDOZSUQ5V+U1ERVZRqNujSBsbuNhyLVH4q4w1AkHTRKLpcrUurTBtwsy9JDjZtZrUU69llYOdM1KK8O5m7lwi4beImaS6EfWShVxvHIo4+LtYjT7ci8nk0lubTckOs0E4Mrk5IL8JzSL2/LmedioRPCKq2HZ43h8o99BnZtM2BXJPqHOkz16fN51GxGAiCAz1UJHjq4/Se3wgk7CCxPNsluSMf6SJJEdB+wdMTKmjLCcrHPP5dDq0WZU1oaRhzqkFkVyuTQbfaQQhblXAWNuQamx9fiPZe8V7RdGSsD27DFX+vQ7EE8/cIzWGwvIlfOia0EGS8eJ6s/OpeX1QextQpZ9VGMJqU5lXJF9Ln8/LnpXzXo0herFpAz+HrHjh1y8fDiWq32is/L5zp48KDE7nB3cMYZZ+D111+X2vf/CEf6N1t+eGxk3+jGz0VFAy0CUIKcN7/F4o4ujSOmiZg0tFIaqN0hRZdSSrNUpx/Pp0HmhAaQEIo/Q8PROBZqkzeyQHwWhtWy84hfFLGncxl4nZbyTvNcOL0eyrUyEDpAvyuMGdvC476HxbkZsS8g6GMpkMPh1ltuknIW2bBLLr5YwEO5QLO4BQbzDLRQUmZLdFEKhCUMUPLzwE9F3iM7LRXoGqX/9c6UTuWaFRj8LmEJZNJmz2VMny01carbqPP3UN+RZJIM7yM/JcZ6ianmcNAKhJTdFys8xXxJFstHHnoI69etEddx06SBb08iUHjObfgoZlMwxJiVu540mm0XueI4ml0PfmTg4ksvxaFDB1CtlkSM3/N6MAlwR6TEOnx6+TKkN9oalKr/D3mltwKR3v77jDqka2S4FHTJAkc5n0/BujJTllJWQHNEmmlqCUKEiKHgSQ4mr1tS9OJfx3SCMJIJs9d14PTI6CpmslTKoNtpI0xa0Blj4lMUy3JjNispCGPrNuNIy0eYncQVV34OvaiM4uRpiHyyw644Y/ts9kil2bcl40CDLhhdhIf24aVbf4jT3AA/+6u/waQfIW+Y6GUjnP2ZD6I3ZqFBY+O8hYV+E0bORKVWxlN7noBNvSaZVQkzCKS1XMa57uwNAzGlpFkk47IMMw0vCHHpu96Fo7NHYdP8dlCaU61divlLQMCqhPTDUbMUDimQP3p1vRHaqyt0uEkaLRtqwKUfNfLselOhx+oAoJ/81UnQxblNIrdCeh4yXFs57HPdkHNNCEH9lJzvoeGp6h7k71iiVzY2SgjNErXyrhIukhY4vi+lPp4RAimyFzJ7cG6luTDBl1yfjhABjusM1j1ZA9mtSAkIA7KT0qEI6gOaPTOn0xarJXpfCSCT4zAkKm1ps8pSeZea7d5e0KWBMJl6DbwKpQoef3y3dLdSc0rJR47Gv74DwyajlGxalyQmGNLEtfm07ej4KUSZCbTCIj72mS8A6Qkgv0bsRmggrK7CYUMCLRsIuqh4XezOouu38MDj9yFOB+jDQWTRTysUr0aCGj0XKuClG0vUtUdmqdNllFs28QXjxoz5vaEwXEEnxpZNW9FpdbDrokuRtdlFHoulz8zsUfHr2vPsHriBi8iKxLbCylA6orrvS6kCAkdpzQnqyqUKMmm6NjCdwsfkxBTGaxMYG6sJq8ZjXTXo4sVDoMEdKW933XUXNm/ePHBpX235j48nUNi9ezc++MEPimBfO8NzcL3TnYw8Pp7wq6++WgaW1pxxJ8/S0JveONIpxpOtO40mCT9G6HDu7CmmNLmjd6XUYGXSaDtdBAhFn2STSggJslQcDvVUFJeK/0ngodeqi7aEr+N2W8gWclwBpQf8pT2PIWv7aDfnUMhnBSzRaHT3Y49IrqAYUcYhptdMYXbmqJS/GBHFtlgxMg16yNgchKROR/iNpJVbZ+1p472h/1UCj3jhGpppUiUXxZNxwKquQvGBUtzZ4HcKiPH1yIj0Ejfy5Ewv0QwtB136/+q+PC4rYqlGm0xq3UnSRccuHjB708W66Q3Ys/tJYQN7DqMx+LkpLQ7PUdoM5HykEIogXvkdsoO0jFbPFwf08y+8EM3movh7NRtzGBsvo+N2BjpZxdi9WTeUEl28gfE7+fXqbXpEIgIRkD1yrgX46vehxi9ZB44V1dWs2F16uLkuu7ko4ubGQXUj9bot1Bfn0Gk3ZDPB8puIvQlceF5lgbQlYiYMe6oL1kghbWVhhPSeok2BASubQdv3ce6u9+KVow3kJ7fgXR+/HrAmgPQU+n1DTGnJkITZNGzOJ14AK2LHGTccHXj+ArJWgAe//GVsdvp4+tvfR6nRRsoJYZSANe/eholzTkMvHaGbCrAYdhFlgEIlh+efexopJhNEsYAuNk8QLEqHFjNC/3/u3gRarvK8Et1nqlNz1Z00gmYJBEJMYvAU27TB2HiIx9gJTqfTTifdiTvDSw/pN6y31lvr9Xrr5XXy4ridF08hJk4cGzs22OABxxgDBgxYSAgBQgNovmPNVWeqt/b3nb+qriQko0vHJsW63Kt769Y9dc75/3//+9vf3tQVtpooFsoSi6ILHZtOXFx8yVZMz05LV6R02I3Gew3Or+lePM/LeYaSmYFhp4Ou0b8x3BIYkfxot9gos5VCs0FjSqrIO+WAz4/pEsE/LS3EIzANbpb7SnrxhDmSuDhqP2O1qjGSFy35URTNqoJ4juh4FrDFxVrvZ7KvBFwEXuZ3qX8l0OdHFDH6S4GdpGQQ6Amzq8dB0bWM6gHLJgYpaksgXlyeBJ5fc801mJvn3FCQY5UuN84jI113CnIXn7pzm1a89L0xBPOmSmF6MlSTKhKJvnZ573lqj5bH+qEIJwR0BU1YLjcLumkerVJI5Q8u/FwFk6s2IbCrqMcl/IsP/zaQmQL8SbSoj8xn0y3n8I0p6OJrRpheOIFiNY8vfPWvka9mkHgBgn4HQdxBoUSvLgJtLgYK+nWcpGA/ZcQJomhM2mmRNc+KKL5Zb+GCZWvQPNnFLTe9E57loUvhexiKLr1QKOKpPbtFybPQmEe+UkAraElJkY77rW4L27dsg9OwYXXV+qNSqmLZ1HIBXpzHo5BMLOe/nFzngN3/NA9fanlRSmOGirVt7Nu3D9PT01i2bNkrAojIJNGS4dFHH8X73/9+GUR8fQZi87FUx/vznK4Gv8adCVktHpsRS4oIMrXNOKtthLiGaj1Yc58gDJag4bR7rjG/gPHqmFgfRHEAN2sjTAL5oDYqR21WGAnVykGREHTRUJH0VNhF3G7CKfh4+uEHJYSXOYFN5ma5Nr5/7z3otmbgO6TJI2HAuHukvQKhDv2wuLuhRoOTBFucGbicy+cFWLMz0XcCyZ8yjwHflBqMKhgbNbg0ZQV51+jbnJQ4taih16mMVuo3LPl8JpfR6DPoW2xb9DEa/n2zaAxLjjKVpoe3eMZiS7AjTvKqI1DPHiPJZImCQd8spzpYseIC/OAH9wvzwmgXGrXScLYb6nkqZoFea04Yr0KOeiuynlV0Al4vF5aTxSXbtmF27gQqVWbUnZQ0AFtKrKmYOt3xnZm/MuyB7n4XV3vOc9Fa6s0/wsoacbv6+A/LuFyESqWidIya8qGUWMlgh304bhG1hSZY6maiABsr1PCQmw09t8I6kAlW8lcZCpbTbf6+dgbRnFb8ciL6IOm1ZNZV1+rjkh3XYc8L0ygu34SLr74Jyzdfi07HRzY3oWUly8JstyvWDdVsAQUeBLV7/RZiqwHP6uGBz/wlxk7OwH/mII7/6MfI90LAt1Ar97HjHW8ExvNoeKF8dO0QTtbBwf37YAcBbM4FCQSMSxmMhQlR/7O2yPdLywba7OTRCSLx0lu7fh38XEZsKExnrdyZg07QUcuIJV9IfYEREDZaXjzlRyPlY6OXSRkXw9CnGq4B4BoB5KP3hv5RMhPnefxppY/XT+4RAUoEYiz7qHCd95yAKDG7TMFZovpPgvMiLVyMtW+cSHML81AlIzWOxUuP7BXvXxNpx0Yi0eZwjmQjBz3M5P5kM5ABXfq3zPxvfAqN1llLkh4cx0ez2caVV1whEhDOrb0wEFZYHeuH3lIGdJnLZOQF53n25JW55kg5NJVpCBeYNgIRNLHsTQbn0MGDaDZqyLn0JAyQ99hM0aIzkYy1oV/f8DbifN3uRLjy2jdipmlhIchh++vegRWXXC9sV2j5cg5ObUbge1bQlaATtdEOG7j3/m8jZnkxGyHot9AJadRNY24zv6dM62ipOzVl7jMXlF36nRDFfAX9yMLc9BzWrdqINcs2YM3KdSgXyuiEbezd+zT2H9gvBAfBn1ijIMFFWy+SWKte2EOhRP11gK0bt6LYJ/GhZWT9z2R2pubatnZlck4i8/WKgC7uXAk6yHYZzy4601922WVLNkaV658yXbt378Ytt9wy2K1w9/xKWFKc7w1rfk93M4F0MLKcyIFpzGJ10J+le1MqbDrpiBfuIHCT+wwVNkYdAhuyVixDUkzfQ2IFQusyA9DjxJ22x9Ln6tiRF9GszwsFbMUB6guzqBRzeOHAPokhDHptDbXNuPCdPl48sAe9Th29TgvLpialo4YAj0altCTg+e8xu7EPMTzs0F8ql5d28SjowbM0BuHU/dfoTHrGOVWoKoIcTWkf7LBlDA0DYk150UyMi1RMcj54XoaasAHEGuCSM27n5XAterJEvux0CXpNTIQWHdlokIGXKaFW64iP0ve+dx+mp2cF3G7depE6KFsZPLV7Fzy7J00HY0Vg04Y1SGKK9YvYvecALr7kKhGjOh6Naj3suGY7CkUXWS8CwrrkOQ54wtQSYHG5x5RpTHu7KeWke7pTQ9uWelP/lL9vyuDmWEcF7wMHelgo5HN44dAhWZwI7ufn5+R7LKlFcQF+tihsYY+sX0I/NhueQy+jXprNp4JiXdSGXWnUb3hshOAiGzL8lg471Cjy+iWIOICyGWlbf3G+jSAzCbu4Fjfc8hEEGIefH8euJ3fj/ocewgKjWWCjO9fAG667Fjfd8AsIwhq725E0T+Kp73wDnSd34yonj/v+6naMk4VOephxgLd86C0IqxnM2130Sjbq/Y5kYtbmZ9Cem0OfJVSy0YyBsW304hj0z2eUk+cwVSBBL4gxNjaJerMj3cilSgmrLlgpTvtShh84wadc0UBIfzrz+agRSQUAACAASURBVFNevp/yaYPizcjzFzPGOuYWlxcXF8LS8tEiNtR0/Z2/5QXBt8ts2UitKhR48VQxZ5aaKo1pYdeysDSmwzVNeiDwkjg0U3aU5p5IYrnYfEMvKs7lMn8ZJsxs34RtJcBLc29TA2hqaofvXUGgKVmanwnDJWJrLsiMAYulgiPWGyx1p4aylJOQPVMWKeUPR7xeDahdAmYdgC6VgqSzsMxB6jdIc3xGvlFWcvLoYRSyDvq9NgoZdmGzk48VCFYm0hRNs99K53QGZ1/zujeLbctsx4M7sRFvfM+/RGhX4OYmhQ1Tw4rheRPQxfdNo2PEmKmfRK0zhyd2P4JuUkemAMR2Vyx7GBav12b0/tOLJIHVdNdn92FowYpt+HZemI2cX8CmtRfhwqn1wpAzGWTnrp3Y+9zTuPzKy8Xygd2korCOYmzZfJHIFpguMF6eEFaM6SJO7MKmkbjMTxIKrN2YKQCTfGAmEYxYhLwiTJdxnadNAidGmqReffXVAkaWautAUEcgw90G/86b3/zmQSmT3zt7tuFPOa8s4WmCcC1LOlCuuuoqYbhMh4rpsDzry2scImIyLWmMCXUKBF0uBfAnp1Fkejt1xO0FtLtzKCynFquFJx76IXrNpmTGUeQeBh3p+JMMuIwjlgwUyhN4ZVxL9Fk0O1y5fJnYPcS9Fg49txuezV2hWhCQNaDPCHdkPP6NmzaJMPn4yWmsuuBCHGP8wdiELB7UovRaZMeG79CUG3T/JHf+sOaeIqLRaXxIj4+Co2Gcg77yqCh3sQ5lMStkXmOxlmRAN49u5eXQbHWSJ+hKnak1soS7HJZ6Moj7DIAv4ZFHf4IfPbwTay9cjaf3HsG6dWPYtv1KHJ2u4/77f4wNa/JYtayM8bKPjevWYG5mHvMLbex66gBg5/Di0TZe87rLsfvpnVi1agLvee/bkHUDWN0ZZgcMvKlESzZoQzfTqXlfIxqq9KTzO6cl5S7hfn45vzq6vBjQqBYAKbMpmhkg52ew56nd0t1D4FWrzUunaqsVIUrKcBx6qXFhZIRTJJFNSdxBFLYkmN10KOnf08mNE5uUMxx29vZhM6UhduBZvghlOZaCfox2EmD9tu0IsxWcaFrouSvxzg/+W6BwAb733Ydwxx1fwUytjpNNAj4Lhb6LFdUxvP2mN+F9H3wnUEqA5kk0nnsKz3/n27jCLeCej/8FJskGJAGamQRv/vDb0fETzFpt9CfzmOnV4ObIZABHnt8noItlRillJgm6tDbxXeSKZZw8MS+eeb5fwJq1G8SUmOC81W5i+YopNFsLArro9aNMlwFdRtM12rn3cq6eGVmnb5dGRnP65akbl1GX97QsZxa9AdNgRrkBaKOeVqkXmzx3KaCLndgKWgisqLUigUjHfHaQcU50bRutRh0L83NotZriuM+kCzZpkP2aW5iTe1Rc4UXLZTrPdALjJpQATrXDmotILY+WKiGpEcMYs2GYtfm5eBgK0zZ8XZbTuZYR0Fh2FtlcURqvLr/ictF10eCXLBejg04FW6eK6pfSSCMYIZ1iRkGXMP/SweGAfQbUXpLdP7DvGZSyDsJWDYWMI3Y97HDUKDCNAzPZhuJNxa1PH1i78WLY+QnU4zxqqODGW/8dWj0PXmEKrlPkSvcSoAvoxT20gxa8nI2vf/sONIMZFMcygBeg1WkI6Na5Z/FspEuPjaAbIevmxA6iWhxHrxkiCfq47NLLsW71BmTtItqtHrJ5H/v27xMtZqlcFBDG68vGHU8cjy10Wz15jYybRX2uhkKphNgjQNT7T5hNuX90fJBtFbCVkkcitWJ3+1LLi7x5yPCwg5FlQLJP3/rWt7B9+3YBSks1RyWI4S6AAnp2LtI6gv9mPBAF9dQY/SwfJmeR758lRkMp87h/miggsuvkaUimku2iKJFgSYJ8+jHQrOPeb/wD2gvHceGqcTTqJ9DrLaBY9lCbP4lcmtnHcg0F92QSOOEQuDESR6uOIbKeiyyza/qxMDOcKOj4HrQWkPddZLPsQp0diEQpeCbtfdHFW+GwI4x2Cz36fOXR5Q4wT2+peZTz1dSwMS01yP2mLeJD0GU6S0b3v0N+ZDj9p8XF1F1YAFna6ThaeBxiJ+2y0VqqeQyW5pEFYzFoGwA5ab3ngBeXMI0rSXVliUV1Fm0lXBTLU/jEf/80Dh6K8bHf+SUcOnRIrm2pMo49z72IBx58Aje8aRs2rV+JbnMG45USjhw+mi6oFWzasg2Hj57E+k0b8NnPfQHMIf/D//BriDrTqHhduOieArpOZxLMpKIOzMNImZ896BpO+8MysiknWzLxsCS768kn5R6jaJhM1+TUBObmuzhwsI6DB+blLV126SQ2b1gNxG102vPw3Bi+x3Ohi5xuJNMOJ4Ie2ahQp6EMF0uLZLs48XHh7SUsAbpYvflixPkxPHO4hsLyS3HTe/41UFyDX3zXhxDGfXzwl2/Flsu2Y9nkcrRnavjkn/wJGnPT+K//1/+OVZuWwbY7wPwJPHXHl7FyZgE/+OxfY7IXI+9YaFoJfuFX3oZONsKcFyCzqoJjjWnZJDH9YM+TO2HRtoVWLkyLoL8d/e7GK5hYtgKum4dtZ9BsdeH7ebS7AcbGxzEzO41KpYSAtioy+lTtqfuWYflWXdXPdwY0G6LTgdcQZg31Maf/mdHvDDc8epCngC5j6jrSBKD3sRFhv/z3wA0KQRc3hTRAJjgiSGKOZEtAtMYZxTTVDnuyoaToXiUxZFlD0cwx35Jl8EHkDnVhKQhThJ/OWwPne9V8STEpPfnCpqWL6+hn8TyL0kWZQvoUwJHBimP+zMbUspXYu/cZ3PLOd+Lk9IyALp+xX62mCO9NGVDn0+EWUv+5uMpw5qrCqaA5PdcpOyWgMPWRGxr4KttFy6FioShg9tmnn0LBp2HovIKugM0BOdmgssGLHwIKJZWEDGAsFjlh38ZyitWtAur2GG7+yG+jGfnIllfBBkEX5/DhMY4yXSwzdqMOWkEN33/gu4idNhyfHfxk2ShPPpOxbboR4D2X2LIR8+0sdlxxrXxmHuLa1etE1lAtTIpkQY0WgfnaHMrloswpDJyvFKqgya+HDHJeHnE3EWuJjJeTZaft9RC72gql11RL22QyucnktefarNY+qudbMugiq0PgQ58Rae/2PPzVX/0V3vrWtwoAW6qQnuCFDBqF6QcPHpQSIwXqtJGgNYWps7/8IfvK/AaPhe3AXITf/e53y3vmg8d87s7KRFzOOa1FYqbJ6Bgtjrj9EJmY2YtzuOsLn0LeaiHnBIiCGjyvj3a7hkopj4QxHenAkymUDtNp+z13eZxkDu5/HkG3I+aiNDAl89BuNUSEmvFJcWuJU3ZnMmOk9HLfxiXbqDVoI18soRv2pK7NTkjSvtR5kVo1HXeLgE86+s9UnHjpM28WlVEAtajwmB7fEKadWXh+6iRzeu+VvoIKvgdtx+n36EkTWxlEYLalh3onwac+cwcq1SJqtRZc28Nbb7pJqPF//MGPMDc/C9cj2O3jqiu3YP26C7Fi2Qp87jN/g7fc8Bb4mbyUGI4cPYy77/4xdlwzjve//x2wkia8pAa3ryHeoyXUM5+jxQze4F3+zMqLnCpVW7RIjTcoU1giHnWcDI6fnEOrzVIwFzlb8kAfeWQXnj9Qx003/gt88857ccFy4MY37QCiGuJgAVMTBbQb87KwqGaEu2kykMpEaoIAjXlZ4nbSVAATeKCAgpEhxxdauO6GW3B4IUKSvwCvf9uHMd/x8OF/9e+w8eLL8H//tz+VMgWjQKxehGd378Ef/eEf4l//xq/hvR9+N0QpGzXx8O2fQ/HQIVzquHjs9r+DUwtRKLlYyMa44tabcTzTQpBLcHL+OOZPHBefu9Dqo8NmGMtBjrFc7UDE1eWpcVywYT2aPebUqX2AwCl2z4kr/NCs15zbNBV+ALxkezEo55zPfMZSiFENDW0TTMcphwdBMisWHOtmPuNCQjDBQF96xXFhJZBRfa0KyDmXUDPFVv2By4JGEA7eJ+8eP0PGULv7DLsuzxgRtmtZUNkmk1+oz+njwMF9aDRqkr1KH6lquYKD+1/AWGVCTJOZ9ECAVSxk0Wk30JFoMloG+FrKC9kAlo6kkWnjTEBW7/PhQ0AXG3EGTEu64VT4Ndh0Dr87GBjpBGbDJ2tSa0uJ/ZJt2yUxJKD+h3Mz51myKNJIYY5xhDkcEY6bozLHt0hgPzDmPWUeHDF3NS9veEtjTtxotTAxPiFM3e5du5DzPbEXKlHwT/2h5YgvZLMXSNctA77FVzJqo5B10W7Oi4Hulu3XYOfzx4DJjXAm1uP6mz8AN78Cdr8Eq6/3j97PxjRJOxEJr2rNBXhZG1+98w64WaDda6A6XpGu8bDTxQWrVos3H0XrZMAr5Sp2XH0t8tmCWD5wReV/zHwx6Qe6caFPF421tbypW2/ZxqbXj98zZyTVbKU6MR2EFtq0u0klRGyS4VF7Nuco7Xr1PV9ZsNSWRD4vlekyOi4DNAi8KHovFouDOIPzmQ7M7xhROsHNT37yE7zrXe+SH7E9l3/jZy2kN8JJgizmMFLbZkqO57aN4GzLurEl7tkKvPQye/0uMkkLvdkD2PXQtzH7wm7kbMbotDAxVpCJhiyWRy+vQQnPdHZpnAdd2FnWYZfNRLUiu0EGKks8Ce0tClk0O+1F2W4GiKhBkIdsroxydUJy//gCHAR9O4GfpdA8kVZ9c2Mu5Tr/TH534BM03OnxOGTnBg+RlYWVqQJeEf/5f/5zMC3iI7e+F5//66+gWs7ggx/4EL525z1YtXoVNm1Zg7vv+TpyWeDGt7xZdtz3fuch/OI73yac+2M//jHm52fQ6yW49dZbsPqCSdTmjqBaIJGvnZCvtodyigZ0aYQSNwyDWBZwYc4hSmx0un0cevE4wthFuxsjmyvh63c9iEYXYi6csQOsniqgNn0AvcZx0cZRJ+fZms2oe3oDurTLjxO0Deq+VNNH8D+wK9E9JSzHRzuysXrzdjRRQpxfheNNB29+x4fwKx/9GD5466/jl375I7Ir7bY6KGfzePKxJ/Bf/uN/xu/93r/HW999M5KoCdsJcNfH/xgXJRGWz8zghbvuhjfDgHZg2gbWvv8KvGgvIMxF6IVNxPUGqmNjaDNbUfyePPH+sdrqSp0rF1FZNgW/VEYgOhCCGhVja7JCGhg/II1O3ZCMaHyWwHRpE4sCoVNBPM8f5xHZrVt2CqD6cvy0XJC5mb5+oqsh68BFmM/jIqq2IAJUCCTFioEpDmn5WcowfdGS0q2b4E5Ch0XrNIxK4tzCeBz6G7E8yC5udhOq1ilGu1PDmjUX4NixE9KQwAizoMMEjRCFfFFSKfY/vw8XrF4hObC2SClC1BbmRLdDQDbKspgxaFglXX6Hj9GvzwS6UjR1mpXGUHZhwJjerx41Xd0Y+eKY5NxesGYDAna8ZrNotBtwM4zkGdFypowhS2fC/EpigY5EvYpGlzUKsIZMv26q9SgHcOIMCHMINdRXjOvskcNH0i5klnIz6LTa0mWZK5Rh+zl42Rza3a7MAXHQRNZJcOVlF+PwkWPIVadQT3JwpzbjxZaNN//ir6IwvhYOSgAlHrYBXQpRCVr4/yAJ0GjV4WUd/PDB+2G5fbS7zDrleetiaqyKjes2iE3DWHFCxjwtIkqFKuqNJiqlyqA70oCpYSmSUIxWSybpYnQGfgl2MH1KylmJXEDkQWJPwjHLipMadJPxUnCncF2uDdf3pYIuvjgHC0uJNAilnQN3LA8++KCYmS5V02WE6ix3scTI0iI9TYwR6VJ9wJa60JmuFTJuzJtkWZVgkDspAlAKMV/6wdqiAV2exMbofhdwU9CF7jT6tcP4wd1/j7zdQbcxg7FKDs12HVYSIcsOLhF6mC5S/WsmOf3wC4dEz0A3dQ4GTpKqy+8hX8hJht8ghNYMxZTpIujqBgmuuHKHZKwR0Vuehfn6HMrVgky+upM471l/qad/ab8vpSpdBMQeI+VsNNEtg9jyESQ0zvTx+S/cgSPHOvgvf/T7+N/+1z9BqQB84P3vEwH09PRJrFg1jju+cpd0373nPW/CU7ufQs7PYcP6LZg9OYvHH3sCY2NlvOvdb8PKlZM4euwgxisZWFENtqVt5a+2x9lBl9klstGE2aDL8PhP9oi+rduNUa5M4NO33Yf8ZAnNTohes4t3vPUKjBfoCt1CORcjas8h65HF0tKaAjxXNHfa0s6dsQlQN6CLnxX88Qjo8D6xci3GVm3ETNdFkF2OuZ6P9/6rj+Ejv/7baPSA3/2D/4RNmzYi7PYwe/wkbv/cbdj39LP48098HOsvWi9ect35Izjx5KPo/uRxrK7V8MRtt2OSly0Eahlg4i2bcdRrIMyy1T9Gv9uVLqcGM0gddq/S+dqG3Y2R0ECTvmDZHFatXy8MAUc9GRi+KbJH/ELiuNR7JA1jTyvL6Y3yijBdUuJTyuz0ZSYtjZHRtihaJyuunmnCgqXlMikAM52BKSSyHvB5tnbyaXvZUHfIvyPlOurTGJGi5WPO41zYjdcV1xMybJSuDEKiU8qMc658OJQ8MHu1gDC0Ua0ux5HDJ5HPFaUasrCwIKaUjNUiq3/08AuYmihLWH0vqAszLZuEkXd+Gkc+MrWZnxmMIiB/WOlP36eOikWvMyK1WDTGOc/GDpLIQr5YwfETs3jdG96EuYU6Mvkcao0F0RoNS7CGa9MoKB69Kenp656qhT21wcEAsgFyWHSkZwJs1MApkHClYeWZvXvla55fGhGLTYblwMrkML5sJZqdnlgLRb0W4rSTPuNlETt51CMfLXcCc0kR7/03f4AootygJGN5yHTp7a6gq4+Q+bpxIIkTc41pZJjjy81W2q1vRSGKXh6tXgdZPyeifIr3i9kyukFPzMMV8JgLaQCqAUIs3w75rPQiDjlNYQOH/OFpsIybjThKs0vTGDLz2xJaHqtHnDBdMhCWDrqM94nxqCL4oDv95z//eelgXKqP1ihrRM3Ynj178IEPfAAnTpyQC7/U8uVSFzqzCzBp8iyrGqBpfInOCroStoRTSO8J02V4I6ffQ6bfRmfmAHJeF//wuY9jecVD1JlDIUePlA7yNGlLdVungi7uTCUHLZPBvmefEVM7dvJ4jiXGqXQWlogR0bSeonmSAU2BKMM8I7zhjTfg6PETsKkLK2RxYvo4qhMax8NS26sVdIkYW0Ajma407HpgmUqdgo/YziGIPTz+xB58/76deM8vvhVf/9q3cNGmtVi/bj0ef/wnmJ1bwIaNK3H02DFMTGZx3bU78L3v/RAXbdmAtRduwLfu+S56XWDHjkvR7tRx1VUE5j78TAJEtEr45we6zEJGcXqr3cO6dZvwg/sfhueTnQaq1Ul86vP3YS4Cbnn3O/CNr92F8RLwgXe+FiU/wuzRZzFecuExd3TEAFeBl4aM864VawizZ08DsVWfostelFjoJi42btuBMDOOkx0PcXYZ3vqeW/H9h3fhs3/zFRw8fFwMnZnWcOi5/agWy3jXLe/Er/3avwQ3wnHcQq9xEnknwq7PfgqrajU8/aU74M90UHCAsGghf806tCYstJwWrEwiQe5OxkOHOkFPdYd0umbDKmE+g+rJb27eth2tbk+AjBjHpuHSXHq4Y6Zdi1lQZcoeYSleEdCVlvGkAfq0FUXjfdh1R/G4xtLoEiY+VLaNTqulDRJSFtVFx3gXUu/LTSeBl/iTUe+SbmxkgbeBfc8+rUwXdXm0qpHAOpU68IMu3up5RSYs9dMSqWeCmN2sLHNmK1hY6OP48SbihCyohfWb1gqLRRNoRtvU5xvoNOq4dOt69DozcFzGk2UQtGkmfTrcPBVgKaRZ/NB54zSYpsd/yj50lDlL8ZHcEwRczDBkyT2M+rhqx3WoN1tiG8H5GbaJKDOMHPWSAm1T0KXROaNM16L7ZXDUi9kw837o7D4YQSP3gKaG6D0hGbuZDCYnJrDnqadQKpYUdGUy0r1Ya7XR6MUojU2h0Q4xPjEpmbfdVgsxNx+FMuqtGFZ+ErU4j/kwi1t/+z8iTHx4mYKK9s19mH4WJpO65JhWSREsOtCLHi8tO0qFhwtniKyTQY+2LC47l9lxybGTETPlQi5/SlF4cGUHvODiZizzrvXz0H9weO3lFdKTRjaL95myuEp88Hj5EGwgecm8b/WelqjApTJdppbPshp1V/w3GZ/bb78dV1xxxZJtI0wQq2T9ZbN48sknRbDOv3VuzdRSIdW5f59UOjtPeIJ5Uqk5M9oETlhnZ/rYukimiciewu20vMimLHZy9TtAZxrozeKLn/4TrBr34VtduFaAbnsBWZfmnqF0hIkOQyaqNHaFoEusITJ49pm94jAvUMpmxw0Fp205nwE9vdK9xWChFLo19amKbJkITszMyiLCndccxYbVojiyU6vyqgVdMt2qCF9ji8zERFGoOjKHTJ3PlmFZOXz729+TxWV+dh47rrwS9Rr1dS6e378PcdxFuVLA+HgZxVIeu3c/he3bL0cUJNi9ew8yGYZlR1hYaODNb74eK1cug+swNoPRIKM+Y+e+535ennE2pkt0SAxMz/io15tYs2YD7vvBg8hkCuLPlcsV8Y3vPYH9C8C73v8B/N3tX0IpC3zw3TtQycZozr6IybIHK2rBoR9bynYNCijSccqdvi4+CkhSCj/927r40Q4ki/WXXoX5nof5IIsgM45bfvmjQG4S37n3Iex6+nm8cORFBN0AWzZsxvoL12PHFVdj9ZoLATtCEDbgJC04UQv3f/xPsZ4+bXuexqEfPoZ8DCT0QN5chr9hDDWrCTtvIQzasDL0CQMSh63/bFtP4FFHwn/bfXTjBBdffrXoeKj/UD2UltfEmyttKBldROV9jiCApWm6tHN6AFrTtdukefKfBE5GR8UFhoujeBfRty8KUaBQPS2HmoxBLjS0XTAB2pIp2O3KfMHv8zU1p7aPbEaCWNO3qKs+5zLDCqjdw8gZSBsqONGR5YksF90gg/37W9i5s47tV12MnXv2YtPFq7B+41p02208cP9OrFu1EkdfOIaLNk3iqito3n0C7foxlHP5MwCn9E+egeU6dexJGsapwGu0uTOFLqeDLgVOYdDHWHUKJ2fmkc0WUR2fxNTyFZL4kS/lEEZ03tRWK9UdDRM3OHdR38h7fPAQMDAKLMxPhqBr8B1aMgzKk0PQLXAjNbimtQsZQ/6bHfqsNpWKRc0LjUJtAHNc9BIXsZNFq0fvvCxs2wPTITyuS4mNkzNNTK7ciHa/gOlmH7e8/1eRq0zCouZJJDWjSRZa9OZ/wiL1YwRBVyozLCkTiEnHKTfIkUZ38TYRSw6xiVCLBmoKOf8M39mptOQokF4MtoymbfB5BHSbsyvDhakEsoQQUMW6uZAYKNUh0kRVsottWsyotcmSQRdf2JTR+IL8mqL6O+64A9u2bXtFQBcHLZE1BftHjx7FjTfeOAhoXWr5cqkLGN8z2T2ycPz8xje+UcNf050adwMv/eCAZdwBbyV6PpkFhAL1UHRdSXsGUeM47rvnS3DCBfhWG1mbgvqG+HBlaC/BiYo7TKkj6w6RtzFBF0sABw/shys3aV/E9AyQZnlRmh8okhWmywh3dRIWNkHciMtYtXqtDG7eOOwmoT8KaV7W87mAvJpBl7wvKS/Gw1KDjF06nXnIFcdx7MQcfL8sEwk1As/u3Su7uFKBDR51CVymS30up6UALhSMJClXKuKgPj0zh/HqhCxYzVYT11xDZ/p5qP6SoGuxz9hS78l/qt8/N+jSIGV2wU5OLMcTT+xCxi/IOWFF7cWTDdy/8xiWr1mNYy8ewdbNy7Bl/Qrk3BBhawYrJgrSXctOKJPpqVtGnSAprmfzCT+bHammHwz1LF7GR5OamYmVyE+sgT+xFk8fmsXrbnw3Vm++Aq2IpQ9aehxBu93FxnUbkc/kkQQxsvmcxH04boxucxr5qIkHb/s01rOkcfgodn7jbmTqobBhnUlgxRUXYsFuAAWCgRBOPiOO+CZdwe6zu1JZIXYqMzBq7aatsvBw4Vb38lSwbvUFiFFTdSroMjBpsIyeZ3VfGHZBXQqzuJA50sijL8j/05eIZU+zqeRuXkAjY2zoms75r9MezPNcWAiuurQ+SDRMWZmBNEier+9oF58kjzEdgyUqvt6Ia7ywDJZG+hjTaa2aqOGo6N8cF92+jUbbw6FDMWbmgOtedyM++ZnbUJ4E3v3et+ORhx/G07tm8eu3vh8Hn30OLprYsrEK2z6CUi5Cv9s7M+g6E1N1hoGl3X6LH5r1uFhlpU87tUxloxck4s928uQcSuUxhBE9ALei2WrIYk6Gh1ah2jRi6BUFbDpPp8zgqQdhushHvj841PQw5PovasQwnchpSY33qsMov0T9sERfx6guJktoaZGRR/lyBZGdxXwrRGl8BRYalMw4KBZKUlLftGEzkr6HvpNHN86g75WxceuVUpK0XSYupBFNIz5uJgJTjLnJeLFUmCWJ0Ue7w1DtrIB9MRxO3yN9tHiKpLzN/4R9Ghk/g2s6hE0K7U4dQMN/j+Lp4Xgz40PXb9FKIxbtIV+KDGWUxOj2OlIG5QfPFb29WPJcMujioCDQ4oCgCz0t9Knt+upXv4otW7YsufzHgWh8r7hDolWEYbrO6vb+T7Ty8JgIciqVCo4fPy4ZjOvXrxcWiWDxnKCLwnTZ12rcDT/01o/gJj10ayeQszs4fmAXnn/qYbRmDyLvhij4gE2WrNcTcMUbjA8pBdALhCDLojFlHs88vQcJARLLAGmoDrsZi8UCurLD5ngaBoXqwpaWGNlumyti5aoLJZai0WnCdilQ7gudqlvl85z1/4mu0Uv9GYWarOkL0S/aIS6H+tAOuTDRz8XiGBr1Nkr5Alr1hpjQ9qMAYdCSLEWGXrM8QssOXk8u2LVaHWPjkzh69BjGxiZkQ0zjS5bd8UhVewAAIABJREFUWR6vjpURJ3TUf3WDLj1fi4X0ynT1JVqn06bhaR779h1Qxi/qY6FWR648hZmOg/0vHMOKZeNYtXwM8zOHceHKcdRnjyHjxPBdsWhczHQNQJf6AonXUJpJyB25mjzqxCpMWztA6OSw7pKrEWcncXi2i9zYKrzlnR9G7E/BKYyjTaPfTFaiQjKOj6zjIwhDMTmlWDuf7cOtTwMv7sPeb96F8dlZ7Lzzmyg3Of6AThG46PVbMNNfQNeP0EIXdj4j3U1UOhGwu5KTSqARpXFADvJjy1CdmJL5gps2ziecMzicKRiXktrIEn7aAj+6lr/M8cQzxJKWkXBw5tE5Ii0hpqHjZLjY9Vev1weZuqLtiiIZPe1WU8xEeawEVOJllZZc+DWJGOMIr5tRBVn8bACegJQ0psccD7+nEVHaWWk2d6IjSghFLPRsF72oDD97EZqdIo7NdPAP37wLW7avxo7rtuMrX7kbec/Bpgsvw/yJk3jLG69G3q8hifeh4Lfhhry3TkdO5yoPGkKJQHoxwNILYhz9DdgalrBGFnTeF7S84CYk6uPCNesQBhEml02hw6i3qAdXNG8sMQ7Li8LxiDkuz8hwszx8F+bvD5kc8/cX+3ylpqZp5NEw8WNYwmcnpe35cFxfxuz4xBTaDOJ2mXEaKADOZNEKgWbQx023vBedEOI3x7HOjuAVy1eqLQQTI9yCVBB6sSO5tbzR5VwKWzeMDzNdrsZ6idFhQiJ4LuoL7Igsy4aAETtMEDBVLyVhqEWM5LkykOSSnM70ycbttLLx6PPUnHUovDdaPXOmEwSMfnM5QynoogccWbbZ2iyOHD+CZrshIIyMYIeO9q8E6DIsFIWPLDHyIhgR5OOPPy62DoaNMjuZ0ciEcwEniin5upyIWFLkxMQPmq+q38oZthovc/JZytMpmj927JiEXhN0EXBed911AhQN3f7Sr8+JR5kucTdPMwZ1wWAgZ4ioswCv3wLCOXzrjtuQiedRdAP0ezVkbMafECjQq8dsX5TbHu6paO5mY8+uJ1Eu5tHrdNSSIq0/i4OjPGjAqDecnlGWK0nFZCSYlO3MtUZT2pjZTUNxI6Gi7sRfnaCLMIFlRIFYKeAi46UPniVHtBaWTQZL4yoIJAp+Fk8+/jjyWRcJB52nwbhy9tIdPRefgBmDtiMO/t1ODwFbqj0fl19+JWZYTmDMS787yNUbvZfN1+caH0u5d5f6u6PTk051CmOVaRru7amvYPzF008/g1y2IIwS9Uo8r3amjFaHkVa60YjCNor5DPpxV8AWPeb8DEODI93ZkjlmUgNdGwVhEeTq9TIaDC2P6DEI0GVgtpfH6o3bUAt99HPjmGv38Yu/9juAMw4UJiRcmAsMNWh5v4jpYzOYWrYcraADP+vAsbuw6tOweg08/Te3oXDiOJ78+jcw0ezBZZB1Hrj4tZsxjQW0siGSsocWmBOndhcE8SbuRK4twQez/6wMtm2/CvOp6Ju7eLL6/BXOrUNJ9lnmufMcfvKKliOhwSwZMfJrbnoGE2PjOHRgv7BVzHSVUh6F8iwLyvgQYZecY0frOnINFBzxRdVXTeaSVCwm94P8LP0e/20sC1ITXV0cR0TNBNSxRrEMv2+qeQRdNiIyJe4UgmAVTswA3/n+I5hv1/H2974JlYk8vvTlOxH3gLe+8Wbcf+8/Ysv6Zbjy8pUol+ZgJ7PI05NLIs5U9G8AnfybaShZ1bRpQHY6YgbHY8NiQkLahKBgUUXhMhp4e0pHpivnjsanvE8pv5mcnJAYsVAaEPi32PXpa0wMGdw4lC5Lx7PQ6TbFs42dm7bF+aSA2kJDmgR8jyxQV45V1lWOIp4zNjlkfOk85bnjZo/O8o1mE9lcTjpNee37fUcsS5g1yEoLfeJC6ssSC65fkBD2FvNIhZXKIoj7aLa7uHDNWmzbdpkmopANszwkro/K8tWAzfgizbaUoG8CqvRa04Wf2yhqLR3RYI2WFYelU30+JJeSEg7VQ9HzKk0dcGzJJU7EssOG4zrSLSjXiWeBOkCCIZb06HuWoW4ulvgeAf39vjRc9Eia8BUks1MJj5hBXbTq4B1mWQgSsrahZL3y+2Gal8zjItiar83j+IljYrQrubKuLVYf1OV16bNHu7C0I5PHsmSm69TAa9LQ7GAk83PnnXdKOPLozsUAJUMZn0uXZXQB3AlSO8XnP/PMM+KJRYbtrDE7S11Vforf53Hx/XIgGU2b0XXxvZ79+HjxdWJVpK+DRgessi52v4tO7Thy2Qhfu+3PUXZbsIM5FN2QpgawKDJchNaHpQEt7fdRKRXx+KOPoFTISSmAC2PW404llJw3JViJ+U1COyc29eqi+R13LVsN6KIOLA4Q9bWuPix//BQn6+fsKQZ0KdMVCZsihrQ6+2uJldquPhksS8SZzLlktuLuJ54QU1n0OwIW5LpJq3taWkj9ZqhJ8LNZtCgIZji25WH58lXI+gWloa1wGGZ8yvkxHT0/Z6dt5HCGkMAUVGRxHQFdPYpZCwUpR5w8Po1eN5BF3qVIPEw0LzG933nPq5aJEyX5ITp3c9KlBQHQbDRRLJVlf08Gi5Mi9VZqKZE6+Rtdl2mMEMNGB5HjY9OlO1APXdj5SdQDG69/6/uAynqEsYfAsuBlC3KtfTcn+WwLC3VUJsYQ95nD14DXXYAbNPDgp/8CF8QhnvvWd5E/Mo08Fz0vwdrLLkSnHGPe66BdsjAbNOHlsrohSpmJYeebKD8kf277lTswOzcnbBc3rLSf4a8EIcsVBlGdqnRf+l3B+z7DNv82O78Yopfg0PMHMDE2hpPHj6nbOpmqAdjQYoxhS2SE8DwP8GD6xWmswmL2wBy56pPOf9Mmmj7XQ7ObxZGjDh740T54hQm89o2vR2GCRek2vvjFe+T2+Oitv46//MRnMVkBPvSBNwF4EUH7GHIsYabztPEBk42OBFRjkH4y+g5ENC0G1A6sxBGDTnZuCvRPOzdNtmN1bBzV8TFZDx1XS3Vc+6g3Yo6fl82km7XUsV8kYsoC0ii7UMyi2aojR+a8XhdWLJ8votXsolwqoNueEw8y3ia8jmws9XxGI/XRaLaQKxSFlYr6ZJ58KUxkslkBdw7zCAMCrirmFmoCuvx8CZ2wDzuTB7wcZhdagJfFilXrsHnrNowtWyklUJoKE8hIcc9mSDvLhxnVL4oeVtRuQ5H+YFtktuhpNiEdTkeBl4nQSRlEWcEMO8zuWF4vjakQwTznUyYSEKRSO5XxKe5X6kDyKz1H4nw4h0j/c1qOjKT0zeQKBW0i8emzahVq1cdSAUCYsFTKUHUt6Na6c3jh8CEcP34MrU4Ldob5vNRy0U9NgS/fDg1uoz71XtrsY/zHOFiWDLpMBJBpJyYiNSHVX/7yl7Fx48ZUNGnJG+dBEUiNuv+ebfowO34TB0TG64knnsCv/uqvCthZquP9UqcuDlQVhaopIIHhe97zHnlZfv/soJIXWi+yKilMTT312yLosmK0Fo6hkI3w43/8GqYP7kQuqaHkBcjaMRICp3OALoZc7965U9ktmrlZEId6iWmidbbsQlOx5sCET9vybSeLuO9gw8aLEHJHZlsyWYjrsMS66K731fgYBV02B1YKdCVLUsTM1LExVNURHRKbBjirZV0H+597FtxCuwxhFfJ4uOgrANPEe2JpDkjmVxaLFXGgbrcCXL59hwbbIhDfs0FLcbrTN+wwd2Q/vw9zbKceY8pyMfUi1vxRTtCU5Dz7zLOyy5bJiXmE9Cri7pW7TM4NfU7oaj/ABWrHtdcOhNf79u0T4NtqKRtEg2CefxUZaws9W+ll8UsZN9l5Oh6avQiXXf1aTLdihHYBgZ1DedlmXHvzrwD+GNq9Hrx8Ua51rxuLi/WzzzwPO+NhzbrVKBVc2HEdqB3HXR//b7i0UoK9/xCe+eo3McG28D5QWuFi7JIVmM/1sFBMsJB04FDkK11QuqGKNVFYSlpiWOAWsGnL1rQ04YplgkabUUTMueHMoGuUdDnf+0M2Gx6Z7BC+64ro/MBzz8N3HLGWGa9WEHZpHqrHrCkT+pclOjV9H6MxYKf1+J2xrGNeUhnA851AOGpaYYTKxDrc/8N9mFsALr/6tXDz9Gabh5e1sPPJnXjhUA2v3XEdHvj+w1g55eM1112EcrmDYj5G2GD2qc7fpruM9x3zD012LteYDJuiqGklWAp6co9ymsi4ealvE1CVSmVJE6DNBf/N16NnFMtNFFizQiNd7p56ksnZdPSM0npHvRGHwd1cF8h2cQNSLJdk/iVI9TIEygFy2Qx63TnEEcPZqWUie+zKB6+r52fR6VGFS7YsQLcXgiCQ7FFHTGMdeG4RxcIYFurstvVRa3YxNrUCv3DTLZqL6BfpMKwfdCZl7I40L4RS3qsUytqGmmorxZk+HZGcFZWvUsiqI5Qwx7Di7DU0DLApLyrpoCVUvU8IYIV8EXNc/i0D7m0py4olA3VVSYKI54sSD869DgGai5Dgx3LQ7DTkugpDJcxfXkBqxlWz72azjijpIeM78HzqsELc8+270Avb8rXtkrokUcLmEjKBGfR5HdO/LzIhYdGM4UXaDjACukQ//Up0L3J3xjKbARr8zInj7//+7xeJ6Q0wM95aBrCcbdJQqlVbMjkIuAtk2fKXfumXBszS+U46r8TvmfdgSqZkj1j6ZLnRUL4v/XcM6FK3KH3oTaddRUTyEZKgATeuIawfxt1f+hQuGHMQLBxGkZUWTvhnAV2kZOkivH/fc+i121JqVKbLlUmAtXr9s2TMlO0alBc56CzmDzoSVVEsVwVecJJWwz41cHw1g66II5ObNQFcCrz0PKgZp+gQuHNLiUCXu2LLwvzJE6gvTMOhWzkBq+zYOWkynkavHXeqtkyqfYl/YXdSFFiYm2vhprfcgqMnjqPvse192KE1ai7P6/CzbhQ5+xgx+/9R0LUYgZPR4n1m2y4K+QJ+/OiPpf08n8sjl/HQnpsV1jWfLyBfKiFHU+VsTkoPVBKLVEGcnTPY99xzcr+R8apWK2g25pD1zRSvmwRTljCaMs7RfL16u4dLr7wW080I3b4Pt8ASo4vrb/gQwkwVT+8/gKf27cez+w7ihUPHEHbYBODj0u2X4T/90X+A58fw2U3cncdTd30VyeGD2BABP/jzT2Nl3IcbhAhdYO1rV6FWSTBbjNHKsNyh95KALnbbyVqiDJGo1ewslq28QJgMrhwUzxvrBWk9H5zOIdP10mf75c1ofB2WV7hoMaXCihPMT8+iubAg3c55n2VhEz+UlgsHC0i6NBrF88v70yNz3Ujn3ct8DY5PdoDabhn33nsArQ5Qqvo4Nt3Dus1FXHXNlXL+H3rwEcyeCDE5lsfVV14Kx+pgaspDgxUEl0Bdc2YHD258ZF5TTzL+hBsnsw4VigUBL6VSBXmOaTrIS6lLN2ucc/lvXj8p26U2AnovqK+lvj6kaqDAmskeWl0QoJKCVS7w4jjHzX1qcZP0XekA5lxdKHAebwnQYtmRTFi92UYQxnD9HLohPfImkfHzWKg1UR2bFPf2jJ/F2Ngy9AIL11zzWqZaAxxz7CbshrByJTmWuO/CyZcAJyOd2L2IYCYj7JmU9QblVBPKzfKcRtqlaaHpaVXxjLaKaYasRKeexnQtLjeSEZTxwnmXGi0ySGLJwC5JRvV04PkZjcAT5rsnVRhGXkqHJf8jC+ZQR0bmmB38nhjPqqGpVqPYuMDEkJnZk4gTllgDdHpNSSGJ4p6QI9QxEwjz3RFnsps/oL8cP9jJKWGarLa6cqwEiCxFyp01kkG8ZNBFvRVbSgm6yJwQfJD94tfMYKT/jSkvmp0Ej4HP45s1TNlLjTc+hzezeR7/HsX0FKyzY/Bc5cmXOY5f9tP597k75XGZXSoB5xve8AZ5f2fT5GjXot5Ao7ea7Ihlkk7LfnFLum7Qr+Guz/wxlhdiJI2j4htEm/Szgq44ktLBzInjmDl5XCZXtnpTJ0PxK0teCvWMWDPNEJNXpd7JQxRrfX/Nug2C6nkTE1hod9J5b1Rf9rl+pX+BQz+ydcepYm2qRMha6EIp5oN9Bw61FpSuMHPS4+IUox+FOPLi8+j3WwrSqH8zwEsOlHRzjCjpIpvzZRJmsGsSuwh7Nn7hDTfi0OHDcPKOgC7V+QwVdQLbxKV8NFfylT4DS329M3W96t2kiirtSqIWheXFseoYnnvmWeTzOfX6yTITjfMYwUkfUUIzRP2IYu4aFXSyg6mQy2F+ZkbCi9kEop2jNbiudvypb5EBXaaDMZGup1yhgFYvxIaLLkWn7yPxCnDzY5huWDhay+HO7z6Efi4Hr1jGzHwTU5OrMVldgV43wtETJ/DVr38Jjc4C7LCOCr0Wp4/gh7d9BltdH4988q+xqheh1I8QWhGWX70KzUkLR3JdtPzUAkE6KrXLMkxLH67cYw4Cpj4US6J9ldKTaKB0M6M75xE2cZEVQbpXWsIl5CvLks5yMDUumQy4lB4+eBAhkyooRhYHeQO41DtJSyX6kOzBlyRjRzeSpx7oEJwPIm5e5nvh+HRc2io48LwS2p0YjOKzPS6GgQDZdod6Jy1jUkfIea+2MI3x8TySuAuPlgkJw6dj1Y+JJxjHvCulKN677PKemBgXAMUHNxHdXg+hbHhVOE2WVvIYCaDSDk2WliiBESaL610asm0AnPAggyxF3bAxK1BW7tSnKpPlprePVrsrJTwmLLCxJ+MTDBCABGl3nCVAi+fE9bKixeK8Pbl8tcxh1FD52QKuuvo6gN5VKWsGvyBhzmDjV7sj3lalyhgsN4Nmo41iZSwdixT98++zm5TmsgHYLcjoJb5nxZA8f2mjRPq+0qyIdI0hw0trHi0+Cr2QCukH7NaImJ6/xNKdvL5okJMU3JC54nWmKITR9tz0xtJBw8xhrqkRAkQJKznMU5xHEDNeKZBOXJYdn312H44eO4pCIYd8Qcv5rXZLjVizBJW2nFspOfJYKV3zZLJKxyXHgjYskJ0XgoU2TVL6VKsVgkMthS4eIksGXQQW1DIRdHFXyhtUbspuF88//7z8jHSr6eYjEyRxDyMmeGcba6bOTkDDB6leWkfwb11//fU/c02XdPGkZUTTacH3Ts2Z1P5HqYtT3ugo6DINwKov5WKvjAkFfFbSge92geZR3P3Fv0A+mUPJasKNO7DYqbjI3m+xpou7rnzWR6/dwqEDzyPPLqluW1gGKS+mQnIt0WgtW5d+k7+o5bVu2Me27VfIIGAuGCcn3pAivn8VlxdPB11RGmPDAWVLhA272qjpYo4b9VwM0C3nc3hmz84R0EXBMUHqsDGB7CFBV76gnaz8eRjQO62C9eu2Sudo7EaISYWL7keTBRaN0p/ncyu6Ke1aNJo2A7bMZy5cQRhJeZGakk67pUagXICkA47CVqMqVKDbl3GT+qdxYksiZGwbGcfCvr1Paydjn8xDD65rsgNVoKtdjEZInyCOaDLJRThBeWIF/PIU7FwVjV6CnlXF+kvfgt//X/4rbnjnO7FizXrc/+CjGBtfgT/42H9Evd7Gb/zmb+Fvvng7yuM5BM2TqDKcHAG+86f/Dy7PFfGTT30BpeOzGLcAymBym6vAhgoO5dpo+enCkjJdLL2EaTlJQFffRkBT5L6FrVsvUUaQAmGJ2NELb3jnUWAyWlpcyu0ho9xXA9YedV2eh7FCEXt37RImjpszsrpD0NVHMpoDKKvJaP/h6NGMAC7d6o/MfsOSqTDmL43azgHDKARP56cuLVpouUCxNBMPqjg5MyMaQAYWF4ol2fhIxaSfoNmoyYJbLPjKaaf5jmzU4KaZOkyubWRZBQdIM4HaWgjYTEtdZGJGjTFVNsMy1GKgoHoiZfV4fcV6gxrRNFNUNLQUhff5nnQGFl0SN8jMHu72kM2X0bcz6DBGK19BuxdJWZx3WaFUweTkcvi5AqiRTyxPNIqXXHYVBFgl6pdFmwZO8zxMO5tHL0xgZ2jFYIs5sADI1Ek9m9VIuyhUORB/RjsG1a5S2M4TwTkvLR1K0LWuIzL+Ob5T53yxhRAHfwVe5p6i38KwU3RxiZHflwgqAS6JgCVuSMggcV3rRV1EViTh8vx5N+ig0aqh1a4jYiq1naAXdjA9Oy3h4bVGTa5BvsAEA5YLbWEJGXousieJ9KE9hpq18jq5GerTtJHClA7TLUh6H7DhjKBLT4tos3mvpFmiLG+ett1YanlRbqI4Fo3F3NycGKgRaMmbsm1897vflV2c8bHiQm8YIH59rp38aOC1xBF4Glb6wAMP4NZbbxXg8LN88PgINNlOzdInwSB1Z29/+9sH5oAvdXyLQVfa8UUKeQR0NdtNFHM2rGABbjyLO2//M4x7LfjhLDJJN025N71iw8lNFx7etAGKeRoAJnh279PIZzNoN9n54kl7si1CZj7ZaLpOB12246Pe6uHqa6+TDhx6jTgZzb6THcZSZv6f4cV7SabLTBqpAoEaCoIu5r8VczkEnTaWT0zgJ4/9CK7D+48LKM+jYbvM+aQ1QBeZjNLMFM+3mjEKuXE4dgEXrluPRtAQpou7JE7Ew8+6YyYb+fN6fskIDpuu00k2bQYxIIzdm2qwSb1SF+Pj42g16WKuk5zNriPR00gxXQsPZhYWQX4izSL9sIsLlk/hkQfuRynvo9vSe5hsooIQA7rUt8ccm+eymysWkTCFwSvWbkG+ugz7D59EbmwdMtWt+D//38/gj//7J7Fmy8W47Qtfwr3fvR9/+/kvol7v4sO/cis++lsfxU233AA7aiAX1YFuHfd97tNYFyRIHnwSjceehDdfR7YAdCaAytWrcbgcoE0zbG6K0s4teiINmK7UHyvxsmi0uiJJaLXbolvh4iLu1kbeIhqqIbtkhszIj89rFKkDVCylkIjt966DaqGIxx76EUq5LOhWQOBlNDmcUEQULAyNFL9HPlKh1+B7ZwBao29Ifqxcm9rVnMejTz8mX7r+Gg1WW/KytjQaLfGDI5lD9tCwKQRiLF8TCIQhheUZlIoMPNaOTM1z5CVT5kIqMynTOGhqGXhwmdK6sfHUVVeNqlOWMi2wEdRajmqa+Zq0WuCDgvcg5N9SaQIB12hjAa1QeO/miiXM1erIZGmx4KNv+9iwcauI3TsEU/QPrI6JBAQsBXJ/x9fLFACL3kLs3LPgeGT+QmRosxBTT+ahx2tsO2g3WygW8mIDwpQB6vnEEkS8HqWNFBGPmzYwBCVJHz1uplL2TysEzAwl4jPRVanJdmriynPMCl3aOaDX3+N9PrKNELHgAJKJfo7XSSQaYU99ryxgob6AYycOox01BHSR7+r0Wqg35tFo1xAyXs+K4ec8bVhgUHdE9ksBNsF0Lp9BGLdgiT6ZYDNNuaBwP81UZAOCACkxTUvvd3MPCAhXKwvVoKWduSybSkyVniedj4aLpPWNb3yjb0TgQonRXTjVkvDNcvc1aEdN21KNvsqID02HIZ/HMhsF7ocPH5bPZKVWrFgh3X2m7Gh2FT9NRJD5W0bUSJBDAHffffeJmJ5/0wgURzVjiszPXy/w004BBH0EnMYOg4CTIIwf11577TmOQYV3utQMp1IjN+R1CqMeHCuEHdXh9ms4uvdBHHn2UdSPP4eJoge2n2ifiH6Y1xH/GAkAdjWHEcCep55E1qcGoIlqmaHZdbg0ZpSHhqqaRVRvFRq7ZdDtkdnKDJzpuRtkOUgWTTVFelU+VBWhEQ1qMbA4h02KrhRast047suOOZvxhaHhnfXCgX1Iwpb6e8kuUNkZll0p5jTRFWLwh77YJXTanJhc5HJlbNp8MRYa7EhKkMtmRfPUbrUwMzMrwvLqxLgsciHLH2zClo4pMj+c1DQPz/jZ/EwuwKBLURfgoTfRSOlIOhP158ZeRjZkqXBZqHl5ujj8pt27KqLlt8mIEUC16wvYtHYtvvutu1EtFwegShbtQY+UToqKB3Qi56JJfVgQWwj7Di69/Bp0IupeenCKy1G3xvCZL34Tv/zR38Xb3v0h3Hn39/HJT34av/XRfyOi6D/7xJ/h5ltuxkd+/SNgNJfbq8EOmrj3tk9hbRDiwuPz2PsP34QzPS8mid0SsPLaDZib6KPmsl08RmzHiOy+AK6Qotu+hVxEVsNCnPGw0GzhjW+6AUeOHZeuTk7W3JkzkN4oY9I3pSWoNPTYwNSR9sGXdRtI+dLiwhEhT/1Pq4PlE5P40QMPoFoqIAlpUcASmmHBU0ZT1abyt6T9x1xLUh9iqJkuYCR8UhsDcZZI0zLUmkG7XH0GOrNbVWwn0hVZLqO+vpGMKZ+vDKixGdAOaw+uR6+rUDaE7FYr0P4iX0SpXJEyGLuEOU9n83nQLFePQwO6GW9k5C/DfLy0zC9BxrQp8eCIGF43pGRCyNZy4ea9zfmQmk2OYx43NUbUPLHbkH9T3oudzi5sLkltNFhubkexlJeDXiQdh75fkDxXmqYWylXYro9Ltl0uJUIGxZcqE/CzReSLVbhFithHwIDMZVqhMOV2bZTiOWbHpSedljw2Oa+WhZ6U5WzZEDEc3LFd8b2iy7uMH4Zv0/6GTQCMtGHHukQ2kbWndioj7BE399KolUQCKtl4IBpFlsylYUM395K8wHOWMkBcu32flQSGn/eQI1NHDWeWHZjUYHFTr52FPO8sJ4pBax/43g+/g5OdF+GXdA4XKwepvKjeWJ0qeK/pa5hrxQ2NGHtnqFkL0Om2ZN4oSzg2La9YVVMm0qbFRZ++X8pmUXQv6wa1beS8u22MV6rCoorMiHpUm4bxgYTEs7mBnaI0FOb8LuXYO++8s8+BYfRIRmdlAJcx9ySYkGwwR703jCkqW2HpEn/o0CEBWfw5GR9t87YEEJkAaIIuI0Y0AvRz+WzxeSL4dpyBCz3LlXv37sXrX/96KVsaKk8mgVQrNuoN9rJmopf5ZLMj4vsVX51+X8qp09PTUmLUTqSzPETbYeARnNWeAAAgAElEQVT/sMdDvpOuXUnUQsbuilcXusdw/zf+Fs2Zg1g5lkNM8zWW+cRnS0XgsrPmIEtcOFZGvuYiR++dKG4jSejLk0G9sSBaG8P+GyH9kPznboytyk0xSN28Zat4KpH5MfqTV3N5cfDGRwCvfjkEDXyfco5kh8rWYUcmCV7rdrOO2aNHRIAvO1wBoFxAeB/owKeokhMyf8/zsgiCSCbYSrmK5ctXgyzi/FwNQbsD13aFBWq2WhibnMDaTRvQSUJ0o5504HgZRyY9Rk8QiFCEqtrcVynqNUWUFHQZu5SBGJ6RHqIpAlr1OtZdcAEeffhHAm7EkJClQ9koGOXIYBudamVYSrKQyZXQ6bEjzcZlV16DhXpLGiRiv4SGV8HO/TN4bM9xfOgjH8M9330Iz+07BM9OsGLFFF48egi/+z/9Hq5/w+vg2n1k6MtmR5h+/EEc+cH3cUknxIOfvR3j7T48luRKLlZeuREzxR6Cch/dfgOhE6LnxgicPgLGgyQOCoEDO7ER+TYa3S6uvPoaETpzYfRzDDuuCeiirsQE0gsoMNpBYUd46ZfAFBHIeyyx9FDIFtGsNTE1MYWndj2JjMMFhfFmwgcvNueUiUm7rZmxJ+7wKSskGidZUCm76Et5iDYKbKQQzyrRPqWdvizbyCKsLkYGdGknq+oBeXtzwSMzIz1+1BWl+Xr8Pl3cyWBR3C4idpaeU5G6kAH0eDKvnh6jsWQQ5oWmnSP2BEOOhe+xj3KphAatGijTyBekrMWIHh4NuxXp7UagwEWXoI+6J2FFHFftODq8fjI7U34roEiAI5ledoKznGy7qDcaqFQnceXV16FUHket0YWbKaDW6GHT1suErWo1uiiUxwVE0esuXyymI2h0fTHsY7rpNqajUiNNGZl0vjDZhvpPU9JXC4WBFW26+RFZkASNq4cYcWQUcE5ScEVzaAIl0WBTs+XQbZ+Gw65YK/D8EfxqWVWf024w/7IqXmcEN912T0TufGRyGcRhB46nzWYBpQRcY+mCT1DoF3DHt76IunscyBKEadmRmi2K2gkIee0l/YBMLoXu0jRC9wT6AYYCunpRD6VySULo6aWoACmDfLYgHaXNegv5XEmOL4n68vOQvmW2gxLJFobTx33p5KRmkPc5N83j1XG85vrXyb9ZnuU5pUE08Yp199139010Dz/zQaBAhso4wXOXwBBrnnh+3Wg0sGvXLnmOKfcRaBBsGeE7n8sPft/ongi6Rr2rTH38bJjEgEBjNaG7n74cA4EY3b0NsDGsnMk8NML+l4mjXtbTeQymxGmYDp4Hnhv6dZ3T0uIcoEsmDpvhnl2gNw10j+Ouv/3/YIfzWF72gS5BF0XaKeCSz0PQlcQ2fKJzToBhF4dffB6Ow9o1UwRYAqYAOSUaTmHL+H3qmZot7iCzKJSqWLlqjRjosWzEHVMs3Tcv65T9/Dz5NK3JKIBJd9pJ6u3CBUCEzkkKoDKid3l2905ZoKhN4bmQzhbZZamglBOSRDLJ7p9ZazSZJJDzkc+XpMzBwc6tW85nODBk1+n4GRQqZUytXoFOxI4cnbQoC6GIXwwt/lmArhGma2CZomyVqInIpsKSYOLJ8TEszM2KhxS/T4ZRQZcpTw21IqqVUY8uh2A3stANLWy++FLR6YmU1y/jeNfB8s1X4Y/+j0/gou1vwEOPPI3f+djvo9Ns4MCB53DxpRfh/R/6gGiNi+ySSjoIZo4i40X40Sf/HJcGEX746b/GqsBFgWxeFqhevArHCi3k1lbRiOYFdEVku5w+QoLIvoNMpN1qiWchTBKUqxMYn1iGmBYavi8lESY/nB108SQREL2kkv0cY60vf0OF9A6SkF3NPmpzc6jX5gR0OQ7nE93ULWYUlalj6zw3dDIvy9xM4EO9j35omVmBFpkC/ky1Ueoqz0WJmxr6K4kLP9eYkCJ1GrHSboSaLfW/KhbLGKuOy2dhEBiITUaBII+dgAEXTc2KNMJr7a42vJyC8qFsksetPlHmGaMnjN/rdbsC/siySLyMlJJUxxuxjJQt4MT0HHL5AgrFMjo9zgGOgGeWDovlMWGu2ByiKRe2LMIEZnR6f90NNyJXqqQWDjaK45NiQdHrRfAr4ypy93Ky4NPCwfGZ6BCLiD2bY1eHuS7myA3oMnPZMDbrtHIwy8tiJmqeq4BLRl5qXcNr1JWYJ6aruAKiZH7jsxxbpERi8kogluYLsiRKIXq700I2z40DGTHtyqQOi8CHoEUqXQFtVF3kMgWRugTdSOZBBeJkqBTws5uQ2JglempEeT98+e6/Q1JtooWagCgCGq79NBgmFmDVzbjmE3sQQ1A0T/AokgfbRretDB/1bJ7jiZF1o9ZE1ItRyBcFbPH4wjARcJgRA1v1WSPrVc6WcenFl6JCtouNaVxPee/HfWFbs25ethO2/KcbJeuee+7pszxGN3WCBZ4IAhpqs/iZTBa7E6mhom6JPyfjRbBjABa/R+BBtszE9vD3CLio8zJMlBGcG6d2jYI4+4ShnQtaJjSxOua4aB3xrne9S45DfE/S1+JnntRzx/Asff03f9eUWHkT8uLzmG+++eZz/4GXAl1pUxDPEXfdVr8JdGeAaBZfu/0T8JIGqn4fmbgLtx+koMvYHVCsqBqBOLDge1mEQYCpyXE8+sgPkc+7Em3CrEBtmzVTjikx6mHzypBipceLS2+YToDrX/sLOHb8pJQlSaOzzv7PC3SNTFYpcypBqjIV6WDltWbJsZjLYs9PHhPQJRQ4uzoZ38Q2dOpixcWaZUFOVGw/T0NZOcmLCaIaC3IyIsvlexT1Mt8sQi8KxXJ16/bLBHRxhyd6Bl4VfSHR/7y6mS4CrqGex5S0Vbmcgi4yjWS1glDKHDT6/ckTj0vHIzvRKMQX0JW22A8BmIIughgCr76VQbuXYMXqNShXJ0VAnJDpskt4862/hS998Tt4eOdBrLjgEnzs3/8BfEe71MgEsaGsE0ci5M/2Q4Rzx5Dpd7D7y3+LZSeO4+Dd98I/OIMiFyhmLq4uIthQRDTloOd1ETkUY8eImadIITf970S/Y4EmjTSrpK7ryquuESaZ3Wq81uyk0hKJab4nGE11P4uYrvMDXTLubRocU3LAZgUPcRCBIcf0oWNot5uCLkmsGCnjSrlKQLHaLQw61FNAohVlMlNkmtKyb9rZJ5l4AsZcsSSg2SZz6oIeF2QLlUoZy1Ysw9hYVdglLnDsFmSJX0r+cSImu0EUoTxWRcSutjCQ8hdlAixdaSmea0aQ+pyamCqd21R3ReNKNTFQkD7cdJlIHII+AirqWGdn54Q5pS6RrN18ow23WEFlYhlOnpwRlosga3auLqXCfKGCQy8eQ7kygfUbt+Dii7chN7kMbLGMe+wAd8X7yq2M6WRLBTzd6wN2vvWRLVWFRWEgOhd/MqCcL3g+9D1wfubayPs/PfaX3EianfHiHbKWdfV7gyiewarFLmI1LGa+rB4ky4WRWCwQPLMrsFytCkAmgJPYJ8eSe6kVteR3CcB4vacXpsV5gMJ2ro8Zx8NYvoprrrgGVuKhWpxEElsCfiTKjvakLHGTOLXVg4vWGb04RK8X4Ov3fgVBpYbENyHqeh8KzrBtqbC1aSmR5neKRxrnTOlU7cN3M6jN1HDBytWy0Q17lC6NS0wZWV+CXwL8KIgF9E5NLsdFWy7CeGlc5B5Mr0Boo+xX0O62MT+/IFKjsfJ4ejkp11K9GC0r+MGNgvWVr3ylT1aGmis+TFnxxz/+sSSK84D5sWnTJvkZvybIOXLkiLxBMY5LOz4MMCIAM5mEhukx4MkAIzNIz6XrInAypUo+l2+K4G/lypX4/ve/j/e+970C9oyeTERy0pVnCer9Hy20N+9LKHq2preYwac2F8av66zI6zTQlXZwjYgJWb6yKBgMFwCniYfv/iKasy8gk7SQizsp6OJu1HhtceeqO2qWGPmZ9OfaNRfgvn/8FkrlrLTbF0taPx/K8FPWIB2XMsUxqiRKpN14bqGBt9x4Mw69cFR2pywjcCf+6gZdozvE03eLHKTSecj0MIa8ygZD6fWc5+HA3qcGHTvcAbKywD2CdLqkvi2661aTP9k1swRBTQlZTNLzPIHUvDDahnItMYFxxHhv8yVb0Q7pG6PUOEWb3M2zC4haPQksPkuH7LlR/8/yGdotayTiQ+MUo+niot6H7xFcRVKKmpqcwCMPPQSXXUhspyfoHzgCLXYG0kWVotkEXraIVidErljF+o0Xodnqoe8XcbSVoLBiC2744G8i6pcR2xWNJ0oSLMzPolQpoxME8PLcAS+g4PRRyjvA9Iv43m1/iYuSHoqHjuHQXT9Aid1kQQfdKrD65svxXPcorIqF2AlFAsCLTtBFbzh+luMLQ9kR1+otXHv968QaoNnuwM9lhe1i9Mhi0JXm7r1CoEtwP++jIIbnZNDrdLFy2TI8+cRjSGKWDlXTtZjpUptLgkaWekWnw7UgQ0kJS7p0O2c5XY1heZ+TndAYoVSdJV5VHppt+khNYcXyZahUy3IrM+eR7fvSUJBuukUHTHZIzD/5tStMC7NgyYAQfFD/Rx0Nxx0BGAHhMJJKbTHUDkbxgwSmO56EposmcTAT0t5D3yP1Ys0WRdk28sWS+GHRWFRCoP08jiy0pOuVOiDKLqan56U8+K73fECba7JFJB0qkVyx3SHQZHmK86rLzgu5AHS11wxcN5sTFpcggH+DJUyZJ7yMsnk9ZZR4Lggo2RU86P40wGsENL280W1WAlPsJSsZikY147motebl3+WSMlsE1Lo17KPWqstndvuR2aJNw4FDB8BGMDKXtM/gxohidikds8zXi9GeaeA3bv1NNOodlAsTyDkl0UOxFCfCdEo1aOfj9tEJ2nKPkfUngHpw5/14Zm4n/DFdb3nOeA/wnFCrR5BOnVi5XJG5kvM212nJCbUdjJXG4Pd9+I6P2kJd2FhupllSZF7k9de+RqVUDmPJdNNNQCgsbr+PrJOTtVW2wqngnreXVtws8SLkeOC1HgX01te//vU+tVh79uwRN3U+yHhdeOGFAnY4UPiZ7JIp8fF7RPv6RjuDgTFqj3Aqg2WsH/gmdBFTQd65QBefZ8T0fE0CPIIusmi7d+/G+973Pnk98zrG7Z5/j4zT/2jQZdg7njvmLpoSKoEsxfQ33XTT2e/700CXLrq600op+7gHB1047Jzyuph++hHsffIh2N05ZII6vD5d0XlOU11XOrHxhnAtXyhbLuirV63A/T/4HkolihSp0aNv1JCeHkQBjRwxj4XUaq5QFtO961/zBpyYnk1tFLjrefV2L54+N43uAnV3znuPO0vdYDDGR8NU5V60LcwdP4xOo45eQC8qukXznuakoHYaZLqM0Fj1s5YwCwK6kghdtuXTP8j11Sgw4U5e5eH8uPiyywR0qU2H7t45oQjoor4yNWR8eZPrz8uzRbGTet8MtSi6oA/Li9RKEJyQHiwXi9j95E7Vl0gTypDdNaHbi96dTa+lCIXyGNrdCFHfwRVXXYu5+TqSTAFdr4SFpIC3f+jfIsxMoYcSYGXFIHScG1EhZDx0IwXRVthB2U3EJHXXXV9G/uh+rO8EePzTX8IYfaJ6Hcx5wLZfvhaPzT0HZ4rRKAEyKVCOuSm0bbQ9RxZ9jxoS25WMT2omWUJaaDRQKBUFdEmZesB0cd0yQvpRa5LzZbpYImLJO0SG+ZjUrIQJViybwmOPPiwiets2gEtNmA04Me7pXIzJovOHFJSbxibeltTg6AnU8rqb8ZDL5mV9yeUoas+hF6oJMYEGF2uWsVQLqe7jpiykLgVkk017vqBFJNTJRUFqacDlT4E6gWRGDDzTx1CRn3aZKehidqMCLAO6yHopG8n7sEsdp8dUDtrH0EM0L9YULGkyLidTmcKO17xBS6VZAgUbjYUmSmNT6Laof9VoKWo32T3I80ZW0WQiirP5/8/dm4dJdtVXgudFvNi33LP2UkloL62IRYDFvljGgA3Yhhkb94fXdnvsmenP0/NNz9cz02P/4xmDaZger9gY4wbsMZvZGhnwIoF2tO9VqjUrt8jYI15EvDffOb97I6JKAgEGIzml/DIrMyIy3nv33Xvu+Z3fOSF/77pu3QaNv1eVIzSQyXlDyRaDgYAFz63UCxOLmtlRP9vcZKuIjZDZcWKPmTQvuKYT65KdOqobq9VEsVRAp99SegZF9ls7m2Jje8Memp0Wjhw9ikZjx/RcYQqFUkHsZa6QE4hOUom0VbyOlEnwm2FniKg+wE+++R3AOINsqoR8uopeJ0K1VEMifRVF730E6RjdfkfdiOTmMkEGxxpH8V/v+AzSZXNQ4DhmtYDgiZINNkqUixWVwVnS5TwyV5vTfMvfUVtZzlRwxaVXopApoNMz3TpBGLeCg56B2nyaZVzX3Rq7Bgxm8BZKAnVZrgvU59G+g5vEnNmNWIXENtwEaX4IBr/+67+e8CZYWVmZ0HAc3NR3eRbL2zx4obgXjfOF+SZny4ezVPNsV6QHWfy9B0Ke9vtWS8C55Ts+lgfH90JWiZ2RdH9nOZMAkK89q/HyjQDfr2WGx+7zFwlErRsjp/fGY/WRQN/07+vCuI4LV+gzqtvQsXoSRwPkaIQaNRDQJLVzBn/72Y8j6G2hFLeRUf4f2Rcu01YGoGkhJ+hsWECHNHgqg6XFRdx2280oFtiREUnjpVLv5Gac1cfYO+bOjuUuJsL3oxgXXXI5Or2BJh+NB3WKfL/O7j/T6z7tmuVBwPTg/KbCtCgpxdekhn2snz4hDR9FnGa+x5vP4iZsB2u0N3dXkuey85O0vQzvLRaLeoE09QPKerQW5TidxvmXXIJuRNBFgbAr6ZAm56ZFnk7P3e5RG6tT0OXLi8Z4WZs1z5U6x4aRPOZo1nni+DEk47G8lmgJYfYQTq8z0XfZ2OFrsSw+t7gi0NXqDvDSH3olzqxvYcxYk/ICNvoh3vCOfw0U92K9DdRqu9SsUN/cFtCmOW4S5lBk+3m7g2omQdCvA9vHcf8n/hx7dlp44E8+gd2DAOmoh/V4iAvfdg0eHq+hV4sRpyIU2H7v/Mj6YQqNXIhREKAchOi1OiiV5yQKr80vK6ezTL9DxW25PEpp1773oItC6GazhfnaArrtLrLpLGqVCu68/VZk6RnhNnOTEpazfZAnGoHAMJLGhb5W1VpVGwExQQQMmQz27z/gLBjMn0oLELVeErWT7ZU4yNgPw3STMha/M2bMwIHMRyWwt08uvsNkLOaDIMsaXqjt4jyYQibMY6yuM7Mzsbb+qZszwd6Q5SYPutxml4CLZUd+Xd29D7lSRUaj3f4QtflFnHf+BcjNzSOOYiTpojwM6WnF42Cp1Hz9aBPDn1Psblou2jaoLOs86LRJSNHJfOoQwM2EnNTZqNMxj0v+21gfO28qC2s+YWC0BcD7OXhaXfST2mx8k9/G2zkmuGI+oICWuogJtmwjbbDLdFWPHX1EZXYCLgZw96M+Hn30YfO5GvYQ0n5Imi8GXVupmACL45fdpNxckgEjmJZuXMArRBClUEEF+xYP4vCl14KqyNQ4j3SSR4Hh2oOxulsjbmizKfQHHWRytFQZIJfNo5O08ImvfBzDdF+aWLKfBKLUZ1VKFRzYd1BjWmxiHKBarmLv3n2o0u+M4ylmG0Ue2RRJCHaVs8nUWCtVcqj75AaXfo0SwwfI5wqmS6QQn3Y3yQgdNrOl0ihQnpVYCoV0jvp0LKqum5314H3ve58sI7y+yn/1OYkqP7nfz+Yr8rJ5sOVNQGfNQHVTUXfiXOf570lLvTOYm9VhfbPldZYJ40X1rIHvaGTXJE1SCRo90PEMna/hfj+Xbr4/ife63Uk5U4PPRT5QTO93azwH/hz5suk0ut7bPrhiiW568zLibj6NIdJxBxhsIxi38OXP/RVaa49jNT9CNmHLK5kVlgqtxOg7GNm9SDqbA6hULGJzYw0bG6eRz6fR77Wll5mqGabvwZ8z6hQIuhgjQVdjiumXV/dox0ntyXMbdJ2LtmbqqpNdvdHKmqZcyzu/V5dsAMwVc7j/nrsF9q30TnEpY7FoIzJSKVATJbt32EnjskdlvMeyWcqM99gZTcBFiw8uEoo7JwW+uorF1VXUm021YbNEyUgMmuKybOnbz7+fY/z799pepD01U/QZit6kSqHC2nX2ZUzLWZWlRsobGN6eJeiST5rboijGyfnlaI5K1IGbCvPaNPDz+S+8HvWdJuIwj06cxmYU4s2/8D9hmF5EL6jiyJPrePj+B9FqNFVWoGXKoQsvxfUveYlSC0phjPRgB6mojrs+9odY2drGox/+DFZaI9QSYCduAVcsIrmggu1CD6N0hCIrBm7n2wtT2M6zxBigGAcYdSNkckWxXBc87xI0O10UOX6okVH5Zqq1nDJd3g5nGlL/nV4nSbvDjIKR56rzGPaHEvvS1+/EsaPYqW8iDDnOOJdbyggXEnbrlUpV7ejl3eSar9RIpU4xvm96FZmju0CSDG9lYjV5m9bCb0wZf8fjFaspHSRBi1VZ+n3TCpNJM+Y5so1KmgHNRcWwiFUIaAHAxAxW53PI5in3GMjfisBbfntgV90IxUJZZWPeYxTE00R1ddceFEoV6f1oWBtm87jwimsMqEl/lVUczoS9kPdVGVGPFgkUjBv4o8ibZeJSqWI2EvJ4YtnVdG7TuYT60B7SaduE8dhll5DNu+YGQ6EmzLbFn+spX9MqKmbpo+QML1aX0N8aePgzdu8xSsiDWbOzYUepGXdH6EukLlF51MOZzTPoDbpIZcyRPQ7GOPLkE/oZv8/mGYuWoNliCHcOmZAsIXMlmW5iXad0Ype9AyURtlNAip2Esmqwzm55Eo5CVIMFDJsxfvQNb2V/H9JxAblUmcVYdTMW8tQdc26l/pGNXxCzKZuKYIgv3vxZFKo5lIslgS6yXWRs2XCxd/deZTuGAcOubRPHOVYfMccnmVDOua78J4sQZmpaRc3mfSuHa3wlpn8kK2t2SZxpqL/j+zKrFGl+1WxllSrroLWyN39OXBC8973v/e646e/0Dv8uH2/GiuaB5AGXBzS8aR999FG85S1vUWmUB+jtKryg/Zlihr7Lt/VtP+2GG27Qe9Lt4yYcfiXiV/uofuYXDNOkGPSxHRiFm/KmG3aQDQZIBrTliHDswTvxxD23IN8/g1zcBgLS8vTsIvByAcpyOU5roA0HvKlp55HD3XfdjkqZpdeeNBnGFLiReI5RIZku7t6Y0UiKvR+NJfjdYQ2cJnkqf3zbp+NZ9sDZnd+5B+HjTZ7KeE0AaRJjrlzAN+68UzeZTPwSMjBtzM/NSWzK8gsnCmO8nCicIvkRBdRZmVOKj5Fbs3OklvNaGuMgjX6S4OrrXoDT62esS2gQqbxAAzE5unM3+hw9/1YaJCvhY5dMzzgBXs6bSe3dbNvUBiTB8uIibrn5Fgm+o77FMPEc8yGKB3GfXGlolLm6ey/W1reQL1Tk6D2/uCJWqU8mYm4eRza72HPlDTj80h/BZ79yF26+9V7cesvXNWEPe0OJe2vLu/Hjb30b3vlTP44U29fRA7aP4aYPfwAHuXu/9VE0br0PyzHQGrawNgdc8IZLcCKsYxhGKA4NdHECJ+jaLJBlCZBhtxZz7cYsH6Vw+RXXotnqqBQnj6GnBV2OtZncs9/dbaWJn8Co15eGxuaJoUq4tIJ44vGHZexL09F8wTaSBPnZTF72J1r01U7rol+cJYNKKS5O1Hf7eSrm7LFK2xM2PDE4niXWMXLszmNIOsuWXKBZ2aAvE5kz+mVx0XMGnQQ63QEbDyyrVsH0jNoKLC4H6bxinRZX9mJjq2maqlRWYOrw4Ss1S4YMhe5Hyi3ctXsvglIFcT8S6MoWysoi9Ma7Yr8m0g+Wt2n/wa/uBpzp4nTqfXdhfHTSbDGPt72lKhC4UL/GMhVjiwi6VCqjJ6A8ttyeQmuBY7t5rvmf+jGc36MrF9oKYv5UY4mRjLXivwkOuObUd+o4sXYcSThCq99EPp8TSDp15qRARL6YlR4rlbE5hoyYInEcI2ZGzsZ3yhzUB4ZPTGVNq8n3rqYGBVXb6eBryEdzlEFxXMOwBbzljW9HPMygkK4hTZ1VWEDM/Eh1onIU+HliyhiRkXv42INYXF5ApVCZ5GPmMwV1HBIEU4MlfbM6+q36Y1DW4FSi7v2zZSWOc7UO6nOsPs9qFA6ARrspxkvNAi4WyJpErByuuV0lY9sIarPwbAdd3hfMm496Y1Xf0XjPPffg3e9+t3zCWGLkgRHMsNzDXcEP+oNdoC94wQsm2rhZ7ZlnDp8edJmYU8GlvKjsikPkSow9dDZP4u8++zHMxVvIcWcdcLfoPuUObKWIgKArlUUyIv1KR/80HnrwPu0cEiL0iau4ga5p95c7c6TMucBTTMhuoziFSy47jC49TRTEOvUT+0Gf6+/878+Crtln+9nB34weeJ39GApzk9EAG2fW0G62USjYDlVj05WN+/0uclkK5y0fjOef/lKk47mI0JxSa98s6FJOH0GXQeiLDx9GvdXSTp8sDycSarp4b3CifM6CLmWw2WRq1gKuicQDL56TVBrtVkt6yRb9kcZj7F5dxVe/8lUJejnxa/IX0OLENpKI2oTUbNsuqRS+ud1EbX4Jw3GATneAyw5fqY5BBiaXdp2HBzfHuPGdv4xf/19/GyfPNPCSF70Er3jZKxCMOWGm8Xc3345/uPkWvOc9v419uxdQzo5V5r/tUx9C5tgxXBWX8eX//Kc4lMqj29tBvQac96oLcTLfQj87QH48QsiFJk6B5cXtQgoR9Tz9IfK8t1IU6KZx4UWXq3HFWGQLTZ8wXU6raTO6Xw2++/Iyly+G9rY7LCvmEKayGA2Yc8m2emBz8wzyuTSyudCy6JwBKMXsSWJ6XJaYplohx5nPgg/XuWhaMFvt/C5ffG5qjHQqkdEoGTLGkqn8FvDv5oKL08gAACAASURBVNFqtxXbQkaO2krPJpENI2OVzuYtP1adkCyBMSg9i8EoQC9KUJlfwcWXXY1UpoBMvoIhF15KLfbsR8KGmNDpzlz8GjeZapdjeV/WD8YkaRNs8H6i/yIWyJBVmx6QTRCT6cJYSO/Zp3KdM+n0NUFqsngeWUqUD5Uis8wslEyifC0VKu0sN1yJUZv1MMY41Udv2BZAYzmPf486sE6/o9IeN4H5MIdmv4HHHn8Mm9ubNk8xQrR+BmExQL3FMnqITI6xR3RvD1UObDR3dH1l9yAWy8ldpFO1aG4KUDUPunNgkiLrHlWpuWsSFh4jgaR+T3NZskU9oJRaQGqYw41veDPScU66LjBLk/fDaKyuSRtO07go3/DA8xmNemo24STIKgBBaYampu68ynNMYMsuioEm+16zPxtVvunCcXY59qkP41xCljon4GmNIuz0NPsTakB7fTb5GXg0Kys8+0GXjwry5U5ftvRlULagvvKVrxTA4sTsDVoNUbsF8Dtfjb9nzyDj9va3v116M1929NmTXv+mG1CCes90cTjZwjuNRBkCox6CURtZDBCkR/jUB9+HxWAbhbh5DuhiidE6GOMR7Qhy6oozbcAYJ44/iSjqIq2dirXm2lB8anmRkxDblzlREXSFmQL2HThoWi/uRBnW/BxlWlybwje51jNAayqU8Eh0MrdWitSNjPDYo49JnMkuUXaxNnZ2UCmXVU6kWHY47Als5XI2ibBcw44eUfA899oxzzBdDnSlcnnsPXhQdj0a82QB5PXEHeS/DNBloSl+IvRNJKaFYLt+q2nWNTynLK1Sm/jg/fdbBhsB1nioLsaYmwgtOinkcllNdCx7nF7bQG1uUX5JCTPpsgVcdvmV4hi52G8P08jtuwLnX/dqvPlnfgUv/qHX4t//u/8FhUwRwy5jywp4+PHj+B/+7W/g3/zqL+OHX/8KFPIxkvoxjDcfwz2f+hQu6KRw0/v/GJeki8gmQzSLA8xfvQf11QTd7EAdxtR0penBlE6hnk+z2xxpar3IqYUskwXYs+cgCuUq+gMfBcT37NMmJs39bqfjWPLv8v5Tt1nOQFcYZNWlxfb4TDqUHQeZ8CwtMxjmTdsS6V64aHKRMVNM2lq46rsTzTsmwVkyzC5wE+Dl77ggxk5jA7VaWdY0BMcEXdRCdTp9+Vhx/qPrOY+c54QxLtY5bUJ3+q8RFPcGjNwKsLC8CwfPvwiruw8gzLOECJRW9yHu07IjxJC6KqRRqi2g125L/8P7lbYd1klopUSe8b4MNvNOWD+Np/KLNEFXjtXDCeCYmUr0Q6/VdYDBaaamAIIbMH6a3o3ASRo2lVpZXbBcQ+97pjItUy/cZR+hjzjoYrN9GnPlOfTHBDhW7rvnvnvEtG/XtxTgnHW6K4IAslTUnrJcGAV9DEamweI8RT0WgRY3hPQ9Y0lMhrbqNmXmoXVdq4LEDUuWHXxWxSHgkexkxO5RCiTYNJTRJpFzI88112mG3fMY+u0RkkEO2aCEl//Qq1DKVVDK1VQOzLDjj2VQ7cU8+JlpdnCLDtcwlri1AaB3pLPgkW6QEgx5rghumU3JBGG5+KGQHc4zsGuiKfQ/m3oATq6uv99Y+RmoSD+xTjFiI1QDgDCIbDRoxhqpLCmi5dnOdHnfL4WPRpHKcvwZjc9YtuPFP3r0qCJ3+G92WXIA0MyV3/+g2S4Cqze+8Y1n0YsedHFXwwvkro4zurPYBA+6OKOJqGUEA3Vd4y5S1AFkYvz1H/wOVtIEXQ0gGMwwXcYeiEodU82VEfJn2+wwGqDZqGNzc00TKoNtpzFETw+6FEivtte0Qler1XnMLSyi2++5ANzvGUb9Z34hV9Z9yt101nbV3ahPU35kq3S9ro6Y48eOa4fHGIi9e/ai1+1iZWkJzcaOzvnW5hp2drZowyPdFwEYRary8BLTRSBln7rmDnSFhSKqC/OozM2hTx8jb1/4LwR0pb0Gy9o/Zjp3DXSR7aCeZdKdRFuCBOh02lg7fQqjASdyNowYuGX+Gyc4nnMyJ/Nz84pyuvKqa1TC48aBmp1stoAnjhzBnr270RyH2Ewv4trXvg1v/7n/Hj/50z+Pn3zbTyFDmS1FtkPgY3/1GXzwz/4M7/75f4Uf/7EbkSfT1V8HOqfwjb/8GPJHNtD6+n0Y3/c4SvTXqiVYvno/1pdGaBXIQERilTMUWKcCNCkQJtPFkh29yLLUHVnMy4GD56NFIMROWAmdLYbHlpwJYplSzP8E0BVk6As3RDrIqNkmZpModSgsCVFvKP0Muwm5ELNLKxRIYEczARAB4Wx2nu/QMoBlrvJTsDVlGMRdBECxWlJUDDVQYs8TAtAc8oUqCsUKWt1IBqgEXywBEnSwHCpbikweP/Kmt9G+XMzfeDhGmhYKhYo2mQRupcoCEObQZ+Zgviggx1DskBq/AcuqFndjOi36UhnLKADmQI7fEFitybQ6/CCu4vzpVFozUhETurvVfiIfcamVM8xgCv0+zzWtmNiwNFDANTdiAkqMrwItUewvmrydJUMP4sZoDzbx0KP3qRTIZBi6rC8sLuDM+hmNH3qdEXiRWS+WiyrzURNnrvEBotg6ZAnK+HcItPjWvf0HgQwbE7hWEXDR7kbpAmwKoi1CpjCJUzKAwwqKaZ9oHrq9sYVSoSxTUfpiLS0tY/++/SiXyhpH+WwV3VaExcqywBzLguziJpPPFyJ4MdBlTTH2abpXCd8JMV10oXXLWnSRJ1wIvAx0TT/se9vqWT/IuYyWNR9YA5T95bM/Z+5BhNpoE1DlmT7jiA0ZWKeA1s6OxliYd+OMGvlnO+gikCJLROE8B7I3HmW933cK3nbbbXjXu94lJomPJbtE0MUS4zMFan+/V3kydJdeein27dtnnliBxSDw69mgywVOu54R30HTpyrU1c3z3OTEPSSDFrrNTfzD5z6Kav84CsmOA10GvCSqd7quNL1iYhLBbKHOKiuKg/jxJx5Fnq27zlzSBuJTQZcNcloT0OIgkOEf6fdD51+gFlu2Aj+3mS5PW8+WEj3ocqNjcoBPXd1IJZfLFY01euhwV0dBLAF/PpNFhV5ogz7Wz5zExsaa8hgtb476CE4qFpnCshMnMYIvnW/uGvnJ2JhcDgcPHUKbURv06yFQ/hcDugxMWMnAT6peZ8HuKEZ+sNxiukNmVDIqqVjI46EHH0QmHcivq1oto1ouopDPmms/d5iyp+F5TuGxx4+g1e6rdEdh9Ute8jJsbW8LpO1EAZqlPXjdT/8K3vEL/yM2m0P8+//53+PaK65FOcPolzTe/NZ3olSt4v96729jz54FDPvbyAx3kO6u4f4vfA54/BQuHGVx94f+CoVOG3GYoHhBHvFl82gUBhLT857MULuVSqGdMaaL1Tkuatl8Fe12hCCdx1VXPx/bOzvI5sl8uA5h15V8Fug6ayn5zmcynvURuxOpzVKxKBTjKr84v+Cl6EvXl1eTxetwwWOHHbs6M0jSHkq4EhMXXeqrXEsdS2O6tj4s2Hc/qqEsQIuxWDEU1kwmchyn5adWrS6hF8UYDGkUm8OuPftx6eVXoLhCc1EGoI8R5ApASK+rtO49MmEUsdOOggJzNlFQv0XAZrpUJmgk0k2xa5NAh4s7NWXEMWTPZIskc03vM2ZH4hm7id7H0U0SqatSYVopnw7gH2dXxYMGv9hPDYEJG0wrNxYzRWBkZbwRtptbyBZCafiHSSRT0ZOnTmBza0PAzPKUedwdNV4we5CgKl8ooNVpqbzY7rQVz0Mndl6pdrclcMNSF9kuy73kebfj8HmuvHd4HTNhTmAr4fzEdIeAQnpqSjhEAsu31niB6ad4PJSyIC1T7te96vVMx1S5dMhycJBWzicfx/KwbDk4b7ITMw6Qz+YFUpwM3QK0J+HqLPPSbNe6FLUuutPr9VM8Nr5x6cDVXWiga4bimtwo1nAz7Xyegq8ZkKU9g//3tMTpr+uQEUdsHCDDxbxK3qBDOgMMLKqNutOduox/eVzq2ny2gy5vU6ET7MT0HKRkvHzsD79/+ctfPvHz8uwYn/PtRA1959PVt/8Mj7hf//rXTxzyfTeoPyZ7NQ4WG/hTIX1aXWyMfOBFzGdSCEZdFAoMRmshrj+Jmz/xeyjEBF3UcxF00bNrCroyAUsGvJnM8Xww6KNcKuC+e+9GPpdBEpE9mRHSn9Nyb4Gq1HWxFDNGsTQn4ekVV16FLl2iKfT9Lnfa3/5Z/H490jNdTyfKmNnNnHWAZ++ZuNtXHmMmJ/0CoyOoXaCugowLP6lLYKzK1uYZIGGrMW9354/G3ZrAlotuEugyPR9BF/kwyokvv/JK5bOxm4dah0A6O7Kgz93yLrUgYlqlX3p60MXzywWMpVomYxB0cle5tLyEE8ePY75WQa/TFntL81IJ64ME2ZCLJp3W6TK9qBSFpeVdMv0m27V7737kuDMeDdBBBlu5ZfTLe1E77wr8P3/05+i1urjxtTfiXT/1M0gFObz3A3+Afecdwlve9mYWnpBJ9xGMG0DrNO7+1CeQObmNC0YZ3P77H8GKDHS7aBeB5VftxnZxgCjDzVCM7Nh0QT0Hunh78T2WK4totSMMhsD1L/khnD6zrkYLwiIrL1pX5vcWdMWIYnb1mfkjmQcufuZ1Rb0VZyMLb5eflLNkUJmWHoAMek5o/DkLTFzSgn+nE6bLR+1My/Y0iR3mythu9XDhhZei0aSuiWL3PF78slcqb5CftF8IwiyCkOJ4LrhmN5Gkc4jT7EgMVUbS+3ayEltMAxlhyuCbPmRuIzpNmKDOlV1+JhA3cbhtAaTPcXZAxllNoZenusjw2dHbh4/Qmf3efnt2FI/pn2zuGQ3JaBqbc3r9lLoDB+M+2r0Gnjj2GLYa60hlE8rUlEHITkOK42nhwNLdsGcdk/Ixc+Jtyxixq6IOZ35HEbfsDNgFmlHpUsCKYJSGvWPzziRboyB2dklLV0Xyxrr8VAYdsoGHVlEF5NnRHiXKKVxdWcXe3ftQzVTNbCJOEPJxQdbYK4J6ZSyamajsGFjelybVzKEFXHQdybASCDMf0UTpHmLFIFAk8LdTqKYLsmGkGmiK6zozrXvQgcizmKwpANOMw+BqvtbkMbNlYb8+eGbR/u2ZXa6z8aCBlNbjSPFZfW6MsxnkSGjQx7TbxsMPPoAjTzwmKQSbVIL3vOc9GgLe+8R32M1aPnjVvQcQE2HckK2S0xq+f53Zr7O2DU9nhOqNT2ftIyQs7HYFmDxTpbT6JJm4z1OgvnfvXjFf3vWelhE+GNs/1xDwD+6Df59mru985ztVHvXAkWDSxxfZu/Nt7747g7Vmtt+6XVIy1kIyjrryz+m16yik2vi7j70Pqd4p5MII6YTajAgpDmRRwUTeGfnmMLKHE8o4GmBlcRm33vw1lEh5xn2ZIGpiYWeKBN8+1oPiSYIu6rpIu5sItR+NcO0116Hd72nSec6CrgnWOneMzP57BmS5XfpUKWuGf+o0YidVm7YhBfT7A7kRq50+sbga1m2OH3tCLt9kItkGbbm8JvL0oMt37hnwCgx4jce45rrrsLnNjDe+ronENVdJbP1M4/ub3QOclMw9nx92j5l2TO+MnVKctF0MkmXsWRmGHwqj9t5Bcn6d7uht8eNrmAhYkTH8T9FfNokJRHBBdyHI1g2nzA9jLvoD2WT0ez3JCU6cOG5GnIACjjvt9kRAL6WOdDRWLvd/Q28rSItFKRaryrrkGOYG4vLDhxENumjFaSSL5+GB0138zK//Bzzw2CncdNM/4KXXvxxXXX6VdvcESimaRdPAc9xHLhcoJQK9TTxx89+jee9D2LXVwTf+6M9xkMbM4RD1cIzFVxzEqbCJcZkt4xEyKiVm0EqGGFHTx5UsFaJUYrdrJKbn+c9/ETbrDcscdC356kB7yuJhbfA2ivyHL6e4khSFzgoIN3kGgSgXW1k7MPg3GYsJ4eIV9blZyJlRKj21FBFjUVa6NtT0aKEjQ5BCppBHZxwp3kgpCgJY1KHycZZvqRzCVFYid2quWCKs1RZ0vwzoqYQMgkxebvycqzjX1LcamN97EL16Wx2nYrTIsDE+h237FL9Lz0jglVcrhgEdB4+8vYJ88Zy2xvlDcgxzvdCaJksKg2rWJGD5fPKPTCzaTmyQa4pR558b/7oHeG+wM1n5hVP9sJmYWMefjDqHdErP6lx7x4yNzQ2Mxty0MtiarE8PDz78IJqtHT2vVC0opzCbYyhzT2CLjBfHgzyUyVCRyQvM2kDrSYalPzNM5vXiz+gfxvlfeidnpqzcS5a6KXiX3x+BLF+P3aSUPhCMcePCkmAO5VIV+WxRwJyMaI22QcurqJYZvp0RGOMxm4Cd3lacV9Lyv9I84XIH+TuVH0WdWYsxrx3PiWyVAh6PC2BScLknGH1Z2pvWcozZNScZQXkB33e/a+am5v9JKx5rP+T5kEqaOaGTfGFFgCg/12gzP3/x544A4WaHPnC9NsJijnEA6gTlYWyunUY87CIVt5BNj+We8MjDD6NZr2sTWcrnMWKplmVc3n/ptNwD5DVHny4PsPzEKwhAytN5Tc3aNXhAxefwokpkJw+Ws2d+/zNv2eCjfLwbvQdrHtCxHOOdvvn3KG70nYoEU8xROu+88ySo5b+9CeoPGlQ943Ln2kSp6yIz529qy+/zeoJv9Sq2a/E1ZZtWeG3GSI938F8/+h7EzcdRDrsopXrIxX2kFX+QIFeoIgpSaPY6qC5V0O02EYzGOLC6D1//yq0oqLulhXTowK2LrrGQYRNPcuCyhs8ORvrO7DTbSGeyuPSyy6U7ASfx52oMjRYsf2fPUMhPs7hNd6uTmcABB+/o7yaUyesZNKOekrqYuWoJd97xdeSy3O1RaEoGzDxfrKvG5dE5pmtinaBJAzh81VXY3mlI8MtnMG/OdKHfzqbCjs2DsymvR9F5IP0TNTLeQZwlOXkCKcaFm7hpggT/KEWxnClzYQYZCnPcpCZQwPZoATkKj+mgzzHObiUPuCiOpUaIIls5/8rLjLoIujsTHLAs2+v2UN/enslmnTF5lGu2s1JVR99UqGydfu543W3FjQvDdOOY0WAVOYITOFzz/OejE/XQYkdjqoZOegGve+vPYZRdRpCdQyosYTS0xoVRv6dJUywI2U2Knkc95NAFoi6++p/ej0uGCR7/84+jsHYGS9UMGuEQK6+5FI+NNpFaLqA9aCI97KNaK6IeNRFnGFk2Qqlcky2BOqEyRSyv7FUZn9ozbnrIBBi4dt1v3rdrhh2dqqXYQDPpzXLmcmP5xu3U6+r4ZDdoqVxUtYDjyJzCrczlc+J0nZW8QHxDbyizgSDwYJ4cF2qWR/u5FDpkijReWBpj5yAwHIdIUnmc/7zLEGbL1k04SDC/sIKDhy5EtlLDkNc7X3I8u2fA3P3ltI1cvK1T031OzE15ToCYQuiZ6ZN3kQdgAki8eXyIs4dlsiyw5qUkYcwcjTttHLvdh74QlLFrjyCEH9rckxlziRTyDIvHKutRwM4xPaQoLh1LpN6PKL+I8eTxIyhVi9isb6gxku7u99x7j0qIcWaMOCCb6Gw3/Ph19gMcc+pQVk6muaKLzXFdgBYtxs2wQRueK1XUeHKStJojqG0jICLk4FzOEh/ZVZbo2cHOzSFBS7lQRq1aQyGT1yaQwKuUK2Lvrj1YKC+YLpmRcJmcgJT80FIlJInFP3lKStYJkz2A08adtcSZHsvPuHa9+C/qls3g235pm3zNH5PUANO22QwwrdBsb6yjkM2hQt0frV44RjOcK1ktsnmS802Y4mZigNGgo00aNxWsPGgJ47XjJ98DKb44AkZ9PHzf3VioVdBp1fUafN6tt96KUi5AId3HeNDWJru5s4O5ShWdRhOVYlnGwfJUFJHmzgjvzfe///2JB1jelkGdCI7B8u7zE2GaC5MmS0O9FZ/Dm9PH38waoPJnZKJmf0bgwTIBb3jfzUdARTDly26sN/PfPmpoNjrIe3bpptAu7hm3+c+Ei76vv/fHyBxGHg/B4uy5feb3P205NnZgFnQ18MWPvgeFeB3j9kksFYGg30QhHaLVGCBfrKGfBOgO+yjNM2+xidQ4wXyxhp21JnY21jFOGO9E0EWHY+uKE+h2YkT+RYone4OBdqkczNxqHTh4HtLZLAbc5T27L8E3v74T0OUfYiaUZ08H/nduUZgsAPw5z84M6HK6pAkT5gAB3c0r5QIefug+u6mp04mHKm1MFgm/mLj3NOtXNYoT7N1/UEaQEduo83npu0zzM80ufOqB+gszA8zcj8SoM2uVJTguvmSVaU3CRd51UInRdpmRfDS7AbW75E5YGo40c2it4UsVAqP3zbCV4JKsipUUsulQdhnsNhoMemi3d0zDQu+x4UjeZt12R5N/icG+TkJgjTD+/ZuNggeQKg8oT88DMrt+Brzc2VBHFSfcLKKIuh56IJlL+RVXXYUoiHFsYwel1eehHczhNT/xi0jCBQxA0XZRjuYsaQY8LtpQ8LzxPCgvr4Ncuoeg38JXf+/3cek4wOCrX8Pm7bdhIZdCMx1hdPEcgvPmMCin0It7yJI54oJMJ3KlPjHmhaWbRBoXlnLIBC0sLmuTQ9G4lSKcdsqPz4mf3rQj6+zCtx2/vJ867UmmLsEX9YfU/agbzXXp6fqyS5CRKVywcnmUylUB1Fa7p++ZL5hyuihFrHFuoSZnnKBSncPefQdRqc2DhvBDun1nSzjwvEtk4aBPENzYJ7EQy11k4G3+OLsE5zciBEy2bNmmZrpJcnepDCqn41sAZGZCUhediAEb1zav+SghY/dZplcVgCbF5OYcuOY44hhVE0GGei/bUJjPFMFSgoHKYxxfKcXUrG2s6TkEW/JYC8Y4efq4SsUbW2fkkzq/tID1M2soVovosyM9dOut71DmmHZ+WiIlyLxwrLv7T9+TkWOcTX+kGCkxOwxXZqZjioxsIm/GXLYgLVUY5hQSTraKInbmfa4sr0hDZSXGNCol6iKr0lBSW8qpLcWNSiYvC1E2KvAEMF5JJUnp5FygucCF98CaybK0wTsBZE87GfvNYzI199bj5N5P0OVYU1f69W75fAibITi/Rt0OgvEQ87KRMeYsmy+oQtPqtFGtVQSw42FP7OGw0xDLqY7nXBajTgvHaQi8vSnDZWotR1EXuRB47JEHxcCNop5KmeyO3t7awMriHGKmxCRDlIol9DodlHIFdFttFHPMf2RjgN8E+Bk3QfA7v/M7iWelvPno7InxQMgzWgQ6BA4cDAQUnrnic8710OLP+HuyWGSnCLgI1MhYzc/Pn/UzgizP/AhROzGcsqacwzuBGt8PX4N/yzNH31fU9E98cS4aPBYK+6+77jqBTV9W9CXdb/0nvjXoOnLX57H22NeA/hoK6CDo7qDIrLhuLNDVHccYxBGyJZ6vLrKkmUcpLJdX8I0770CuQMO2vmWe0WLDxdUI2mn3BXWQcUFgODN3ShQ+1uYWsLy6ggEDSZ+zoEujdub0e5bkXMGknzhmJ3572tlBwKZLmrymGAdOhAkKuQzOrJ1Ap93AeNg3mlude+6mnC1dcpcp4p9oxnzSsoUiLrz4EgmsK7U5lRrL1bJco6fdY+5QvsVEZ6B9OhHqnndsm2e0WXay3TxUBlIpk+/GJVMY6LJXIUsljx/lqdkCwUWQEzMXfGagDbo9teczP5EsH497GHUlku9SdBtS/G4mm+ywJZhLRpxnWDp4KuiaHB7nCFmjeCDGE342CCVLRNCVyxYFIDiJS+abCnHhJZeg2e8iohFjYRXr3RBz+6/ES2/8SXT71CxZwDHd8LMU5tL+g/dzAHRZsgkYzDsAWpv46p98COf3hth7chPf+OtPooIhmskQxwrARa++GI3MCKNMjFIug0Z7B+Nsgi5ZBnUElzUOCD7Z/bqysiqmn4yiNpaT0q2VT/2mwHy8ZsrLkzFk44BXjQszzUUJOng/U7/FfzPYl0xmRFZ8aGyric8h+4UkFSKXZ/4jXfzHqMwtoTcYStTOBf1FL3wRkiCLOCyjP4TE6/PLK0CxTJrLWhPZVagwYFod5MzRPaHZKdkEMmMMrbbOzOnCPLtA+3vJb3jOBl26c9zYnNzE58xFFtnlIlkmEgpHs3CnwCxMajAz7NKjJpbiezrpdzSeR3GEXD7UBikaD1ReJqMlxg9j3HbvnRiqC5kgJEKdukLnl6Wg6HyIVruBSrUsUEYwVa6UUN/ZRq6YV+mRAn4yhya1IYlh4nbeY7KRULnQgBmPh/cn78kMLXzGIbIprsMjlePJbFFXynPepQ9dL8LK8i5ccP7znOkqtVoW37e0sIJkbJ5YGXYkkmfS5oJlRm6U6N1mfln8Gccon2uaPxPxp+mZoe7aSV+1Y7185NJMZcCTPbN7QE9sqozN+9MApm3++ZdmQZeNas9y8V+M5xlFffRaOwiDIRaqZB5GGA/Y4U9aKkCn1UBprmplwizp2TZu//otSJyVQ7lEycYAG+tr6LRaanRiMw5BVlbsGDeYrAj09T0ZwkG/h0G/jVKBHoxsEKAkYoAM7zOWdUPzUvR+japeipEEgt/93d+1w3OaKV9q9MCHv/O2C14nRfaL3/t8RsU/hKG0S6dPn9ZXz4Tx+ZdffrnCnwm8+FzqM/gGPIvGv01gRoaLE7/VovPSb/kyo2eHZpk1uRS7NtF/Ijb6vj2dx2l6gTHe9KY3WcyDTNK4GEw1a9/8DXwL0EV/ru4xfOpPfwcHljPo14+joN001zWa3ZUxYBmYhGyKbcJDFDjRtiIc2nUIX/nbL6NUZdmF+WlUGFvOne+uFAsnipd+OGNNltYJNEapUsP5z7sAQ+aGnWXT+307ld/7F57c/FMo8u0xXR60TG36jCD3i4IDcg50cXdE4MWb+MzaSQwHXctNZLeRh0BPAV224IgFSSDn7Re/5KVYW99AdW4eG1tbqM5VEQ17TwO6/MI1guXvKgAAIABJREFUoXsmMOtshGyaQZaPaMDLaZP6Bwls3aQvnYf8b8gWmNDYb9K0KBTymki4EFBjVd/ZkZ0DJ2pR69xAcSVn7BEF7pwHyYnRIJblLJaXWNpSYC29bMYq51FvYp1UvnhkF8t1itsazU3CbClNLNe03dsDD+7IC4WySioUZWcyvP/S2HvgIMgjDcMi4vwioswiNvo5vOVd/x263QC58iLYjU7gWK1UpKVjWz/b79c3NpHNxThwYA7pzjbu/eznkDtyHBc2e/iHD30YRf6tLLBVBi599TU43q+jFfdRKufRH/VRWqxilE6hHY2xsnu3oncYH8XJv1TifJpCxA2a8jYNWE6vpj8XCUYsl4gFmwrVfRcoT1Kr3RVLFWZyYpciamfom0RQy4BrWkW4Dj92djKYOVMoq1O53SdoqGCcpHHDK18njyuakY5GCRZXdwMUsUfWwm/lIgMx1OVJm0dax1rsHLNlnlN894rLIZuTnt3gzAIuzxD4YG9/9NNNkqrZzhJgCrpmWVEbASzJSbfIt8fVVPKZsVgQ6lN5PWu1isqEvP8J+lt9lvIJ+Kl7G6De2MTJ0yewXd9Upx/v6VEqRnPURX9M2YjlQnKMeJaKXZGs4pD54u/lgZVOiTSgbQNNNfluJQB37LEHV17ryY0LGSzT2VowuMrAQQq5VA5RY4hihma2PJ9pLC4sYe+efWJJyXBRdEbB/dzcgssgtHIxgSYZLMbEUYPl534xgpI18b5lBiGjx2KVGxW+bX6oFradZvYk5x/zb7Oqjc2BKjdKXuDLw8bIutt2erl0OXjfsoRq7vn+RpdJbmIaTz/T2k1gjSV8NUYFlXJZ1DdPYr5KUN8BejvSKqMQYtDYwl133a5OzkZ9S2bWK4vzWD9zSuw1MxTlM5smc8iiKY/dzJW5OSwVcuh2Wuo+rFYYNRSg1+1ojNBmQ2QF5T50v1eJFyI2Akl0gCLZNue0QIafwEzlRZ+h6Nml2dgdCsQIkrzg3bNhpKi3trb08/X1dbFOtEW4+uqr9ZWAbGNjQwwPwRZfg+jai919KDRBFUXzNDblaxKgcKASuM3Nzel3ntHysTmz//bh2d/7Ffl784o8Zp4Lvk/GFfH4fCC3CTWfSdf1rUBXGxicxkc+8B9x4d4iBvXjWMglCOjDMuLkl0NM0WkGaA9onwHkWBbpjrBQXMJdt9+JMM/MKHOrF5OhHDO38FK0SvGwQFZFwIukCE0MC8Uy9h3ch53G5kRA/b05Y/+crzKz5Zr8Wa80OPd35wIZp72ctINPJ5xZOp27KTZAcJfE7EBGqwx6HXUh8meWjsFFdfb1PWPGiZzMShr1RhM3vOJVOLOxhTz96JjPVyrIkdlPVLMMls8utB2oA4nOJNAmNc5Z3NnaAsjHGINFR+WMxW+w3KHuIPs9/XD4swkjFo/wwMMPIaXSi03WXED0HJY5uINnScbanqQfCShWDriT1sqLdjRULhvLnARp0tlwZy/W1Uo5/sMzXP4KaW89AV22eM+Kzc3rkiL6CKUiS3WRSiJZRc0kqMwt4MIrr8TdDz2BdHkV/VQV+cXz8eJXvgmF5UOIohR6gzHuuute1LfruP/++/Dwww+h0Wyo1PPiF1+Nf/sbv0SnHkQPPYTjN30Fy6fXccfH/wq5RhfVWoiN1AiHXnQ5upU02qkRcpU8UvkQxbkS4kwGXS5eoYFenpfhsC9xP5lQuXGrfHr2GJHDNjnUIMEwPTK9l7fbkPbFPPVkO5OklJdKxopcRaPZQalSlUyA4vY4yCLMFTAYUoM0kp7soksPY2F5NwZj5g+WEacyyBaqQIbMVYi1tQ1F5tTrLW3uKpXaRLws/ydqnUZDbZrzhbzZonCx5kKkWBcbkdZMNBMPMzNO/TU3rdDsx5TK0rUXE+irV74E69k/F5VD0bnCpQ0Y+N4+s4bIYru9jWq5IvsMMtPtXhNfu/VmbG6fweLynMAFN5dkv8h8UYqRyTKQHmgM2xgHDPwmYUDxOhtD0rI24T3GjYTXRmvT4sqcLOmzK51lPo5Fu/tNG62oH+0umLHKUHHLA3S1TbFdZKIIun745TciREbNPOrUDGlTU1Wkkzn8M2OXMUtsCDDRPEObVX7L5MSm8n7l3yUYM3LD2MkJkJpp1tD+iewh5Sh0Iwr6LqLH5hjfwWnCiVmG0oExH2nkdVwJLUuM7Zx4vgm8EbRJ5q+v5vnmxsGkmxcY0vQ26iGfGuDzn/4vSMcNZIMeRgPqr5gBSSf8vjr1O+0W5iplZeaePHYMSwvzKBZyqG9vod/r6pqx85DzD8kcxowRYJHBNB+urBlSK+TdGHXmdqo5hWtkoYBeu6N7trm9rfmSLDk3kgRnbNSQ3Q+7F72WiwyHd34nIPChzLwg/DfB1bFjx0R7ElzRkJQ3FkEEn6tk9G53Ev7LnxO0ebBE4MXvCbz4PCao00GeWqdtlkuY+TUaCXytrq5OmC6+rteM+ZIcBwf/Jl/n2fzB80mQyK+ve93rJg0AfM8Kw3zGqKJvBbo6GDWP4b5bv4it4/fIOqKSYofUEL0OS7kV9BknUcljp70pM1RS/8WwiHEHaDXa2G5uqv1YrcUjWlOwdGyuz+yyYjwFu10uPXyF3MFZoskVCmi02toZhqHXQT2br8I3e2/TXfHZj/DL+rmT/Tm1i3MXA5UFp4JSAze2eJK2Xl1exAP33oM+GxsqZUTc+QYEGF4QOgVeU0NGBuhmUG+28aLrX4pGq+MMRMkSkESgqYQX1TtwNdFQuInTFPeTTkn/KEnQ5S003UFzt8cdLXd67AaiQJTH0O/20G42NQlxYdXubRihWCvb81kOpV4nYbciv9oC1+22BSwJvvjV+DTuom13m86QiRhqZ8i/Q3d5sq6cZo1989fIfadDse+NDfAiXI8kpy3dfIzNEWSYquj3OaeR9SpZiSvMIludw9K+81FdOYDb7j2C/OIhvPFnfxWIC/g/fus9uPWOe1FvdLBnzz7NUXxve/bsVlfblVdegl/65Z9GYdwFmju456MfxcLpdWzeehs6jzwOdpKPisDKZYew/0WH0SsEaMQ9xFmySG1ESYLC/JICrqPIOtXyFJHQhkGdb+aqrcVLonnz25OwnICJt3OaTuvijiZAS4CLaRb0MyIbMoYij5aWd6OjcOYCOr0+8qUqXvPDbwQy5sZOBitkSbBU0XWUXihfRrPVQ6kyjz6bCuhAngrR7fY1R7DpQXNZnKjLlAwSFyGeH87RHEc+78+XzBQJM4zEtszPLRtimjULn7mvfGftRGw68zsDpEa7OO7PlVttDPCn3X7X5re0dRQOWdKldkuWYym0e23c+Y070Ww1UK9vY36hhl27V7B25hTS2QDdfpt0mpgSlh25waHtDue+EQiiCwJdBFoEL9QmyuyWHZLjBCUKu5NAyQjSzOpeYwMLN7Nk1fJWsnNdg2SnWMojOGLZjyHkc9TL7d6HfXv3oVaoaTywwxGjFCqZmiwZBOxUwkqpJDirryIQJMDS87ixomfWcIhiMY/hyMyFCc447/cHA0QEjk4eICjo8gn5XK4F1DQKGKbIkpvG2G/ubDtgH6ZXPWfzqj2U3x7GSIaUDLk1xIWmTg1QCdZZvpOD6QR0SdLBjnt1DKQwaO/g03/1IRTTXcS9M6gWhsimehhHTfZ5od3aQanIbNEUBt0u8qGNW95fzL6MJZ63jEheO2Idrtlcn4lXSAzx2q2tndactnv3bmGgdodzMeVOJTFh1H6ePnFC5cXtzU3dkRTWez8wn5UkTZfXZ3j9Fv8owRIBFIESvxIYHT58GCsrKwJN/OSEphuL8Nf5aM12JfJn1r5pPiF8XWVJOcDkneX5+mR8/L/5unx9/+EtKrwI3bNDPDHPDFp+sGDAnxsCTGq6+OEDsL8949bZ7kVHz7ruxRSNUntnkBpv4bN/8QFU0x0Uxi2U0kCr3pYYd6fblmCz0d1WeG0yGKkTpbsdoVgo4/6H75eQk+wG0TsHCMsbLAdTd8cBd/LkadTmFxQXslXfwfLKqkrVgyFBA+vws/1DP9jz/Z399W8GuqYTw/Rmn1olzHbMTil13+bgyzxGAHLByaRTyg3cs2sFjz70EBr1bczVqtIFUIQ59Unz796XKq0DkFq6RquLy664SgsrzR3zxZJFCCno3LILdTSTriC3d9YkT2lDyjq5EopEyUoxN9N1GkrAa1oKb77KThxOHNS5SGOleA86l9Og2DZZXLzYBk+2bDwWNwOAmp+U8g3JJOQKOY0n6lx4rtiGzh25FiFEKOUGSAfs8uF7NM0S6X12D/Hc+TBdG/n+HNv5keDflSx0HVzpwfgOU39w8er1GfVSUacgpypOkgRdPPNXvODFOF3voN4ZYXH389AY5vGiV7wR2eoe3HLHA/j9D/4F9h+6EPv2n4ebvnQTDhzYj1/55V/C/FwVYTpBbS6HpFNH0O/g9g//KQ6RuTtyFE/+/d8BrRb6YyC3K4Nr3vRqtIoJzozbyNQK0vdkCgW0oxjZYkkLWI9Gi/EQuXzGIqJcl5xiRmQISdDFBZWWBymMWKrL0FV8LGDOsUJbBonz0znkSlX5XEXjQADrxS+5gRbwIEUxbLaRmZs3vkG3L72wzPhSHfOyerCsVXaBWenR/gbPHRdizhksCXHe4AdBsg+/1r9pX+A8sKSHE4ti9gy8VGzQIQ1/1l2oazhdqOlJZR5a/ucGtwnGqL+i7YKsBG3kOHcqGwFjjNHqNfXcaEy9VR1nNs5gu76tgGmK3MNCCo3WDhaXFrXOsTGF43urvolKraJ7hGVBls+1CZCFCm0+mJZAvVxfr6XynqJrIMsNWTcMxxKk0zSUYIpAS6LwsbmXy490nFKAuGwbZHURYr42j72792B5bsUmBElNU/K98rE26i6mXURMjZXZsvBnPDsERh6sszzZarUnWl1qNCUX6Q8Q0i4jjMXkMA7L2y1pE8WNlZoOWO2wPEyzXpgy42QzLRdSlLQBWWk/3WxEc1Cxmhxgrozs4+6kw4yBAZkyJwlQayA3HUymoK8az5cFjtsmztcQON4sdaXb6qCYTyPpruOmv/kLdLcfRy3P5JYGMKagnc+NjQVME2yxcSBh+7fWrWjcRqHI68V0AAIw+pjldC4po+FXyZzKZecPZ2sd56/qXA2NVlNkEUX02TDEiSefFPse9XuSDHSazUmTmoV3Bwh+8zd/U92L/KMENfxkWY9id5b8+Ae9h5a3f5jNDvRgiid+tmzGN0Zw5AXvdlOaqJx/wz/e/10+lrouLvTsbuTfIOCbFep/Zwvqs+PRPFaCLAJEomYCLwJYr5nzVLtfVJ76rs9lXfxyQnZkgKS7yaIBvvAX78do5xjOW8ojTZFyl+wae6W4IRphJNPUMdLsPkmyyCUlSllxYv2UFs49u3errs3ljKWv9Y0N7Q6k28vlNRDZRceyFpku0wXQ44s18ecu6Dq7+XWGVXHfakfnnKZ92VXdeU4H6csfs6U9z1JZJpnpcUYRRddZ3Yi33fp1VMolGQCmKB6dtD5PFxyvD+Mixy6cnWYH2UIJV1x5NU6eOiMQLBfpgBMf5yTz05IQVu/PdqhcDIaDCGUCjd5A3y/OL2Bzc1PlSZJSO80dCXtZ8pCPEbUbKjGTbTFmSl2CbnB69knbAWl0uNOmF1MeQbqMx46cwj33bWBuKY31rTFueOVVSGepMWR0VwVf//rtOPLEBvN68c63XIhydiD/OGpgclkuzsRc9OMyltc0hiYipqZQC5p8lriomR5VpSO3qOt9yeU7dqVQTuJO/MvsPfecOJ3B/osuRy9OoxsBw6CIwtw+nN4Z4i3v/AWM0hWMQ5adsrj/gUfwH/63/x2ry0vS8xRzGVxz1WG8/rWvxJ69K0B7B3/7e+/HNWT+Hn8cd37849jFRToeY3sEvOxdr8ZWdoBuLUQ3HCEasbuY3WsBEmqfCBLI2HC8kJWhFpSNLJQ3h3npqgYRcwiLyOXKyidUV2GtpnvywIHzVIbudiOFPudKFVzzghcDGQqLCaZod2DB0GAbPs+nxCyu+2zm6tplthIPF3S/1Nmwt/PHsW0BzvY58cNyqF9WpdSt0n7EaQEn9woXb9e8IZAnmsuh55Qt3l4nSt/APstD+ZwADv8wgQTTMDL5EI1eHblCRg0czWYDPbLHLMvSr3Ic4Rv33G1dtS5EZ9p4wBLkEEHWOgxFmji9mTFvBHZ2H3mgwTmP31sJ3WwbqN+Jehy3OYEsMkzslB0OmKRQQCpJO8d2bmxzKOaLev98ITq3L82vYtfKbixUF4yJkqbRzESJSeh1ZYU6GT44axnPISkyfHJ9BMj8h5u/PHd+LuFklzhBN+oiw5xNAkdaBI1ogUEWjOPGXoz/VumRQGRsNhp8f/LWSsyCwkCwNQ3JimHMUj4tYHgqCZpldGMyA7J0rut4/YkjKul1OPdkc8iVq6gurCCVKWOccLzmETgvssm+Ss83zZUAUHsLucwAn//o72NQfwK75lLIB22Meg24/h4XscZ4Ic5tTCLgnDBGku6aJm2GU3cOgpN7wBX3z1qaNRsGDGrvo1qtyIaFm+t2o4nNM+umX+W95YgM3+yjbeNv/dZvJWQzyGCRjfE2DF7szQnP5x16ZsbH2fAxfLxns7xDvBe3ezd5H93jmS7v2aW6stM8+UXM+3b5jsVntlR4doCrb/UufHmRIPKGG26YmPOZhs52f1PQdW4J61w2ZhZ0DTFsbyKT6eEvf++3sFQYoJbqYtjaQg40XCyhNxpgxG6OgBleY4T0bkkyyMZFeReN0+xoYro9d2sBNjfWVRoghc7S0uOPPy6LgosuvgQD1v9Z4GAjhcoenDzJYDx3QZd1Brll5iyvGZvMLA7DCXE92KKeQbsWOjn7zqspaX4WgOY15oJPXzaW79Mh7rmbaQA0EqTYknyLMYz24QsluiMkQM7mimh1+8gVy7j4ksuxud2Q1YKMNSlAVZSHc3OTjokLtU2SDJnl3yTrUCmVcOr4SczX5vDIQw8hX8hiBIbamu5EjtDueXy/Yra8kFtv7Vzglahle35+BY0mF8csqnP7cPOt92IwTuOCSy7FF798M4YJ8IY3vgLl2jweeOBRrJ3ZxtGjp5AeAf/6nVcgF++I3aLpbzrNMlVbnUXVMsvZfYmPueTwXJtZsJn2GnNmTLo3fOT5MxBm/oF2jqYM2QRA8G4I0pjfcxCluRVFzvTGIcLiMrY6wI/+7L8B0jU8dvQMbrnjPnz4I3+JC553Id7xkz+Br9/yjxj22/j6zf+IN/7Ijfi5d/8s0NnGIzd9HoPHHsRFYQpffN8HcIjGzdTu5IDDb3sNNvIRNsoxxhVaM7BEwp29bWYEXuUezk04C6+8kAyZzwhEMdh5lIQoluaxsLgL+UJZLBQtpAjKL774UjMR5WLNrMF2D/mFZQmp9XfIGsiugb5fpIYIujgjTA0XpqDaLTNeA+ivu3OkFMPoeygJrFy3uYCB7BcsZNiDWz3WdUKLJaZ1g4u+CXPULFqnnjVBWAexcSq8d1Jo91sq7RF0aeENgPWNdUSMwEEPcYrmlC1piBl/o27ALAFSLHBrbhM8xwa9ZBPhRPxxikCO5UYbY160zTKu6Zqs9EaMaDjRxOE6FcMxSmEOnZ2WWCxucPg86qcIrFaXd4ldkYlpKkSlVMXC/IK6CwWwCNLilFkyULvp9tcsDwp0KVvQ9F2m8TLQa31LFq00JlvtS+3nLB226ZudjaYMogfWfQaLcmOli2TXwJ5jX8VUxswqpReXsX784L85WMeDkTaU1D8JTHHkMmWh20Aul8Yo6iDMh0gGHUWh0Somm+U5SiEeDHDXzV9DPptFFCfoRCMEuRKuesFLsefgxcgVFxCkK+yFlmRB2wCdJIIufjLma4B42BLo+uSf/C5WSkME/XXkkpbSW6io0XlgiTIJkYpZrgwt4zYYI2ZJMmWNAHZO/Sz8VKmH31hPLE5Yrh6xyYYbWobDZxD1ejh17Lg2WyYb8RDOkycJgk9/+tMqLxLk8KSS2eK/PSvlg6b5O6/NIpjynYMeOHkXeb5l353oBe9ehM/XJeDia1LLxU5Hr8sis0bQN+vUzhLns7078ZkgH98/GTzfSHD99dcLDGnimtwkU4blmRmvWdA1BoYdIG7gEx/8bcxnO6gGHcTtbeTkIE1H8wTjYIhxiszBGGl2byVZZMdFDeTeqK8uuKNHj6gV9uSJ41p46U1jZTR2Kw7x/Be8EFvbdZW6aGHAur+c1lkeew6Drul1cEJP14HjNRFe78g7V47sTtxtXj0zPjUTyDQzy8mkkOaaJogm+OEE8MRjj0tkSQ1xCj62yQMuf32noIsM0UCZgSXsP3A+IkZxhFnpMwS6PGCTj5AJhbV5UZdTgEIujzG7lcIQjz70iCa5+uY2VlYX0O5vqcXaGmTc6NPCaBOvZ7rOms+9sJulInXbzaPdTSMaFpEt7sZOJ0FYqGFtawefu+kWlObTePEPvQwLK7vwiU9+Di992avwXz76CeyuBfjFt16HVP+0BOQFCsyLGbViMyM0zxgcJ6SXFoaGq2SqvMkjDTqdQ/10czZz/p1fDwGYsWBWknSHh3EqRBRkcdFlV2GUpNBoD5Eu0qOrjFe94+cxjrL4T3/4F/jYJ7+AV772R/Djb307Ljz/EHJsH++38JlPfQrLi8t49ctfBow6QOMMnvjbzyFz/Bhu++Cf4YJ0FtlmG4MUsOuGy4CLd2FrOYN4vqBJmr5XxfIcuux0ZHcYS04EyqMYCdv48yU87+IrEDN0m5mIQVbaqsXl3SiU58Rc9dvc9ITIVWuIOl11Z+bZuTYcqyuRZqU0LpXOy60ok+nfR8e4sTu7zDCc2xo82LlmRqKT1AwHnAjwRmRyaJWpdnibc3zJkkDSUgwMgM1+qHty3EO+zK0HZSfUsTltj0KO7dHdQRvHTxxDP+qpDMYgaIKpJ48dRbPfxjAcIVPkmmKlTI15lqmcfYlKYHQsd6VBPpesmMAEhshkuaEia+J1TQ5o+VJuYBE4LE1HA0pjMijkSzYvdiPkRykUwhz27dmLEj3nqMkaJ9qwHth/ULE5ZLgIvow1pFcYbyCLwsmn8sZOOxd96rvECFJcL69hxzT6izYzTRA3EEMQPBsMm/3qN0j2RINmZ18EjglKART/FLKRxjzu2NRCw2T6UUkJp82X2R1Q88trQ7KA7DQlATubG5hbmDMPwjRLdz089OC9CNPsSGbTUBr9bgMnTz6JVpMyl1CmzKNeHwuFksqqzX6EPj3Bqks4udnCT7/7VzEKysiVlhG7EqMld3hvRGeiGowxYpNYtI1Pf/QPMJduIeiuo5yJUApjjAeMueOhc+7lp4EuifMFulz3pe8+d9h2oqmdyBqsmuCBl51pbvZYwcpKDy1bmQB44pFHJY+gIz032vasqdVL8JnPfCaZdZb3oMdrrAiq/K7elyG9xspbIfDPz3Y8cqHyHRssVRJcPfHEEwIf3l7Clyr5OAr0X/va106AnPcl8a7zzwRsns2/92VEUbfjMQ4ePIgrrrjC2UV4J//vFnTF2nFnUj0c/caXcPS+v0dhuIUwaqNAgT4nlyDGODVCnCLTFQt0hXEGmRFDR0NkShlNSrfddqu0N+zioMibN97m5gYWGBzebCkypcEQ5yINUklBMzSVuzjehOfuoJ7NV2TmvWnuc0uN2z0aqnILBd3YB5EeI8dp7uKdK7TMEaWlod5mOuOddVM60OW77MjK8FTtbNexvbUlCjpIOCmQ15juhEyNxNekrQiZReob0ghzRcwvrKJYrqn7jDtvduYQT4gN0sJieYxmeOxYaHaJaSIfY9jrY3N9XYHB6ZAllh4S2g64WBR1JqnEaB2MXn9zbnnCzhAXLIrTaf+yhEr1AJ480Ua2uIzja1t4/NhxrG1t49oXX4Pl3bvw6JGj2Nnp4mU3vAYfeP8fYbUa4Gff8nxUMm2MhsxSbau8SK1UTIaCTKAc0Hl+uHBSrkC7Gv3GmCwXIm9aUntXspXhHJRQNE/2x4w4uQCbyDmLcoUTehWdUYDd+w+h3x+h0R4gU1pAkp3HS374J4DSKj7w+x9BZfkAXvqK10kjWcxlMR50MR50kIzoJl+VDAWDBtDdxt9/9EPYxQizOx/A6b//Gg6kC9ho7mB04Sou+rFXY20pg1aeTABF5yz9M9A4q9dmRyCvLa0cCALTmSJW9xxAOlsEMk7bIisGNjqM0esNkcuWxW5RAsDyMBloy0hkh51ZY4ixFeCcBZ32fYqtXDObv0mnpI8gtxXLQNcEfBlbpWB2LmDM03OWQyx5TzcBVrKjPk3di67ji9+zm6s/7CJf4qJkekJ2DzKQub5Tx/bOFjqdlrII186cVgmTejeSURwTFMiXaxW0o440qf66829rY88wa0pmhqYjln+cy1e0Ayb4HqOQZYwN2WIrWxPB0NCXzEhId/0eo5HymitZGZirLShnkMAroZltlKCUNW816rIINMXKDkfKJOQ4JHASmHLScgJDMrO0YqALvG2erLPQ20JYzJfvAHTv2E2z/pIIbMmtY3b+PRtkzQY6n8umCzgybZw6T9dhPY0tc0HT1FcyuozXkGOg17WvrNCM+0iGHdx/z11aC2itwA04m0GOHnlUJqODQQdhytzgvUcfWSq9L3r8uWSbMZ3zxwEy1WUM0xW84cf+W/RGeZRqexEj7/IWLcaHnyamZ3Yom3B6yIybePK+W/DYnV9GNdVBeriDHPOISQro9JDu5I1qgMsYTYJ808TaKHfz/llsl60XZssynehtfja9tVYQZ1/D+J8H77vPfL36PeSIZv3c7oyNxXR5tsoDA/2RhM7RZkzqy4dkwTiAfbeiV/fPxtvQ6oEdjqR6vSM9n0exGbVM3lzVM14UL/Kxr3jFK/S3CMrIcHkriG9PbP7sXeT9OeBx+8aEG2+8UedGwsyzKISz9yruR/GxAAAgAElEQVRnH9W5i7LtRCnYy6b7QHQSX/7Y/4tM/wzKQYRiSKfxrqoNBroiM+qMA4RxFiFBV5LCen0dq3tW1JW2s1PH5ua62Iu5Wk2lHWbfseV+cWkZc/PzKmXQ1FLYXUzKcxRwubXELoABLa9Zmf7bJnB7qNlosERhJSyWUszFWlfmHGrfXsOYLk6g9LkxZ3ObQI8eOYI0/zHuGejSLn96jT3oUjmNZSHulMOcXL7JdrW7NOc0bxmnrtGO2XRBXAfNwJFjhMaktVIJMa/j3DzuuuMOFLM5NLnrzLMbyTSdviSkspBa16e5i74sd9aY5C5zzO6nAtqtFPKF3Wh38whzC/jUZ29CJwKef/1hLK4uojxfxcf+8tNgNWN5ZRcefXgNyzXg/GXg6ssWsWvXkhguRusQdHFippeXRPgRw28J7PKaNOUvpWxRs6VQedHFDKn8omtjoued+g7mF+YVkE2gxQ/fDc0eyfLCKjZ32iZ0zpURFuaw2Rrj/Cuux0UvfDXWd2KUlw8gThcFdLmzL2RSTJyTe3WuVJahYxw1USym8JHf/j/xst17sXpqB1947+/hglQZ7WiA9eUCXvhzP4VbhxvYzsS4+IILcc2116FFZiRIq1xYqc4jIMCKzfsqyBR03AFLVOwu5DHyurC0Td1XTANMMs2h0glYNeC54CIuvVHWsu80CrxeyZUCPevnxe02xj3VOY0tMeZq2ppgYMXueS5SzLIk88hHUcY+pkaRXaqhlRlbPfpdZfR+RsnQ/Z6j0kp/t9z6j4rGkWUGS07JSKxWj6a1w4Ge2+o0Ua4UdO+xY5YGpQRTSyvL6PRoYuqsIFzZUl5z6uZLBLqnJICTBfhJd8zRFGLEWCiaf6odmDE/PPshsmEeL3rh9creTBhUPgIK+SKqlZq5wA9jZJxzO+cJNn8RuFUrVWPcaFfS5+bB6StpDaJOQHYdc2PBLkbr/vSasom9hNvgqSz7TZc3Otf7icx/nbIq04CkWaZrdh2h5UJf4Dxho4sv73KOI8jqtFg/dB1BCcY7dZx48giaO3VhLoKoQX8L9e116bK4YWe1hAzZmdMnsbQwp817u1mX5xxtGxi5Q+aM8xbtGvqdhlIO8rV5nN7pYpipIiku4eVveDsypd0IMgsYg9feBPYWF891x/zp+mxwSA2RGTaAaBuf/dPfxa5ygqSzjgxzLZUrrOhv9+lMp9387Mt/555Fj6/8SJ/1ovSbbH6lWTK7Q+mnx2rCfK2Ku2+/XfZAZLpsTzM7t8cIvvjFLyYETZ6eny3vTbtnTBTPT/6MIIqTNMtkX/rSlyZdid5ygqCMvyOA8h5dHEwEUv4rX4uh1QRYfD3aRNCGwov2+Vp8Db635/KHZwV5PN7z7A1veIOzi7AF8+k1Xeeu4ueCrpkdTbQD9J7E3336T5HunEIliFDOZlBnpEEhOwFdsieg906cRXqYF+jKV7Lo0awzTOGeb9ytNmLOALx5Gk12/gS6DuzSuOb516EfDRWgmuXOptvTzfac/Zh4xrhgZjnAe22HTeQqIZI2Jp0+HklDwElfC4vbwT896LKzwvZv3nPUphB0sQW8Ui7jwfsfEKWPcfdbgi51qcnLKScLgNE4wOErrkGz1RWjQdzG0gnZSuqXBjQdnbw/skbWtp9j6YcyglQad952K1YXl8RSxpjRtDgAKqbIuaHTwXwKuKabApt4yJaNJPRuNck8LSKOa/jabQ9gq9HBG9/8ZittB0PFohw/eQoLC2QJaviTD/5/SCLgR1+zG+ftq6JYzKLdrmM87Oq8cHestB06gUeMTeLCnJNZKcurmWwe5UoVrVbTdpoyW85KAlEsFVEslTRGnUGFGAcxXerStMmSDFO+uoRHHj+KudociqU5BNkyTmx0EZR24TU//i6guAub3QSV+V0qEDBXrZzPoL29jvmFOUQUDmdIBjRRyKXw8ff/31ju9HBllMVtH/xL7B9k0ez2cbScwk/98fuA8+bRrxUg1Q7Zq2rVJRiwJOaicmICSY7FUL5aXBRzilMzgYq0SSqlUY9ZtLIrGw5cTAyvt7zVfO6bA0qev52UbGfZXQejbC2a2nOYHYjNUDPGDK571PmtSRnml60YQ0QYjHvqbmZTziDpYX3zjDIIN7fXNZzUockQ7iHtI0bSa5H9IqOl2J1sKBaOIvhmu6GyIgEdvzJShxousrEWNeXK4TOlTG/oa9E47l4e298y9idQ91/cTaFSqMmiaP/e/ahV52X1QEDFcuBcyTo8VcMjG8afUlQurRX3BmbpQYsFH4cn028CC4ZcK1Q7O2HU2SWoUqI6+I219R34tj7SMDtEmt5PztB1UhY8p8bPf3rOxmYbu1Kz7BbHis8mnQVh9tgR2o0zKM+V0d3eRrFa1gtGm2cQR3089vADqG+sgSbuReqzBj1sc1NOe4QsmfAYuVyCXrehpituMNkVWaDJecAuaZ4jShAiNebw33wMS5ecX7jZTBBhfnkRgyDEQ8fWsPuCK7AzzOL1P/Fz2NqJsbjrIoxRRJywY9fMlrnRN9AFROyupGa5vYbcqI7PfuQ/Yy7sIozqqBUCjKK2bYq0MZ4qrDR9kU1mGVm7VH8GPcS1DYhtRPymwz3GUY288mnqJwdDHTMlA8uLC/jaP/6j/MCYvWi97L60aF+Dv/mbv5FPFweKd4PXG3LeXJzECBYIpGgjwFLhHXfcIXaK/z506JB+x92P98zymi4K8L27vC9X8nF8PH/uvbko4v/kJz+JX/u1XxMbxMfwud5+4jm7qANaBHiu2JXJ80Og+YIXvMAiHnLyjp85vNm76puBLr8ntecNhn3kwwjdMw/g4du/iPqRbyDobWHf8iKGgw7Ycs3w1cTFbbBrIzVmFBBLXeySGskx+XnPO4SvfOUmLC0t6Nxzgud15w6b1PmDDz+C1//wjdjcqqu0SNPbHqlmCQY9NeusDjRYZyN1/Pez+Wq+0+bcyJ2nUEaTstE5c47z5HHnzxlGqrV4pg4/6+8zsReYMQlVEL1zWScwkgjduTtzwbnzrrtQm5tTmbVIsSgo3uTkSB2Uy+LVTWnvzjyV7Dt+jCIzS/R5Ze1mCwvz87jnnntQyLKThpFAPgrFL2+OfJPlCplGAhs6igfo9oa47oXXo9nqIJ8t4N577le38cLiAvKlgrq0olGkBYoYkloMiuJ7rRb27tqFJBrikQcfQk7dpx2k0nRfZqv0dCFQ1I1YAy7w02OZZbvsx7Ha7cuVCnLZRew0GOK+iL/+xN3Sb+uoAuDQBUVcfe1V6A+oK+Rknccf/dFXsHcV+G/e/hJE3S0JbEnazc+X1f3U6TQ0WdN00pp7LKyXizSZiLn5RaysMi6HoMPGgDFeFNsTlFgXp5WWrHzA4zIfQoq/ybQkyFcWcPzUGezdsx+NVl+MVpytoR9U8dq3/ysgtwhk5nByY0dZdeJ9uJCmYrSadRRrJQzjCOM4Qr+xicVaBXj4MaDewYff/as42AZySRrH4j7e9sfvF7WXHNiNIFfR4j5UWZh6Hy6yWr5VyqLOhhobBRlPtFJmhKDiKnVPM0uuicytTOR727rMgisxAHiq0fPAa7JIP82ez2u22d3IX/t0Uef37+KG+UoEWz3EyWAiwOa52Kiv4/iJo1jbOIVOr4XKXBn5YlYMFhMUyMJKa58E6Pd5bXldTEfKTZ6Vh4faRBB8EMDkCzm02i0dt1ze2zRmZYGTOh0z9pQumYakbPhRJyHL5FkZ9fLnLOmRoWLF5cD+A9i9sA8ZlDGKDDiJiaY1AplC6q1CeluZtlVgS15WFoStjZQYx1BAnJMBwRPBMev9soPhfZ+jAekQkesApMDeh4tTF0tW0szHLQaK8yZBGj/6w4E2VOcu+h5ccUGn4mzSGecsV9TV5ywZEo6LyfwyY92gKzsQOxT3G/jC5z8vMESAFfU72Ld7BUcffxSrC/MY9FocnYrHydAqw5n29vttJKBtUyAZBv8msxzVFMC5YxRjFA1RyhfUkEOjUG3o8/54+yiWQxw9eRwLu/YirCxgo5vgibUW5vZehhvf8YtAikxXUZ2MCX3qBLoI9rmmBNhoNDFXLSIz3AE6p3HvzZ9Fe+1RDJunUCsQQ7LCY/mYEzjlpmiuhenYRPXTVdjdEBNgNRG6TmCtX7MNxIWyUKmUK/I1XFlaxN995cuYr9YwjiJ1Op8rHZGm61uBGh/54YEXB/xHPvIRXHvttRM7iX8KKCL44sTARYjmoQRyFNlzUfdxQv+U1/9BP5c3LG8qAi7uZHisPHc8Pivreqbo6cDG07372eGRoDVooZgdIeyv45YvfAyjrceRGWxhvpjCoNPQJKbOHbcLlDiTkxSdyOknEkUoV5hlOcYDD92HTDYlap9Zat1eJFf7/mCMUrGGvXsPSsNCs0nS+3kuYOMhauUKdho0zUxhbnEJ9eaORLLZPL2EegC7Q9QhxAmCNDH1Zty50IzR2m754TUNXsPDSbTXtcVEC4n+Nx2cFj8eV4ZFDb58CsGYN6V1F0mMKoznAm6pv0qg42YHJ5uyVWJR0nyMXqeJ+ta6Ino4+Y/iGJ3+QB2DmzsN/Mib34z77r8fK8vL6rSjsSkBQZ96h8m5NZaMO2S+B37NZbNoNppmHZFilmFWRowMYH3skYeRpuZDImV/s597Ozog64K2p9mOPDgeB7P0hjh81WFsNbhbLWKYcJKPBMDM6yqFpflFbJymcWAJaydOob61LX8boIN0emyLHSdJRQBRT8JdXKjFjMCLu3OCF12LwAuT2V1p4dHspOOkyGWADE1CBkKdciwrQeeT44OPod8TARQn+FzcQy5l3k3sjKLOhv5HLDVp0U2nUCqXsLS0qEWpUquJ+eK8RGf4UoUxK+x2hNgtAmb6yfE42MafLxQnGi+VTdV1avrKAR27swVk8hWsrdexvOc8bDYipAoL2GyN8I6f/zXETDQdAL2IpT1z82Yk0E1f+hIuvegC7FqaEzvQS7MrOI1cawCww6uxjj/8d7+B5SdOoLbVRCEOsPP/c/ce0JKd5ZXorqpz6lS+uW+Hq5xb0ZIIIshCQkgwMhiwCYPBOIw9Tqzx8vLYHj8vv/U8L8x642f7ydjGfozBBBkwIEBCiCwhhBBCGbXUit3qdGPVrVx1Kry19/f/VdWt0IIGY+ZqXd3u23XrVp3w//vb3/72nivhqk/+I+KFeQyzCxhGOQw0Sm/n3Dt4W8PbR6G73tNoeXBmqRNbAH+OWiqz1+GmmLb2FyFRsyVRNwGoYmH4dKo0IAuTQY8bIfUx1A7yfDGsuje2r0imFHPTc9YdNOVsUGbCYivso5es4Stfu0nggOwUtVZkGGWJkWVuoGmD6CnHTwuY5rVl96hpey1aahxBw/agsc883hw4sDacK6iGkKcSOykDAhX5SdmEIIeA6GdFBopBzkvbduD4HcdhcWZx1GbNJMwolOc/E8y4fD9ba/05GK+8k+dmcj12fKAycfgYF4Pj5Qpevi7dKHNvu7qfCLIYJVUslBz7ZWuwB9ZqDbv2ONdY7g/G0JLdtb2CK56uDrZyY7OdsXhJWfQDzH7kukR1Z7uBankN09MFoEfLmCa+edutaNYJpDrIJZv6aheGvSexM2IDJz99FJVja1wrUgW9tKm8QMd5i5oO9JOXJn9ygvbxBLT2BIrtBzF61JXlSti7XMH2U87D0+UeXv+u9wDBPOJkCcNkHgOCLkk1GCnGNYvmtgQ2Q2SCNlA/gFtuug6t9SewfTaN2to+5NLU9vMam/i9E6fRJ4EcvuoesQY/Y2v2/87rlkbBLRse1L01QKVcxvKBA0o5kIfdYVPfwFFBFy8Ir78yA7E2vvKVr8iVlQDpWH20eDGR+SJ79ra3vU2LuvXGSeNaMvxP8gePj/cr83o2AldOMfJ9H8t0Jm++LmIMe1Ukm8tIt1dw88f/AVtyfQT9mqZINMvmWgajJUWiPxMAkp7nRhcE9P0po1JZlYs4qy3RuYk04i4rmDzm5rYgpwvJTbkEAXY/9D0TXYc5NNs9nHv+hVirlBFErC86CCP6D5ktgRZ7mfnRDZjh2ezOd+TnIiZCimROyNgIL0EYdSkeZPH3Wgg3qx3SOEPUOzVVzulEhJDPKaEkPZ2oL+GEFHWJXIwtiLS5WUe72kC/3dNzETRpk2dTpFVHcsjcz7SiWTr0a+BIeCfGeT91MSqbNeSyWbkPa6KHlXmUkkG49/+zdgOrYuo3yCaZJx03pFa7hWwuI5BH1uzOb39LbWAuIm5Fck80ecVP6Pz0i9zipkU3hSCRkY3CmTvPRK1VQzLi6+bx7msNpKCYlfaAob4cW89kkQkj7H7oYQz6HXR7VS1aMjpWe8qLrW3KT0Jgsi3OhVr+RfLwIogaapLVPGtsAWLlz+uGr4mfUTbnnNJtOdfovWMdeA1mk0BG07LWDiOQpREhGQJet9zAK5sVY+LFJERYXaNNSloRM412y1qFtEBwOaEEdWz3UOBNI1n+PeHBI/cMv8Enkmi0Y6SzBRxcqeCEU85Co5tEprQF7UGIy17zM6i3BvjAB6/DLd+4Hel0Fm9/+zvwmquuwp/+6Z/iwXvvxnt+/Zdx2auvQC9XVBxLuNECui0gEwOPPIj3/eKv4IxeEtF6HdWpIq664aPAaaeil5pCg9NaNG80mbvb9O0Mey8sAwJOgODbZ/qmfbfVbKrVo+Nnd/uI6fUCch4fsjd8vGdRKNsgIIoyLGIsLocgl7pAy1m356Lmk2ApSSNNhgc36ziwfFDsfbNbQ2YqifXyMubmZ7UX8BrneeE+YWJ2Y7XUoaPeUJoya1SqACRfpxam+aiRTeKaxFuvH9MyIkCryT2IQztkbgPpqni+qZ1iYcNwdK4ds9MzWFzYgunCtDRZvEbbjRaK+SKyqYyZeDPGjG7koMie6152QpDp8wOtFeWQiPv6zKJYR4iFiL0bO3/e08LdR3R4t0KFEgVzcdWZdgeALVW2ALVHJGi62RabQ7DFdVl2MH0rzjm9yQKKZ4ssZiEXIaYXFUOX+z3U11fRatIvii036gzbuPNb3xBTlY1SaNU3USpkUa9WpKdK9DrIMSrHgRK71sasqG80e6ZmzJIaONNV47I/TdTqcxYtwmdURLgtXMXEaD/39iDMv+S1ksb0wiL2HCojmt6OfRs9vJmgq7CEXmoa/RHo4rLfR+iYrla3j1azitmpAO2NJ5HJdnDjB6/Fjtk06hv7kQsGen8GJJ+JJA4j8r9foOEANQsA71HKjgbvyX17n1aLX7mz3sDZg88XwnR5Y09eNGS89u3bhwMHDihj0U8hfr+vd/LxXPDJdDEQmour1415C4ljee4f988SAftWKd8nb3wyeG9+85u1AB3LoACXLvpq16qHMJ/pAZ1VfOGfrkV2UMXWqRDry0+jWOCmN15EbKGzSoa3GGM9yBSw01ksRHj4ofuV2s7+OxdDuiuTfqfokw7V5shsk0TUH/Bi4+KVL7K91MQFF70YLVLNQVIRGjQgRNImTQw82Qi2Rne1QFGvY5YF/H2+JcTF0VyBecPYn013aJ+2uA2QVIzMAAmaTPL65ldiO7co7D+0T60KCnSpM4iYCcieF7UkrLKjtDx9koNY7dgEN6KImoq0tFTDVCSfpGx+Cgtbtqm1QJpcLu1k0cxkWpuHrGUFLEke2OLFG4/5ldrAVlcFItiCYLv5zju+iXyaP2sMxHOHbfutV4ZDTgNkoCuZ5GRPAsefeCKGFFcnh2pLMI9PImjnCs2NqUTdRdzDVKGA+++5T4MWUY4u41zYzdRH58gDK1fBj4TKnmHUxkkdERNkIn018n7cWtWkHBsYbVb4oXRJBNDcHM0kk8eJTMR2RQTxvGt0niwbI1XEjrFVGiOQyTIZLOqb0jqeBORiXGhRky/oeak3pHO6pvsGCbS6sewT6HfFnEGfP8g4q6mpGRUQ6+VNzG3ZiriXwLkXvww6oWFOYKswtxV33HEXfuc9v4uXv+yV0uA8vOth/Pl//+84dOgAPvWJT2BzfRn/9b/9N8yfeAriVg9R1UA++hVgYwV/84Y34ZxEBoVKGwcSQ1zzuevQ37aI/vR29NmK0T5s7U+/KbD69nYtfuMa1elHxOW0KdZlS1HTg8bq0t3e9nUrjijeHqAnYbqiTly+JY9jo9eQHpCxNjTIbbYaZuvFIZFhDw/tegDtuIXegNYL9A4zTZk0SdT5sOhzhqabm1WZmE5Pz6DdNushTfk6sOV1w8aippBOhhi0+/oqXRevlWSITCar65FRZvx7LlvE/PyC2spd6mcoZi9NYfvWJWTCvGJvuD7o/lM/lPDeMc1kyPpCfLov7XHWMtR0b4aroen8bF3xsge31owyUf09OAZf/FVmDuyYLge6dNu5M8DzR8bKfLmM0SKAUu6joomYksDMRLMW6LH9qnNGPWhH0oP11WXMzU6bYTCPfZDCgb1PYcjpwUFTgKrRqGLPk0+gvL6GKOS6TWKrBQy6CJO0qwGaZNiLWbW8+BprlYomL837yq6YSWjpQdZk2Lpn5O3f+hgkqcNzuZDO58yqUEPaxiR5SOpBl3PXpQNX2iyV2ImZmtuCg+t1pEuLqA+LuPKtvwakFwS6ekkOwZg3WIoxdTxnyQSe3HsAS9sXMWivIUINGFbwxY/9A6LBJrKpDoJ+y0DXKGrNv9MJZPBCm0zPAiYIFllYy1qrY1nKZLf2PPUUep0Yc7Oz49QMO8RHZ7rYDqP2ik/mPbt44VBAT2+tsT/ODwZv/CK/vLyMrVu34pRTThnFBnkR+g/2zP82foqgiyDLa2Z4PD3oon7NRwL9IK9W7YN+CwxSzA7rSDYO4ZbPfQTJ1grm8wlsrDyNIoXxiolxy4pAFy9+TrmRConk7pxJJzBdzOCe73wLuZC5Xwn0O13pIbhI8WIfB53aQsUNMUHRKCvQVBbEWvNblrCwuB3VJnOprJpJpOiybRNxFIazYu33nEhdC7bZFEx6+lgVafo/TfQoZNUmoghcafrZ7jTVwqRXE12hOd7d73KRNzaDGweF5QRVzE5jxTigBURvoODvIIxQ44JIHx/dmD1pF+SIzuQE2jIk0sjkSqjW27joopegWbcA9qwc+nsyaOR7FEDlcUvZ72FWISsggi5q4LjIbpQrsj0g+Dj11NOw7+knUC3v5wyYuxu1jE/o/CZLMw84PfAy8JVImNZrenYWM/Pz0lDxvFizcigWhIJOWh00NjfRbTUVKlNeWzPzSg3HGAC18X6ryM3XynRQPO/yNnLaKNPA8TEpYwPZwqaGw8V9sa1HjQOvbba3CIgIljSMw9aXE3lzKeZQhjzCZExoX8WEcY9kO5j6FgVzD3Uc+TsNxCbEsgVRBnHfPMl4kVGN06OgjOr2IMKpp5+FPsN/FZvDFloGpWkajC4gW5wSA5iMciivlTGzbQmtehuJFCcwjaH76HUfx6c//Rn82q/+Ks7euRPvvfb/RSYd4k/+lz/GN7/xDfzVX/0Ffv+//DHOfxm9uoA8SVui/8EmsOcJvPcXfxnH1bpYaA5QSYd47YffB5yzE8jNokXOlwySy64z4DXBbE6AANd8PkwByu/Vmg1lC/L69pOGFJ+b3ooxJ9RnkrHsWKYqsyi7TdnB1FoNdDkMwTibTluGo9V6ReJ1aRd7nF4mQOgqfzAVWN6njF159aVSiqfKuzYKW2METMrwa/H3sj0Yufaf3f8U/5tFwxBhIgS9STMBf8bWl6liCQvzi0inaYERo9PqYnpqBscdfyKiIGNFjcsQzKbzKjzIhlnj0UCXDQLLqEUmo2S8CAR8iLtyh8VSDJFMEzS4ose1dSfZZNNo+ntv8vyYXpFGtla+Wkte8YEjAGP3MtkOfp+aKYUAMHKt56wKUh50uYikdkNFGHVLiGnJ0MKeJ3YjChKoVtYRBRzISeF7D95vgzBsz9NslL6KMnLmHcA8V+raOsqm5FCKonnIqHGtk3uMgdy0Qsw90HTgcWLZOQyEHfF9mdp6y4XRMfJtxokCebS5HTlFab0XGUxz2jZbwHqtjbCwBbV+Hqde8EqcdN6l6Kdm0KdJKtvCXLMoymcbldOxdWY/p1Bdfxrz03RlXcWXPv1BpLrrKEV9JDo1BMNY7Jixcw50ue7PMeCtETfNvYLrG9lHXu+ZdITl5RXLaV3cNgKdo6LqaEwXbxxv+UD6mKiO4vAbbrgBZ5xxxsiP6wcBDVpktBHboaDVxKte9Sr9mb/DT0n+oM/9b+Hn/Bg3GTyfMcljeMUVV4zsOH7Q18lLqDNkNdTBsLEmF95Du+7AY/ffjiyaSPaZeG5WESOK2FOdXCy4mQVpRTuwy0FtzWMP3Y9CmKIHMLqNhmKDbAqFmyCrC1ehJXroUOxKkMF2QJ+DGDlFlbz4Ja/AwZVV5ItFUce+4rarz6h26jXkuiLK3DYMUvXSC0l3Y8LoprMP4dSPCGz5NsVo1BtoNGso5DltyV6EVbKyfmAly9YlF3nlrnHSq6+fZStLNaXErX0kctQKcKqzQ/myaGsR+BRkcy1IRkhniljbqOJFL7pEoIuLeD5DnUwf2UIW1XoV1c3yKMBaQaq9nnlIISGNEQGedCrJtEKXGefT6zXwxGN3K87JSqDJrXVcfY6vj/FCZm1Asm3MQOTzBjjltNMFpAlO1Abs9zUpuf/pPYqtWd7/NPKcZqVWROxSAq2YYIfsk7UIfdXODdCfLycYMSLL2WCI7WTtmSsoCD2fy4txGbrBCmrZlFjB1+JsCnSfe2dSbVYJDFKBTh0YWUSglEzpuGu+LBmgE7tsR2q2uLk71UmbpqhktJAiaSnmaum4E5Cfmpa7PPMGU1EOJ5x2ljm7Jwm87FqVR4EzWyXkoV6o0Wwjmy0oCDqRDBUKTSD6+GOP4b/80R/ht3/jN3DVlVfggXvvxh/+59/H//V//O+4/fZv4vM3fQFvfee7cM1b3oqIeYeNGODGOR0ATz2Ov8QlwZYAACAASURBVPqFd2Op2sZic4hWFCF91aX46d//PXQLM0jPzWPo4o7GfIDbBkbpCAZG+WHsreMfHLnQT/I8mADbYDb1WPw72eM+4mEHjWYVq2sH0WzV5exOFmpl9RDK9SriIIl0LiudFYEXGS06hrPTT9PQMKRuz0W3OEG2zpzy9ciSZhEGWU2tMdePoIiT6ATXNOVli70vw1CzUOC/U9DOe54tv7NPPBtRkvcGTUMHcmufm5tHFGalf2I7keDL2otsN1InyUEshjhnZOPgMKBAINlIFonmIG9pEK5W0GXMP7Pjw/XFSDCCLgs8FpAcxeo4puawwZgxc8PHEmf0+Jwj/t3poaS5EuWGvmcXZXtCjSKdRU1v2mMuZMBCgswh0KpVcXDfHjSq6wgZBs8+RrOK5f17EKX6aGxuIBMmMV3MY21lGYVCDmE6hVq9qnuaLCNBNTWnBF4EZwqRV7g4tX0ZdGixIWPnvlhgphworN5Dg8OYqbFnof9374ZvD/egi8NU/goeA9RJsOqnAB3kGbFq3U5PQJ1FHjVbtXYPyeycMlDj9DyueftvYBDOYBBMYZjgWm9smcKjkkk0GW3WbSIXDRAmm0BrGZ/9539AIWghl2gjFdcQDrsIRlOcxtWZxtmPXP1gOzCfp8tOTCqltY5h5wRdLDjrNYZtp7UPjI6IX1KPBrp8LBB1SKQBdfMPBvja176GU0899ZhBFzdY7xP24IMPgnYKrIi9qehPuqZLonAlkZt9Bj/4PZqk0iLjWAK7eSGzvdhpbSKf6iLRWkOit4EbP/w+zOWGCIdNJDUdZ/TqJH3MC6HPBSkI0SYTkk4h0euiVSmjsbGBgG0eTk9pTNrrfGwSkmp0Vjl0uydw4xRYOp1HN06g2ezhla+8AgeWV+TQTGGt9g9WWzLxdP5REscnMYhNg0Ig2mjUzSJEU2d09OWQRU6TQOYRZ0a91GcZWB+AEzQEU2yh0PFd4cDDJGJ+UmCsDdfFnpCJ6dF4YSh3drI4dQEUzqDEVhENOnITFgUfhBrZj7IFpNM5nH3Oecq0bNTraDeaaDSaovo7MW98MzmlJy1BFyMxuGmQ1aIQOJPNSx83HAaoNzo497yfAj0THnv0Hr77CcDlmK5nALDDGRCBS7ZjeQwZytqOccEFF4mdoxu5tFWDgdznH6bujmL1bhOFDEXWbBfTWoJ8BvVrGdPXyUCUG6SZvvL4UKRPfRV1OtlcTn82UMz2E0XyjByyjFVuptwMpR2Szo86FbZyjLXSPa1Omp1z1p7cHrqutcnxa0bUSCdGhpXj2GpdT6PRICBg5E0O55x3ngY6+PrJZpFppWCeeZTI5g2AcyMJM2IBPegi8CLApDuTeCA+Ic2fmXXHOCH3OnnB0pOL1xhbQt+87Rv4l49/DOefczZqm2Xc8927FHhN8JIMQ7z9Xb+Iy6/+dxJvh9Qf8XpPd4EDe/Hov1yPh/7lc8jtKyNOhXggl8QffPZT6BVLCLYsCqSOPd78qmzFiUXX+EAc+zq2bVBzB51hW2J88tE8ro1uTYBqZe2Q/K2C0NrwbPV3urxeeT5sOpAUWIvCdk4Opuz7fD2+hcRr2LzeLCrLvpomS83LPn2t2ApMqrXCiBuK9Zv1BmZn5qSnijs0Cc1ifnYeWxe3CVQRiPMaC4YhTlw8SVo46c+ckSgd3MlRyWiU60uHEVHMKzRGVQL8mG3GrFhum/Czl82JQF6Hyh11gyAq7hzYI6tigyDUm5EoM1ZwDLrG3IdtlpNs81jz5DWYVqS4T7+xS+dgn+36JjKlAjr0dGPXIUhiUNvUvfn4E7uxUT6EVGqgoSTGX60tH0CnWUMmYK7jALm0DUQVsmxZdwXSyVYRzGUidjGoFe3Y8eS6qGxjWjJ0BTJp2UGMR0A9Mz0tMDCKeeMQSqczoV8zkHV4ATDJ9Ll/8ResdFUWPC0MdphZ4SSH5JqtjuoZ+cE5Yt9MmFlcDdHlQFRmGoncotiuK3/+PwD06gqmgKRj5QSmVRHbgIIu/SaCZEvB16tP78LjD3wLtZUnMBMNkB52tLZbd8cAl8FjL1b5wUGXwJs88dKoVWljEogwYhYjB1hM8zdur+o4HQ10eR0SFyCCLloecAO89dZbNYHHX3YsHz57kc+/f/9+vPzlL1ccEFua1L38pPt0sb3IAG8fs+QBJVkvatiOxRaDF2+z20ImDQxaZYSpDur7duH2L38GuUQTiW4F2VSsioli7bFPi069xUekQ1SqmyiwSsIQxSjCw/c/qFyxqVxJRo021WZjt/1ED/wvEdD52lxiqtWGDC9XVsqyA7jo4pdiY6NirFaKrY8kwogLI+0WWqg3qqjXq2hzMpF5d8m00d3Ok425hLwRBbxiTqrZdJNf8C0P0TQZUcac96X/lMjejCX7yTR6iQj7VyrYs38VaxvAloU0zjz9DEwXSzi4by8ee/xprNWA+Xng5OMWsH1+CplUH8MeXZcN4EUy6+X4NyNq8hbzwepGjDiBh4EIblBDxYnQrJLVq/07P9sUa0d59HpkbzKq6M4//yJ5fu1++B4ktHC5FciPfR9mqHdEm9FR+WLyWDiHadTqTbzoxZegUe/Y7ws5gJBELpPBY7sfRqdVRymfQaW8gulSHs06DSen0OhwgijSqiCN25AAJouZuVlZZXAD801PH/QtFYuYFipOmA/oQ5HN50xNBAdgLJqS4bJ2rVicj3EycpVnxFFM+ECdD01ADYSZA38Wr7j0VWIHm+0YhdK0gF52do6CLxnGKshZJqAJmRPKu4rvnc9l3Kh+N3+OYI5fFcFCdpWYzVkARBlqGxvgV16ztOSgFICV6nv/+lrcfPPnkQ5SMiPesjCH1ZVlXH7F5dh59jm45JWXIsxzOmyAqWRa+ZHljX2YyYTA40/h2rf/Ek5qpyTE3x0Bv/3hDwBb54GFefaabMsfeQHZ0bZMRH6NR38zlZbxXWYe0cedD9xpmiu1q4yNVhEgXd9A9x5rDlpKxG5ohLpMPZ5TdZoqNf2f6Yp4O7kJVk4EqpAx/R2/ehmAwDSjieIQKba4aX2QyaK8UUGpUMIrLnmFQC2zBalvjMIIRQ4bJGwaj88TpbLKwuPwC/euEUB3+isNoARp7Tvm6s5jaAM41FWmI/7cQO9L2k8WXkx9YAHgrEOkH6PBsYZCrI3F98SjLINqZ89gK6LxiL4zYOulTfBNxriMQJbEm45qkxmrRKVuPbJwZ3A6tB/jm7d+TYUOtVrtVgML8/N47NFdKBYjTRQqBYL2AsOenNyZVhG3G/LHGvYYCG85gnwMgbGCnZIBanUyXGSZqSnicETfzmMyqcEG4pFsNpIWm15a3Iu4r3JYKhEmMUhRQuHhh+N+DmsVetA1DtY2HMq1jcfF58aakG2yNPRKT3318ToeeDmQzEqHbVEOCLBw6vSGKDf6CIrbUO3l8Np3/JZA1zCcxjCZU8HEdZ4mxfxlnGRmgdxslpEJaVLaBprL+PoN/4xkex2ZfhURAdnQ9kDueVw3ub7YyNOzTzW+EEwjqM1UDDcM2Hb5i+xqVas1HW/zI/s+QZfpN6zn61kvbo7UdDHOZtL0lCeej/cTjd7J/vneABkgAhB+UNf1yle+UpsvgRe/fyyg5IUcuB/1Y3h8eFwIttbW1vS++D0C15//+Z93cUBG73pWbDJY/PmmG9VM4IXUayEtP5Im0F7DJ//xWmwtpYA2MxibCIcdaZbGoMsvLUCn30W+kFNQJwXN2xYWccP1N2DnGedi9dAGtixsx+pa2byiwhR6iT4yhQidXksLe9zo4KTjTkCtUVfQ6+rKGi655GVW+SQh9oqVd2VzDamAmwA3bPM14qKBOK3kd1cLGQviAlftm6OGiuvJu7/78S7q1STkVI9KmyyN9Hqc6kMWX77lEew7BLzjXa/Bpz71RaRTwGWXvgy333Y7SDxeefVL8fnP34Gts8CVP32uWrIMUJ2ZItja1Ji2yZFHqpFR5IM2eoJSitWp1WDXKkF/IbYSbCKRGwEHDXK5KbQ7A6SjAroxF4shXvziF2E4iHHPPd+VyefUFAPnOWLPgNlA1amgCZk8iqVdy0mtGE1nDtDstZEtFDE1NYticVoxOXQxl5iVLvhMechEuPuub6OYp75wA9u2LuDJJ57A1m1bxAIuHX+CACXZRuqveCTVvhNyTCqRgAwCr11GQtGmgWCYViLDRBqFqVnlclJXRmbpwKEVzC0samGjhopMUzxghiftAmgHEaLZbuu5csUitm1fwkknnypBu+JuuHdRM0YwqJw7YzB9YLOjTqXhGvD9agEdO6VPjv1rAGNCZaOF0rU75VHdN2hmwJCg2LGidgUrzPl9f/8+3PWdO3H55a/CueecjVNOPlnniWuXtGQUsXNyk0+u8XEOibSBWhl4/En83W/+Lk5rh6gsr6O9dQ7v+PP/E9h5MrA4j14ihZ6E7gSe1M2xNdiXmazBqpjqSd0HX/n6lxwjSo+xruxB6jFFyBa7Jk2d5IxC/NZidmHt0kOKzSL4sIxCbnT8JEvF6tw2TROad1sUd0dq6RE08RYTI8hjrggbrjtD7Nh2PE447kSFO/PnYzKjYYQ0Q7o7MYpRUXeOydztucdtHf6Z59b2F8+xCAL4jd2WAPfv9ih9uAe1CUbSoa5RdU1iDgxwTWNSgKUTaIKYE6tuGt6CqRP6GWqa2KLkcSeI4BpJc15qqjgVl8uzZdpBYmTtYVopUrZJfa+Pbnkd6dkZA1n1Km752pdR3ywLJAVJdgt4rExfZXorsm1yTpaG1IaaTO9k2jBnz8DH8zXp3w3cmAG910aZRtZf3+NDZdmV0myKqXTpGN4k13UJOAgUD9sICV4VqWVaO67jPCdkrfk92d8470L7XWNJkA3qmNbWNLlWbSmJg154MWUAvFV5jQ8xMzuLg8uHMDs/r3Yc9xweE1v3yX6zQ5FBN1FEOzGFK97wi8DUcej2MximONXM3GIDnp0OzXczKigymQC9bhVB0MWwvoyPf+BazIQdTCWbyAy4B5pfGcEfOzzUefIopibsHL5fLODblHap2gH3TUt16Ca+N3HlHp3p4oVM4TftIVRhdDoyl3v00Ufx8MMPa4LRZyV6VsxH+LwQ0EUgNz8/j127dqld+dBDD2my78knnwRNU/1zfb8H5N/K472rP6tmVmzcuHicCChf8YpX6Lj6aTEfJO7tMlSlOZfpZ3s/viZWddVrYtjZRNCv4tYvfgrN9T2KQpgvJJAethBQ2+XCg43lsoWO0zPc4FklcUEsFKZw5x3fxezsdtRrXayt1lAszSGRCjE1N4thaijzwyBKopTPoxhEePLRx2WQx5iHpR3bJCjnBODePU8J0NVqZRlxsqgMQm4sdEGPEbH906FBqFlF2MpqK+zI8M9/e0TjT1L+Q7VWTOni/89lLI0ecuiB9HkaYXYey6s1fPFL30YUAu9+1zuwfPAAti4uoFKt4PM3fBGlLHD15eejmBmiXVtFGMTSCsjiQW1UW9Jkzuc9uzkUMDShORdFdTmUY+gMLLmpBaFAFxcLGkEyT68bD9Hp9nHRhS+W+PLJJ5/SmaD/U62+iW6X+iJjn9iOZauA7IBfFOVYLRf6FIpzUwgykbLg6NguLYtzJaVurlGrq3W0tsp2bwbTUyXMzrBdV9N740a/ur6mip9TlbUaW+AJpKOM9E1sU6YzGWnw+Gdq6+TIzTZvmEV/GGJlrSL9Hh3WyVoJaKXSCKM8aq2uwppZwTLOZsvW7TjplNOwZdt2IJcDWHDR3oELPScinYaLuiu2Fzldy5agASt++qPvLCgEuqy1NmIqRoufaXrUItI5cpmBLsyZByvh2A9dZtb/HgEwArFKraYNia1ybiBkVDQQENDssy3RrFiWFFmwNoqZDLqtKoLMAMlOAzhwEH/+tndj+3IT08kIy4MY7/67vwBO2w4cvxXNMEKdZqDMkNMAR4yNzXW5tx9Y3ocoyxSCNrLFDNY3VjA9XdI1sbq2gjATWHssZUadplNjcWy6KX5VagGBJ4GGJoBdFiM3RbbzZKvQQECBE/Magwg56hVjIJcpIO5Ql0TLmKyA1XFLJ2C2OGfSALrFb9KGoIQoRW1oLHU57+s09V6OS7CgYisC6N80Ca4G1AE+m7bGa08Pj4Y8fBlMAPVmy6wpEnR4t0gosj0EW7xlabMg0b4zomY+JT9oxqrIH743MqNkkPod4Xqy1c3aBnL5NFqNCrJ5gui+9FVk6rnOiYeIW/jiZz+Fdm1TeipOAxdyWWyW1zFVzCOTThmLRcBEoCVIQRBl1yI3/BQHhCbWthGeHL1Te+yoo+cAqJmo+yn0w5lwPdb9gJ+CNWZqzLn46e8OEyDSZvpqsW7GArO7wUGguVmmTJjeTqz3CAzb84md5PcVd2ZgkiBMQwspmsMaIO70qKHtYWp2Bqvr65o4Lm+so1TIjbMUzfYX/USEbqIg0NVKzuE1P/supKaW0IlTaHbY3cgJbPmpCcaFcZik3+exbqPfWsWXr/8IBpv7MBe2kR3UkHYZt6bDS6I3Abr8GMH3ixkOA12jfcr9YeKUTDZatbcdrb3oXeq9IJwn0bfIPvWpT+Gss86yg+98teQm7HRML2T6UDcEJ+Bk7AdZR7zlLW+RzQKByk866OJxI9giuPLWETx+pHsZPfGyl71sNNnIY6FQWNH9XEQmwMhzXBGK8BEt3QXiBoKoj+aB3fjOLTcg6ldEsUYO6fOm9/Z3BrpIUdNzieJb2ldw/D+F9XID6+UWkqki6vU+dj3yJFbXKlhZ7+H0s7bg4hdfiIPL+3HLVx/A1hLQrgGXXHIK5ufpm0NKu4czTj8Z62vLqGysK4md5qvsRA8THcQ96rxiGR/22xR7Hv4+R1qKCY82u3D9lex4MVHFk7lWekfoI0JvWECMEpLpBSCYwc1fuR1r6zWcdMKJOJvXLA35eh088MB9WDl0ENvm0rjg7JMwX0whOagjCtleZDu07UCXLX5jzxoZPiGZZBoDRevWZpAuxmtgxDSwimaLg1OGrLapQaJWJ4Uzztgp37I9T+0Vq0XdFKs3MohcCLl5ZLP09WJbxzy3KDotFIqirmnXUG5Wx75TFAlzUpLMhPyOUgILivYK0yD9TS0LJwr5XJ1uC8XpPJZXD2FKMThFrK6uIYyy+vvaekWtSy5yBI4cCOD3+ZXgK8oUkEzlUK23cOLJp+DgoVW9zy3bd8g+5CW0WchPSVuFJGUINBCKIPTNacROFyEDqVkMuDak+W8QZBHQ+rw0YzBHgGs05cjiwbkkualcYSeftCYGkp50BFucKPQtIBfePAJjrlL1DJG+si1pAxnlTZoMs5DIyr6i3TbmhIs+p1U9Y9TgSH4hh83NNRSnIyT7bdL3+MBv/x7S9z2FWU515DPYHVfxnk++H5WZLNrT09hT3sD+A/s0OagYnJA5i115zOULEar1Mlodtj45hZsU+1Le2MD0TAndPlljWzPseiQACQSiaLfQosExhwh6NEelYJuedZH817rNNraUphjlrLW21eyg246Rz5UwP7uIE48/GVGQVfsvlaA+z9y7ad1gU4RDFCieJyNHLSDbPmrxpaUx09yNrOddi8pt2JOB8gO6AEwCq4lWzNi7zN97hy+CvB7Ysqcsk6dDrRwlfZDtpcYpqQKG15dMqNmF6bQMGPDvVNTHMQ4d2I/FLfNis2gWm8ykUN9YRjJJ49U20uEQGxuHsPuR72F19aAmTllk9lo1lXZsELOlx0KmmM9LYxQy0aNWcUyOSTsMJI0ZLbW3nUn1eGUbT/Eefr172x/Ph/Ht0E6n6eQJk1u7HW+BApe4YTzi2HZnbN9hzK8SHDTgYKkN0lwKaLGCM13vKIBbhYwDcG751d9YzLjpTf/8tHWhrQmZc96rc4uLYpQjyW7KCrg3BpDHyFZY6ky7ibxSITrBPK588y+hMywiKjGKK0CrE+ueoycWQSyLYnnJBWRlm0jEm3j0nlvx5P23YRpV5AY1tRg5nd5na52azSTZPJqEE+b9YB+jHeFIVDXRZn22Zz4q6OKCPTU1JZDAE0BKnXorslM33XQTjj/++MMMTL2OxR90H+D5XG/LAxCyZ+vr63jiiSfAQGgK983Az0R6P6kfvIDZR2dUizdH9d5dfE/XXHPNqG2rUX1Snw54+b8/33unIJYbvWTJ9CRhT7uzgev/6b0ophrkepAZNBAOW6CrjkbyJb623EdCFIlR6aGUzqHe7iGTn8W99z+KbGEB37rjATzw4Cre8parce9990sk/uKXXIQHH7xHLMr5O8/D567/BmZmgNdfcwmG/TpKhTSOX1rURf74o7tFvSi6gfqBIbMLW5z7EKgc9hlH5Kdnxu/Um/T5dsL4up6s6rxWgDe717rw9o3EchF0tXtF3Hn3o9izbx1bti7hRRddrEDvmVIO9917Nx7e/STOPG07zjp1B2byCYSDqkDXoFdHL24im49MXTNxY42XPbZq6Phur98YX7IORsHbKHFGui+21kiq8LibaWge27cdh+kSW317sE6hbcTA94w2DY6zE4gdd9ySHQJq2DiJ5Fo7ynkjOM/QR8zsNqRzc2alvh1AO4hWqyPgRKE6ASBZD/pm0Z+NkqgusxrJFLDip5O5HOYNLLY7PYnWubFRsHvqaWfIcJTtqXxhCu3uUCL+V1x+hVk70HByZh7VQysobd2OXotVaEbZkWKqxLiYy71pakxvowpQYcA2bUb9DYW1mQx1HOb748l7x1npZ2SHxk1bId1el+N8+z0rSVBHBCCjQudl5X+pAJZ+uz2BvZCRNi2mV1jc1/HisbRz2ZdIlj+zvromNo3PPT83LbazyZDnQhKpbh3Vhx/G9HIFH/qNP8CORBrVeg3rxSRe/ge/gv1zGaxlIzTY8xabYYa+8k1z7UZmFPJaoH/W7Nw0qlWyKmmtKaz2qWEyqw6z8eBbJbgat5gJEGjbwOszgVy2gJmZOf1ct9VGr9HGwsycLEwKUVEta4KqXneAUn5aQxlBKkKY9FFFvJ1NDcNJPK47ZBr4oclBPzghkzv61HEDd8fXgy5XPwmLkXB6hq5mXNxM5ggeLmrnXcl2Im8Ns2uRJQNtMcIU+l1aVjgEwHYg/8yDQ+8qfuW0dGwtp+V9e8Qst9sNZDO0z6jjzm9/E2FguYLZDId0mJpAXyzTEHE9o9YqiFtI02FfPmk8VrSwoMSmI2kFW/qTYMtf7OJplZAxnqAbb+I+sc9a3iMu7LDsQIIgauMaNohzhJrK/m5ASfeN02lpX/YsmG/4ai/wgy5mfKw9aECwasMwXNNG8gYXrUXtH68F3XcK8O6pY9Js1GUQSoaLKRExMxmpF6WB7ZYtmJlfQBBFipHTsMYIdNlCQNAVJ3IOdC3gitf/AjZaIQqzS0hFRZvWljZPZmZi/AnsVKiyXYomWiuP4/abPo5cZwW5wSaiAa04YgE/tvO7YsiZQ3xsoGuy7zK5Tx+Jw9wlb3fC0ZguAh8CLbI0nuHi9+ip9YEPfADnn3/+CClr+sQxXr5ldrTpQ2683gyVIv1vf/vbeOMb3yi63Lt5/6QCLr5uHg8CVrYVfXvWu9dysbzqqqtGegw+3gMtrzs5mnkqH8f4FI15M1y4s4nUoIobrvt7RL0NFFFDZgLpS+fBClE8OoXEvMF6SEVZJMIMKs0Ypbkd+NadDyDMzOIzn/2KNEhnn3WurCPOPvN0ZXMlBl2NyT6063Hcf//DOP/8JZx/3imoVvYhE/Rx0QU7kejHeHz3bvOP0WSSBZWyQhsmLKuLPjtjn5gJ0DXCVm7xmMRaR14QEnRa3AjBEW/aHvLoDUs4sBrjzrsfw0mnnoMzzjoHlfKGNBsMVv7612/D6WeehK1bZrEwFSGNJoLeJkK0EKTIvJpbtCZetIh5MelYZ8aFRYG2zj+MN6FFltgEHIFDGGW06ARphlbbhFWhVNJE5PatJ6BWtdB3DiZwQ+WmYTLKAZot0zWO7ivPtXEai9N/rGg5ZCAZj2tF8Is0PdZyokVFJ4b8xhqtHrJZgihOCjHGBShOT0mTRYZscStZqpqE62eedY61LId0du8KQJ530YtNuN6m630CqVwBbNkQ1MmXjD5cYYRypSIbB7UbuRk7nQhfk1pdMqg0PzQfozSacvS6JH0lE+rbIk6rMrHFECT4/cYzpP7RTn1i15mGLXx70Y6TuEoGC3usdcR1pabxkDmQTTGM3/3u3di6bYf+TFuDe++9H7fffodF0XS7uOZ1V2HneWdq4W8P6gh6Tdxz883I7T2Ee/76g1jq0YaljtZ8Fue95604tL2Avekh6sxDcqCZ74dvV9mKrMr79L6ycfRSqYharS5WisCh3eygmClpuEPxMWKiDLTSqoGWCgtziwhS5sBOsFsqTmFhfguybNv2B8ilMtJ0md2DrVfMdDQPp4zYUoJNHiQCKAIrsw2xQRYyPmP9IsX1pjcUi+ASJp5xu44MSC2ma8xg+63JSkMTYk+69Xu47b8y0JjFXKANX20mKglHYKut6BuJtrjMtJoory6j1WwIONE4tFVfw6O7v4d0SCdx6lJpP1JAZWNNRqIUtrdbNaU3ZGiazHNC/6sE25Ip2ewwY69NppqZwl2y+hbsTJ0cc1rHulSH6Q3i6P+MZPP+TX6dsZLBTyd75suA66iJLraJQ1IGJgxH+a1+EmR5DZb7+RHw5XkjeCQryJdj5Ab3Ey4daadDZkFOcKWhJvqrTXj18dXs3fuUQCaPubJr9VTWalR0URSpZc/IJcaBkdleOvEkrV28tk2/20eKQncNJvBSo0I5h45jul51zb8HikuImcGICINEaHnPtAHiM6WSaHFogJO5lK2ghURzGV/+xPuR6ywjP6ggM6hTqSg91xh0JY8JdPmBgqPhkxHB6x54VNClUXImg8exWmSMfyCA4I1P0EUxvYXIWo6WF46/UNDlf47PT3ZrZYW6hWmcYv2KSQAAIABJREFUffbZ0j29kBbb0d70j/Pf+foJUv3G6UejBXiCQL5kvIC8dQa/78XzfOzRQBdXQFYMzDmj4LNVX0U4qOGe2z6P9T0PYDakkNDoVYrpWTmNQVcCgWtl9iXopUM1kC7M4cGH96DXj/Chj3wVhVwCF19wEW75yl14xUtOxzlnnoZWrawR/XsffhzfuXsXLrhgK87ZeTyyURdxq4wLzz2TfD92P7QLCSEhWy642HGh5oJB8aoP0R1XBn4Kxn3HV2j+JE5Uy2OFAhkmGoJaDlg/QZebPGIU8ZkbH0G2GCBbmJf1QKGQwdbFWXzjlq+KzTn+pO3otpuYLYZY2lJAKd1DmGgjIIDtd9zovk27+MbVeKx6KMGzWu/UxrQZdcQom5w2QDIkmVxePlak13MlGvxZ2PL8lgV0uz1pb6M0NVNmWEhPJOlQFHxrU11j+xQ7CN6df5gMNWJtrWKCj7HdhB0m2nmYeL83CNDu8PVm5L7OicB0rohqp4PzL7xY7Fa5somZmXnn+5XGaTvPgYzO0lnrAVGXw4lBAiaO7qcjNOk/xKkyMlYClEwYsGk4+il12nbtU4DtNSVqTkjknJQlBLViZAgEM13QtnkJ0dz1yOno8bSRjZ77TfuI9spo8MG2NyejGW0sZFBkVE5x9WgTnNCFOZ0Nn9UExTH+4i/+Uudsaek47DxrJz5/4xfw3e/ei22L21BbX8PFF12AP/lf/wh9tNFNcLilg9uu/zSmD23g7r/6R5yaiNBeX8NgaQqn/fobsHHKLJ4IOqgExlCqfUPHfk3uWuA4GSy2NelnRHaKAItAiFqbteUNhEPGX6W1JtOmgTYCFL5zDyVIOv3k0+248vl8+8h5WfFaJYNFWwdOBfpNl9sgBfEEYhqeIkTW7mjGxFzjCXRMcmIbp/y3aKDb58CO5XZ64foIC/h7WButna8RMJ44B+M2Phk8s7DwbX13Nh1o6aPd2ESmkEV7cxMZWjJQm1WrMGke+/c+iZZafENEqQRa9SqWD+5Hs1F1beEBwlRPRSQ9rLzNAluDzUYNhVxGbUKCMXnbKUycrvEGpFgcSSebICvdwfQUtZINkRMsQGix4mUzvnVmh+DZ+0+TLUZ7lPVd7fteYDEGVgZW2GL0RiIToMu3/yZAlm8xWpFjn2bHZzFgnBrnuSVDR39Evk/FnnU7su2hPEHGtuTemOkq+x9eawRjxiTzWQW+NHFOO51YRSdNlGNeI8kUzjz7HDQ7XTPn1qFgVI+BLvlB0sBH7cUi2qk5LJ70UzjjwsuQys0DYR71Vs+sawj2uOYPGSZnjD0VOWm0lMP45U/+D5TiVeT7FWRoHj4BujpOCxoeA9M1muI8AmA8Gz8w+b2jgi4+HxE76WxaRPAr/86Tw2nDxx57TCBJ49V9amAsjNaDhe+3PciffeCBBySm53P5NuWPEzgdy+/2oNVHBRBgmedUXwvl9u3blWPJMV4ZcpIRcVour2t7vt/PKoRMQzbPhbmBbquMXNBBed9DuOe2G5Dvl5EZVqXronWE13QZ05VAokcNRAZNBrFSQxPmMAhyWNloot4c4OMfuwGVDeC3f/0d+If3fgQLU8Dbf+71Gmdm5VJHiM/c9AWx9299yyWKP0mhhel8hOO2LuKR7z0s52mG0CqegzeKxryY88Ybz3ryWi4m3Lh9EOloeT5s8bAj4kNU1VqVM7KBOLXwkEWMAg6stFBrJZDNz+Pg8gpOPGkJU6UsHn/sQUzNlNCKOaVUx5aZLBansxh2KoioNwsTaNBjh2HBNqDtTASt1WU9LRvpp+M9N7ouRZ7pHGZnF5DLFdUWYJssV6DpZhPZIsFXR95ltGTY2ChL10ZmjCJtjvGrtUixJw0OZWDqcupGMnG3bJPR4GtK5S2uSIaY5jnmvdCojeKxiAf0LCqgWu/ilZe+BvUmM/fYfg3QDzKYW9whB3C+1pAAi4arfWrITBDPzgA7c1G2KL+sHL2W+gN0eO3xiCcZsmy+YKMNks9FkTQZThYYmlLyc+NuYpCCXU3uuZiWiY3XXMQHDnRNMBzeXNWghPI3bVtyz+02lHEr0s98eZn92DOMxpZtmjCM2pJqvI+Dfqlz5EujiS4S+NpXvoYP/I8PoNloYce2JRw6tIrzzr0QP/uGn8V9d30HX/zS5/GJT/8zaq0NRLkk+u1N3HHTDdhe7yLxzfux76u3odCNcTDZQPfS07Hlmpfi4HQStWjMzZlRpbvWhinEMe0WskgmaGorYw21/1760pej1x4g6FE7lpL2b6o0JfArAMdhCDKuOiV8H0l52YlJcPIFMl9hitPjbdc6GmpAg4J0juJTB2XFgPl6SZzuJtk9CKCGkC1i3teylZE21KThjHGSh5bjrMbg1q5h2ZmZC6A7h0d+HahN6IOXvXnw+PFd9NrrSA67uPPbd8iOgS42jWoFM8U8Ht/9EHK8N7ttTS0TfPVjFlQEpOZ1xRbikI778pDjHUWm2lzPqNMkGxhRqE/VEcEW2RsyeModZQRSAmkykfWaJoDJRM7OzqFWr4+sScZlwhGuX8q8fC4ANt6mn61V5dc/mleP18rJncLpupymi4BekgP3VXFHzDluNxUc3yDBwYKYCRpxx/Jl1aFwWjSt0Vy/7e82ncdpZK9XI2s3LloctFSRks5k0aF/INmtRBIXXPQibNYYEUcBP18/r3qzdLBkSYKurJiuzV4RieISrnzjL6KXLCIZlTSUE0U5tTJp6q3rjgMpbQ4+peVP2d14Crfd+BHkW4eQH5TFdKUEuiCm64cFup7LXvV5GzNHay/6fEAPBvykotGQCXz2s58VK0V2hsCCbsRsExL5m4Hl8/16S1j3UTh+eo/ZjhSYU/v0P8uHjwHyIMwfV3599atfrbfJY+iPlx8Bf34fNIpjqY0yXxqCmdrmKkqUm8TruOGjf4tCoorssIr0sOG8Sqxq8pNgPE+lqRlUNusyAaWbN72XZua24t77duHWW+7A+noPb/rZq/Dxf74Z0yXgtVddqUWOTORVV78O73//57BjCbj66peg36fxX0tTgqefcrLMSO+567tYmJ1Dj9lUQUpGoiHDouU6780YJ6s0V9kp328gXx3NoLlLyY4hA5VNoM+JQWN6fCeKGzkBR4T+MEK3xynCvPRJrL6lexr2kctn0ezQk4vxGJy6SiDR70rUyZaEN15UZqBLk2e8Ca9XTq21Om1sWdqOKGvmomQHCC3ksEyw48KuWYBYTI3lsMlLh5sj7yEeDzLJzkWeU4M0ZVXsDRkLibnVNLEpPad7IovGbEE2GBa37cDKyrJ0R9KRRRm89JJXIIxysl3ghCUSjC1KYWp+mzFWspZIIpHOOW9I9bRMz6ROw7g9KUkUNUN0j6e5pCYNGYHSRy8Y6KtF0Pha2ttrcOOyTUrtRLJjrnXIP3Ox5HvVOuHaEn1GGGmk3qplaeRoaxCbBpAbIdk0tnL478wT9Cwyf7u9DrKJjKliAWNTe/wgCPDAQIVNMkRlYPl+HTQxGNAosot77rkTnQ6jsUIBFdoftOtdXHzBS1BeqeGOb3wHux7cjfu/+wDe9DNvxK/8yq9geWMFv/Rb/wH/99/+PzjhuEWEzSoKiRjtyjL2fOsOTO9bw1evfT9O7KTQDAa4b66Pn/7Pv4zVxRTWhh3lDNLjjtYi/X4SjRavkwS2LW7H9sUlzM9swbDHlixtOLIoFeal6csnskb2OQ8t0+xYy9bgjAEZa457tsSFxvN40aVfZmoOCGkK0u41dSvcc7XabWlndBwZ95PNOpBiIG5kK0SgxeegIWeXOZRsrXcldObwhlhbMSUE5DEyjAHj5CY3dYUWchLbtQT5xgYx2tUNZEo0vY2BVh133XUnOq0mohRBZ0NpEpuVskC6vPyYn8pBkXZT6410Qzo+DhR4SxqydJooNMAlIOi89Xwrml+97YIvKkZMM9lYXc/0PWN718TnBKFk/YSnjgCpHozY0eaaMLn+ed7Prle9WtYVnBYGp0mzWFlmDuOcCAnq+9h9UivPer46hhrskIGxdam8/1qz2UJ1s6qiX0MXYYS1zboSNwaDlCapk6kepqcLaNY3zem/H6LEjNLVfZib5X5MM+qBjKvpiccINV9oWVnjhlTcYq1pWSaWUHnW4y2XQTKVxqmnn6kBnGTAFi53o46AF88HS584kUE7WUC5n0cvWsS/e+fvoNlIIszMIIyKMuQ149FYhrO9FE2+Y02fphMdpDqr6Kw8hm/d+CGUsImwu4G5EsmjsqLrhiEZf7rYPxdsegHI4/mhzXM+wQtiup7v19OZ/uSTT5athGfA2CYkzcqNxaYfnvvDT04QYPGxBAFPPfUU3vSmN+k5n8+n6gUcln/zDyGYfe1rX6v37jVznt0zQ9DnqnPstmTkAx/CRTGbZaugjnTYw7B+CNf/8/tQDOqO6aKYnn5dnKDh4sbprARaAl3TKJer8nlqt9kiTmJ+fivu+PZd6PcT+Pad94OFG6etL7/8fJx22umaMr3vnkdQL8tuCJdd/lMIwwFqjTUUioyASeKM009DFKZx2623YmFmBr1OR+Z+NAck6LJ9enzljitCt+m7fxXookibug21YfzmQR0XqX73PedN5IXQ1A/RUT5M58TsRBFd4WnOOFQrkCG/UcZMV/k6zCnbxPBcqPhJvQvZXbptn3nGGcjlsqhWNrV50CYhyGawVt6QpUMhTwPUvgZNeO5mZmZFyevdjAK73Xvj5sNNjabe8ohyn6ZKwcBF3LTjAbqS1AQIM3kZiNr0I31rU5iam8cZZ50tkDe/sKiW6Wa1idltS6hvNlCYnndeSJwIpCO7gTcthi6Y1nLqJj/GjdvDdQuHt/BoqhgnyFb6c+inmuw9jipwsSvW8uJxYZtMW442C2PHeW7ZTiWY8pc89TDaiGkC3KSuKjImx2xVpaPh8AEBLdse2ui48LPt4XQ9LU6rkWULbLzd3TViGMj7fumb30A6n0G1UUYnrmNmroC1jYNIp+lf1UFykMRUfga19RYufenl2Dp9PIJBFiv71/HZT3wGm8vr+IM//AMMsyHe9O6345LXvQrveMsbcYrsMDaBZAef/bv34oqTTsOH//DPcMamxcDsWkjgZ/63/4QHkxVUI+phIszPbsXS0snIF2YECKmpKq+XMVuaQSFd1ARivx8gjApmi0LdEE1DJ3qno3tjdE48e+TvNTuedob8WuCuSRPYuA/7Q8vZhvB4SZunwHsHmthO7BIgcdCAukZ6X1m+IG1oeD5YNMmegfeXQucZxxSLCZoq5tCtbyCXVeo7Bu0mBmSiyF4ScHWb+PoXb0KzVkYhR+F/XUL35QP7kM9mkEkBOSVJ+OxE915HaQ7+PT/b9+39HxmE/K+7YTjQoPNhM7eTX3l/WgZlBz3G77GdX2/IWoZJE2QR6y0CpaSOsSY0mcfbbBh7Va+jullRsUIgxrWN95R37E+EWcTJPLLFBSwf3FTHpd3dRK22puDtbVuW0NjsyVIjbm8gn6NubgWpJJ3x7ZoZjEClZ7km2G4dfusSEA3F/QSCMItWp4fzzrsQdRYWCpzjI9piopjqQbF7zEInmUcjOYNeZhFXvP5dGAZz6CcKCMMSBj1zTGChlEgHiBkXRT0hKYNkV5P7qc4yvv4vf498bwP96gHM5QPtPTRAZmKJQOPoPvnXO/PHDLpuvvlm2UaUy2Vpsrw3FxdRj7Sf7+2w3capRbYo+cGWGv2/WD2S8fqfie16tuNA1uSSSy6xKRGni/MsIh///Jo2AoWO6Px6s4l8LoMEXdH7DfQbh3DvHV/Exv7vITPcRDRsIBwwDsGMDg10MTvKtAf0Zyrkp2xhHySQzxVx770PyEaALY1m0x7HST2eL7ZFoyCNjeU1jcnTBuLAob1Y3DqLdDqBldWDuOCC8+T5c9899ypwOSEfl4EqUBXNFNTL2t21hw6DYG7jlmDUwKdpRgzEs5KjWNhZYo0YQt+hVJtxmMDU9KzE3HSVp2s7R+azuYJE4WScBi4QWKaRPeq4BtLFEDBxanfHjiWUyxUtfBTM89ywYhSLFTBuiAJ5xqhYnp/iR5gT5yYWNQItfaiBKhl6Ok8csll8LGN0WBGTvWpTFE2Ba8hp0gza3T6CTA5bdxyPU087E6WFLTYOLpaMIugE0qVZcuzGVClzDkjmChi0u0hq+s9aVkdOAQr4cADBT48dlp/mrtaRiP2ZV6+2bj/x94x/NraEQEdaT+qJXPU9KiScSaNJV3icetoU9HgvpB4OlB9JNk0bN3VvjDwJ6XVHQTSvDbpQhAil0xig0asj1lQTT0kCB1YP4PEnH8WBQwfQ5qZOATTjUdIhNut1pLNkA3sKh6ZFA1veBNeNah3dVg+ZZB6l7Cxe/Yqr0ar0sH6oitWDZXzjy7fi3tvv1GbXTQHluIEr3/wz+J3/+KuYJxCsrKE3rGP3nd/CfL2Fr1/7fiw8voZhv4fdpT5+6//7S+Di89DKZhB3CTRCpNNFaV/aHca4JFHMFIyvigfoxfaYZJARKCdoZVyMmFkPlUZFmmcePdB0wHjUpjfQ732cjizuPPZSviuT7J1ej2sNi2uZaGojtwiaMG2DOb2OtQNTZEBcZuP+fXuxuDgvpon608LsNNChlQNZrbZaxJXlQwpxpuaKrDMnAuN2Hdk0W310aYcMR0sFtlrZcg3RrFaQlq5pUozvM0z9ETmiZTmxyY7tG/71NtzDf5OZnloagdNMTmY/EhhwkjDuCXDxPeezOayvrorlKRTzilej1yALPbnMc6qP7VHl5ZrOzkVACHjJJNZ5tcUI8fCeNTy0uwIRhUPgmjdcLBNr2pOkhgFuvvF2tWNf/pKzkMuwaK4gCpgLSQaRQHrsk+hMKhyYt3cq7ovFnSaWLdqLSWGnnX4mqElt65oeIFCGMLsMDnQlPOiaxjC/HWdccBm2n3Ex4jb9+3hPcL8kSxsriquXDNBWHqwDXYMqUp0VfOEj12IuaAL1Q8gku9ZaZvwbB0Uok6LVz7/yxzGDruuuu07RPd7qgAsmK1eF3Wo64fmYGts8CbQI1vhnMl0U67NlSer0J11If7TzyeO0c+dOTYN60CW44awjjtZe7LSJ3CNl5JmwM0avVUGYbKBf3Yev3PBhB7rqSLOVwtaNmC7eCJxg6yDiuHSTrAHZRtNWcVR/75590ijw79lsThNU/CC7wHNGgXwpV8IgjtEfsmrpYXZuCrXaJqq1isAkJ6yeevLJkRCVxoPDPvPSuD3G6NNMdIIpmSC+9Lu4GVsGm4sCcm7I3EwDTrk0iDLI2lDLRB8six6yuSegWm9IyE5hLyf2WK1nswy5ZhxHE51OA/OzM1jcuohisaTvU+NCISxBECcN+fOyQyAdHXK60ASnvMXpqRRm0tLAbJQ3xSQxroYxNPVmR1Ud42wCtvHIXg2YV2hTeTSczWaLorl5/qipYkYjDUSPO/FkFLZuHwd5E0FIY6UkYruskhEwzJrYnSwDhfz0wJF3EvEdnabNDNP2Wj+CPrmljrPTxvq5I1u9z34VGxymvsWzJ5N8u2sZekd0Lfj2vFwjuMdwA681akgz9knslzlYEwxzEoltyXKtrMo+HrhJUjddRfaT15ha605vRLC0XqGx6FNYK68prirIUGrLhbyvsOeUxsrZmm25iWxrb3IQhQwZRcQ2rZhDOsggNQgRIothO4XN1Qae2LUXD979MKYLc2jXWthSnLIWaj6LaLqAk885E+/+hX+PeU751ctIFFPYddstOKs0hU/88Z8h/M5uzGYiHJoa4i1/9ifAS16Gwey8NiCymYlUVm1Drp1qC7EwYNtEbS6eT7aeeQ2x9UrwYdNfY9DlXYeMrRy7lY8BltFZttGztS15otZp01x6x3Oz4LABD7XIe2z/mO6LLCB/PwOxGW8jwoMPpj2D7rw+0G0pp7VZWUcuEyi3sljISaT+1a98SS18itiL+YxE2dIRUdcYchLb9FxdtnlDejLZ7+EEodcdNWs1TBXy5sPmtvjRKKD/++jrJNs18fCJmb+jrdU//H+3rAuTIzp2WfeSO5jDhNZlitkZ51UtVzA3PYPHHnsU7aaZmtIgtxu30aa9ktq8pstSu1eWNabxM6bZ1lGtXf0hOoM07tp1AMtl4NVXXI1PX/8FDZO/6ecuV1TbLV+7C9V1ecDiP/7qpRj21hAmN+iUhYDG0EoON3GtN3z1U6ce8vPNUXNK0MXhHRtISmFhyzaUZmbRZHCqvkvQJdWX1rA4kUYnmUM5zqAfbUFu/hT89Ovehm6cRiosIZViqzOFPjXkYRp9MV3UZw4QJmKEg02kumu44YN/ialkDcVEA2hvIpO2lutGpYrp2ZlRW/mHf26f+xmPGXTdddddAlhkqryvlipRFwl0tDfDBZgifLYjvaM9gQYd733b7WjP8ZP87+yv79ixQ9YbvsXqNSoEr8/fXh3KIVl6Ok6BqZ9Pyr+KYFADEjXc/NG/QYY+JUOCrrYDXbxJDHQxBoJ2E3QgFl0ssXsSGWoxOl088fgTqpDoS8QQTy7ECwvzYjb79C9i3E43Rq6QVbuOuW9alOkzgRR27jwbG+sbWF9bUWuALu/swwfSAsXoqb1mTJd1Gw8H6TLn1XOZiS7BymhKFmlEiSKGMalil1+ogRh6YtHl27QnFLrqRubxTEeYnZtHqTTlKPeOGC6+XgIfsmPUGaWjnCweJIYf0CepK5BEvRYDrOlZVSgyADohYTztExjGTCai2emJvk6GWXQYxlyYRiY/LZ1ZsxMjZnBzOiuvrpddcpk2UoYPy+LBCcIVEE2gR1fxNINtU+hS0J1gjiXd6qkhGyI54Kh/UsBbYIbsKD2L4p7Og/ZQa0QfgWeNEXjmyL5B3Yk+03PeXmy9JXusqE3XMf4x99yaRnQLs9zWudhby4nAWOd2aGDKgLUxU8oV5LUx4GZPHoeu+atq4ZKl4rklONq/72m0mjUJf3nogiiQs7t0esEQUZ4muV3E/ORUKPUfIhsJzA2KUm2mLE155LEAtGgYDEJkwjxSgwj1chuFcArJfoRtc0v48k1fRSFTwslLJ2L7wgJOPekUHHfiCah32qh3O5gm489c0WEXQTFAXNtA2GoCT+zHdW98F7ZnIqwGLTydi/C7n7wJWDyeAXmMpUc/xfab5dFFZCzIVJC10+Vh9hkE6bw2LOjZ2uv2MWFa6U6GG18YO4mPnMptIJUtVmWCO+d+r8sZpS4wHkfh4ExoaGuwgBu5FoJ+jH6vLY88jet329jkeeo0kGbAPWI0qxt48P7vIkwMUK2sif3atmUeteomQtIOjNGhWH5IhpnaSeqjunT5lQSBmiyFs3fbiNiyZCICw9b7Pe070kIeZtc+CfwnwJiuz8NFOD6g+RhUPce09UjdJpZr8p6bsHsQnknI5T5utfHo7keQjSJUy2UNrtAotzsgc8v2IgsX+rSx+2EuAmSiLMbH5ATSxapgs1Z7L5FHP7eE7rCE3Y8exAMP7UJpLoeLXvJT+OSnvoydZx2Hx3Y9LQnJ7/7ONWhuPoV0YhXhsIEcmXiuqX1viXEEo+iGW8yYl9ensVzdmCxohHSUxXEnnoQGTdETFv5joIv5iBTch+gksqj1s2gMC+gGc/i5d/4mesMcUtE0EkkSBEwRYB0aCXR1WazQMCjRQzisIdlZxcN3fAFrT96HbH8TcW0FxRxzfRPYKFdQmpr6sfiAHjPoIkC48cYbFeHjxeIET2RCSEMfTdPFjYJtSQrwPTtGAPfVr34V73znO0cbyTFd3f+Gf5jvny3GSy+91BYRxazYeD2HDLyn17O/BQtcNYDhRMf0S0Ebw/Y60F7BFz79jwJdHJllHFCKG5mmTMxmgLluYohYY7gpLU468ZO6gV0PfU9fG/Wa5VypNWhmeVwQshFtPlZ1rnP5nI0I0wIhydDPBi644EK1Jx579BHkchGajbKc3gW6Bj3Rwt6eblwdjep2M3GkLQGrNhlBciGxSapslMdAhbUBSOpKIvpcuU2BGzl9lmjQx9ao8r+kL6K2oafn9W0RTfdQIM6JuiFjaxiky40uRK5QcqxVjEKRN3xKAC2dCdHmBpNOu5ZQT8MIc1u2IcraZGSzO9B0INuDpZkFgTJNG8pwMEIyQUf7sXDWj3PLkd15enGCUsJ8jesz2oVaSbZpu+a35M69VbKcHuP7tMxGnltjNfgx4cUzmhc7YqLqsAttzIhNftvvcWRMUz2yq86d1G1s2kgcoPOvg6wTW9mytORGOuTwQFftZUWw0Pqk3RLz1aK2h69Vmv4+qMuiY3udo/su05LTenTvZxuKTJf8nOgZ5UKfE2FCzFar21QLhgU2AaYPjNaUp8teDJxhLacCqfmbmdqC8loNQSKDKJlDv5NAlMgCcQqvffXrmCOCKJVBOsmwdjIw1KY5gXkuj1a1DrS6KE7l0Ux2EDcrmGJRsOsx/ONbfxlnFAuo9TaxWsjjF97/UeCEUwCyeQRBvMY1MjhAxCJKQwUmuGYrh2yoGaFaS3u8aXuuZFy0TCrsDHU5kf3oamCMlue8VHKNPjlJxqPfadQQ5TLoVjeRzjDHiwp5MxhdObBPRqL8FjeyWrWCfXueQL2yjjDJ9iOLMjJWDG4O0Os0EdHNPQlsVjZQKhYkv6zXqyp8qNcz7RGBAmRhIOuQPr2yWmI8m/WaGEBqx5ivyIJo0kRkfJ1Osl+q5p6xhJqW8YUVGD+KLcSbLh8Junzxqa+DobJTB90Yq4cO6RizHcFWYzJFexw3Ac61TppXSycgE8xPrhMcAjK/O9NW8iZRay5VxMFqGun8Dnzjm/di74FlvPxVL8HWpUU88NAD2HnmubjuQ59F3AT+029eg15rP3LBOpJ9DmbxRrPJc93+z5hAtSPG4Rsa7FK1xUK20ewooLvTiXH2eeeh2mXiB7svKjkEwvl8tP2hmD4OplDuhIjDWbzh7b+GQbKEZMQuIrG2AAAgAElEQVTge0aesWLnZHYkfWtXr4dMVx/hsI5Edx1oHsSt138I6bgs0FXKBchnQ6XEUCPKPW8kIv1RnORnec5jBl0ETNdeey2uvvpqiV3J3NCtnj3m52+N2ashQCPQIMAg0+OnJHfv3i3j0KO1J/+VjtOP7Nd4du/KK6/UsSBbyE3Tt1qfX9PG3ZttKRrEcbSfouQO8tkkEv0a0FnFjR97nwNdzJ+yDMZRi1FVrsXW8MZk7p13VFaOXD6HXd97UBVmr9uWeJXRFqo+VWlmLBKEixcNAVn58O8MFknaTbHz7PPEztx3/70oFjOoVteQTg9AssYm9Eg5m7D68A9bDNVK8AwOWS56JvX6Aupzs7Pyh1FVxwo8DJUfqCkpegpRQ5akgJOg1HyvveOPFjTaV3AiTm7vXN8suFif1CCQSO/2EGYK6LInmCK1HaFS5Q2bxc5zzhH7wvYYgVQn7skLbNv245EqTMuvFWRNUmn3fJxUNNkoqZkUv88JQnlYTTgW+ZgNNz3mF2W9B7neO+0Y38TA/G1o0kpPK43CKwHAJoMNtNvEmOe8fDCrTbDy2E8mAoyF117+Y79//H3/N9loEvBpP7ffYdU7aX5zVe9Qc8gWIN2rYsYQGaCv1CuKHyILJRPQQV8arWptU+JgTh86b1exKGRQuenzuSmg58ZL/Ze3eODEo7ZfvnHfxhzQz4dTogRFPrHAAU8XycIYkHTKJjmBEL04gVxmGs1qF2eddi4yQQ6dRox0Kot8Oo8Tth+PfJBz8TI20UnLj0HMCJmhdI6S6cRDDFIJVFMd9OMGprsdpA4u4/1vfBtOpuHqxgH0t23FG/7hg8DJp4BjwR3iGQe6Emxl8xXJ5Zx1RR90x+e1mmJoONs7mgbLOtBhZ2l8FY2vdp37iVBl03E581E/+euikhJitvrgV8VadRjZBey67x4BJg7CcONnu+uRh7+HxJBtLYZjOw8rlzXISWA6tueYP9huIEgQhA0xpIFpknFBNmlK4G2MHRlH81ziyyVzzeKKQIx+b9SCFQtFse0symk4zTWHAFUg9bCPw6/V51q8BblU8Dy/BOZHtfjrLHhia8IAWEuTJ44VkUUgkUAmDPH4o4+ImeX3OIA7cKDLg0rrtPJ823NoaIafOiQsbuzTnBLziINtSGW2YrM2wIc/9jkU50Nc8dorUCgVUK+38cmP3YBkD/jlX7gKyf4KilEFybiCgOCfr4OpIn59OGyAwY4azxFzZpl0QbDFLgETLjY3q3jRSy/Ber2qTocBfpsmtb+l0GNBmp7GWhMIp5ZwxevfgWEwDUQz6A0jJFNZDLos4gx08f5Q8c30k2EDibgM9Mr43Pv/CosFINEpI9FvICJYjWno/GMEXd4GwgvfJ53leeC8NstP0x2ZD/jRj35U+h0u8vxku5BASplvR8kPJKigMJtfPdPFaTFOLtJKgUCOwIv/7luQBHP8M3+Pb6n8qG6MH/XzqioJAnmgnX766Xqf3kbDG80+92vgJkwjTa62Ns3E45EO1MiSZ9be+2/F0498B831pzCTBbKMs2g1dBOKEXGGlPISlp+PcWCk8Qmunnr8MVTK69i6ZR5tCjWVM8b8NWPkNBmTCmT+2aJwO7Cg434/hXZngPPPvxBhGOG7d9+lGCB6XTKYNJM1kSitHJpNmoqSJk4JTDH/j543ZKN4A9KygcL1bdu3Ix2mdcPOzs1pM6BmRyPprP4ia/2RumYLhlT2zOwc9h04JMNS+mcxwoatQT4nWTC2cjK6XsnEDBSwTMPOTjxEljE3cR/FqTnMb9mGuS1bFWdTrZlObNuJJ0mnZe0NGodyVJ6CYp83x56XmYnKe0ntQ4u60RqoEnHsGO3H6UfmoQnmD3q9jhmKeqNUp3azjWzIe61nBqM+XueI9r40cc6bh+eZVTFZE2ZB2muwvcdrezyA4uCE2nxa1CwflQMMnbjt9CNsv3ZdqIBNqBn7MhCg4s/e+8A9iHJ04++j0WQ6QwG1Rl1Zg81WXUwUz59ayMzNo8GtY7T4M8yk5OM1Di+3fk5BBUoXYCFAdkQWEw6samNh6DOZW7JxzgGfx0ZFBYF4HKtApBaFpqLz84uYKhLEs+HIoY8AS9uOZwNbm1aohEJ5nCDNY6JW9FCtaAJ7PrfarVz3qbHjoEqQwHKXpow9bKFx5xNP4NrXvwlLzSZmem3UOY15xZV4zZ/8CTCVRyeXQStIaworzWGWII0k2UCaCFs+s65ZDgyE0rOQ3WNxYy7wjAvSdkVHEOrjui0FzzO6RlNa2hR7GPZi6eY4+s8dtVuvIp3PqY05bDfx0IP3o0N39qRtYIO4g4P79kqLSRE7W40qwKoV5DPW/tMdwFuATKuuIz6ua3+W0S3ZK/s33ewup48WHmyLEXRpMtkPD5FIUZCyrY++A0CpAVl1mfAyW5P6zWedQDuS2Rq5jE4sp17z9mMGXSPQN2bdPOjSZCjv614P06UC7rvnbk1ccm1mdixSZIaM3ZLhsC/YRrjT515OvFfHrPeRxUOPbaDWinDW2S/C+//pZmw5PoHXv+lnZNzQ7Q5w3Yc+r2zd33vP69Cp7UU2WJeXYZHrJ6e9VaAa0+3/Gx9gW98UQxZlNTXIISTqJRkXls7lsf3EE6wo5nVOUTt9wLROBehzgnGQRrkJTG07DdnZE3DhZddgmCygiyz6gwCZgF0V2gNZsrALh0KANkDiobGM6//pbzCfG0hig05FiSkMpc+zbcti+ii68x82Bkhcf/31QwVcul886cOlnvBEeLU3PZ10kWdr7Prrr8eLXvQi7N27V4afZGt4Y/CTbcbn+zD3XhPSew0TQQfF9Mxj5GQkXxMnyQjE+Jq8WSt/1/drvvrDPoDH+nx8/TwG3AAuu+wyDQ/42CDtg897QbDVwNYK930yM8bkSEsyILCqYbi5B7d/+ZOoLj+K+XwCxTAhl2aKT6kD6KnC987AY4M7b3SXDUM8cN89mJ4qSAg7M1UUBdxTiKltvNLlmwxXQu9Eig7rGQwTIcIwix07jsPBgwdQLq8hTLO110AQmuaAuwl9kvgkFIPOzM6g0WzhxBNPEqMVytclENBii5AMExksMlqV2ibiFPO0GGVEWQzBE8XoRfX72SbsUvfEzStpVhH0PiIo43Hi5Foqk1WlXK83MT03h3PPvxCFqRnUGm2xhxzdzxWnkS/OAGlz++7KVoJC+AipqOBMU23hHgliVa0aIzX+3qRY1kCO/HWeUaVPfsOia8Yfrq7UF25m9Jkybx7lrLl2iy2+xnppEfNPw9aCCzu360Y75MikWnDJsSL2575YNDpAEzDx4Xk67HfaCKIUOoMmhvRKQwKVWhl79j6FSrXsBiWHCDOhhO2lmZIAVqPVwPTMtFqJ1GcxpJbsl7Ike9ShJRH3bYqRAIuvn20k3hPkqsiAcLMtTZVsnQnSMnBU0HfMNgXbVyGigO2/NLotmi4m0e8OkBgkMTs1ix3blzAzNWNDPL1YQyL5bFEZgwxQHvYNZoWptBZ1hf26HEe7L5xBpEbm2Sq1c0/WL0nHVQ12pNBPAfUUUCmv4QRO7B08iJWPfwJf++u/xqlBEnvLG3h66Tj85t++F8FpJ2IwN4OnaVKZySE/DFEgE0pxOVmnjMUVtZiTOkwiT7BMuRejVdKc2jT7GNW4wx5ajU2EDM6OWeAEZiIbtzAYUE7grqZ+B9+57cvSXTFAndoqitj3PvUEsulAAnYCrtQoG4/Hl+faygZ+X47oLkLGcPszWSZ/Z4zVS89yPTvQ73Vpo0ccofE8bEPn60iQmTtKPu9zTuD+/9y9ebStZ1ntOdda3+q73Z7+nOQkJy0kBAiRARERFBUU4V4RBS3boegor2UN9a9bpXVv1RhXdChY16auBeNibyGIpYhBBLHBjhAQ0pH2JDnN7lffNzV+z/O9a629z0lIww3eWhk7e5+9V/t97/e+853PfOZcEK0/14n8WTzema7F8n4Af84em7qRvGPihHodVYpFm4s53gCGXq9ljQqALjt88UGbadRC+XRBnL9oOj2ZZlVrpfShP31MR49H2m2MdOsrb9SxK46pztw6mOqjH/m0abp+9IderX7rCVUKbU36e8qn0uq0e4poSrLIovjsxh8heBi7Kz/ebWmbzzEWZr1jU01l4NSZa6yZw0T5wWvOTKH5Sqk/pTOxqHT1mDYaU73xbT8kFQ9pkioZ6DLTbcsSdkNeNntscrCfkLoa7Dymv/noH6m3/ahKUU/pcUOrpUid5rZ5uVl1YyGW6lmcxmf8EANdlmNkcTLdGagJ/4ZNYqcBEAqgBwDEY5gk+d1nP/tZXXHFFVYnpbQIC8XjAWRMlk91C5qmwJIBqABTaLx4XpzpYbtwbIdhC1qxANC+lGbsGR+R5/kBoUuRl6VxAEDLZ+TYLVpHXP5tMdk46BpjBmosChcfui1if5pS63Hd8Uf/VYnuhkrJvioZ8t/qtuOE7RmwSBj9HKsbbEMcp38Z8zXVww8+YGJO4jOY4BAvQ/uXKyV1em0DD1EmbaU62CKMHYdjAEfOPKKuu+5GWxgefOA+s5YoV/Lq95v2rimJra8fMpsG2DLMQfEGWl0/pHqjZZ2EaMT4QkeFnor7AASIoMktl0wJgFM6dhfLy4esJbndgYmIlM2WFEU58+vCYb1Uqmpre1elclWvfs1r1Z9KuWLJSpjsmLLLKwYAx4ORUsWKFDIDbXe4YFBqcRVQ4JkZ6PJJb0FbA5sY+9h4e7qvLPONufvKzNeVsNTMVSqLUM7HwH6QxkRGR6YxXDZx+W4XFgtQgnYC9pSGAjOtjMGXgZzxQO1u3bRPdO+5/ouyLwyjl59gVZq9ppX2jJWgw3jY1913362L2+dFExGgK20RImPzByLKCMYKDA7IKpYLVi6kdAhYohy7u7drXbAmosYlOraYKdKNhtFssJxBVE45rtW2eYHPgIiez+NAa2wRQ7BvSfzE2URwGPDxGSf19V/7OqWVsVIvDgWZKKsCTRJEKCEyZuI1ttc7evGRIsLJnituaggLoIEti32xR3jjCRYgdlVQ0oB4MEGKjftxMqm9wdCuoSoasp0t6dFH9J+/4616aaGoVn+gRyor+qH/85elG66SjqzpsUZDhcqKSjTl9ydKDlg8xlIho6llzAGCEirYZ4Lt6Wtj45wOHVozpolUikwpJw3atiBrOrCmgs72Rd1//xe0uXHeYrjQYI16LU26bMBoHkibtqpSKhnjlc+m1YVdnAUSx3qvmeu4e1xFADIDXQE8hBHr5ftQ5JxfGUH3Hl8NB/ccYYR7/f+y0978IWajGYOuxfsefFzY7ISnWwA38TX5PE/78ZXsTQx+m7Nc4XPbnDF1e4x+p6NSPqcH7r/PmgoqxYJ1LXr02Rx0zo9+mGf8eeeeeXMd23SaVn+cUbcfKZdfVQ/mKjUw65Sl1SUrtQ+6kXY2t3X1lYfUqD2m5cpQKZqv8N0auMs8MjFrhEFPbAy7d4/jg9VsUZEq2SekI5xXLxVKWltb18rauuXGArpgOS2zMU4GMKkMTxzlNU4W1JkWTNv1ZsT02RUpv6ppKu+gy4DTrMAaG97CyvekQV21x+/Vp//6z1RKdTRqXNBqQeo1tpwRTkMOhI7f52cUJD784Q/bGA6ZgAAsANViFA3AiYkbp3kmx/Pnz9t3SmJM8ICED3zgA7r55puNrQpaLoAUIOqpbqEcCeDjNYKmCWB31113ma4LMAcICfYSPGdwwP9SjvfPz2F89q/CAsNn55i9/vWv90XPjCLdnT44PT856KK8SKOtgy52vr4L7VgHx7j1mP7s/e9RbrynaFjTUjah6aBjTryArt4A/sD28geAl5MV+WxGX7z/PpuAMV+tlkvqdtuxW3tS5WpFtfqeGq2mMRHU8OniWzt0TIcPn1AqhadPwsT0d332TjOdvOGGM9b1VK4Qkty1xb4Tl/ywOaCzhOfo9AZaXz9i3lV8AYrQgREtwcUd5QvabNS1fvSY6aO2tvZUqa5qa7OmVLqgI0dO6uLFbX3rt36bIkqLm9vGWgGkeq22ga0RC3a54hQzhlp0j5GJSO5fAcYMzRhlPbrFYMx8kQb0UXrMFaszGGTT20yL4VMnC+E8ruhgA5VNTfsmzTB1zMBWmJTnW/858GKmSeIdhseVu1HDYgWuwfeeDggGsQeZsdXk4tmCONRg3DJBrjVS0N9HRxo6oggziJQavabuve8eXdi4YG7O5NuVyiUzjAVsVdZLqrf2DCShkQBEm8ZtPFSj1bDmCt4mgIvycTVmqJgzTG9GKS1uDAiZflYuM3sOVE3+mTrtjk3elPh88yezMCFfcGVpVcePHtexw8fs52wCdirpNlDdsXLpvPJRXhH/JSkHpq1Wh2ZoiG4p9i6C+fWWEvIWYXP9M/myZbzE/GvmLZeyEN2xdWDhkA7QcX0YgOzRC5u68sQh9XcaylMOeuxh/er3fI9uHE/U2mvqfL6sH/rQH0mFhDorZfUqZU1SGZUmkaYt5sScO7TnybjB1Xso03vR4NdpKlVJadLeVZLyYI86TFGjjXP68If/2CJuYLwq5ZyFvLNpgunKZRGsS+N+W6OOlwjxGkPMjh8UI4iGGcq366vLM2ZvbgvgxwMAGlEmtGE2B11zNZmHNbvh5/6/u2sFG4S4ieQAm2uL76zcvTj7LaI0B10BAM/By0EQE7qi9wOzRZjz7GfwZ//I0L04B6SBJgrbMz/Oafwb+33lc1ltnD+nvd1tY7rIRvTNUcCnc5bxSVmvsJGILUmjbFnpTEVb2y6ZmCT7BrrS2ZQuXtjV+sqV1qgzHjHn72qpght925hjNqHl6rKVeq3Jx8rtTqOyoSERolQq68TJk+7tRlNAviBSPbqdrl3PnV7XNosO25OGO5gPXAqRslSNWnukxjCtTqKkb3rHT2vcSSpZPqxxMm+WNVQUbFTYYTNnRJvNpIE6O+dUyAz0od/+dR0uTTXYe0zVzFAaNFTCKgkN8vMNuu64444pQIfbIuMVyl7BHwlwBDjgPkGzxcQLWGAH+sEPflC33nrrPsAQLCSealhykFkIYMfQ8wDwmJABXQ899JDe+MY3GvgAzPGd92Gu1mnvQAgRQs9+6H/lH8lx4jjedtttVlJdBFtPHXht/W3ut7MPdFEmJHC3qcRgU3//0ferv/OwEr0dFVNDJcd9ZcwnKaUB/i2z9vJ4R2TAwXdKLKJbm5u6cP6cXeiUsgg/RZNhWWOdji3iy6vLOnL8iOlvMGpttnrm10kW4WAw1urKmgmlsacoFrI6f/5xpdLYKmSUiPBcaqlaXTbWADPTTJ7OJGm31lSxsqS9WtM0Vdg4oKlCq1VrthUVy9a5iZ4slyvrNa95nSKA0ACdA6G7pNyn1e/6ccqVyrbQAxLS7MAQJHP8oMeYRsyDC8f6vi285Kjxb0CYJ4XEcMiYLhnDs7gMLAIvu7eV+Zw9DLd4bojJcBd/Xq67aqEm6GvUgh+R67+wt8gbA0hnW8jKQ7zOv02APuia5o2SHeU6FnGMDXuTrtqdhvLFlLq9lnZ2d7WxeVE7uztmgUGZj/If3Z3oqYqlvJUdg9aKlv3V9VXt1LcMYBmQI5bHoo988mQy5XeMbzZUsJ0w2Gh1mDOYhHutvqqlqrPp/aGBc74Djvh9vdbQkcNHNcRqgxgnnPdX13T99TdY5yabDICStcXbtM2nAy7yf7q3plYmpMSIr5xpB9F4WfmCRSJ0jnpos2vm4mNtesu4yWN2jhbPFc8Zmwyn3GMogwbPtt2U/CJ1+xMbi0UWo70dqbmjf/+6r9PtxYqKY2lLkd744/+joq95maZrZY0Ordo5TXa6louqZt0ZqyrM4UjNVoMVTaVxyuJvOp0NfepTn7AGCusCHPR0+NCaAawsgYNYZWAIm5yaxxUQnGYb02QmJqoU0uYCzyYCbRUNMrbhNvkBXejduJzoC1qM4x1CxSXXxczUGYCIWa4Zg4POLmCKGUoIhqCLYGjR2uFgGXLOBPtT8O/YKmaOPBZYo0B/BHi1H2b5v75EafK/6fLg2kc7ZnFm6AJ6mF3z6GzRdhVzObVbDT326KPKZpDj+LU2nzv8+Mw2bPF7nzPr888fRPZ7jabyhapSqZJSmIyOWxqMOub5WCquaGdroKWldQ2GVK8oVXONdpRM5FQqlE2PzbPSUU1CR4Uc5nJJEUbSZDvC0JVKBrIwmMboGD0pGyZ0aRnCE7nmTB6Bl5dLJCZDN1QGeGVKy6br6kVV3fTK12vpqps1iioSfl0wvrFGzT+um626d91AvfqGctFAv/1//YJOLKeUGeyokGhr2t01410Kka61ff5uVl5kYbDOryyizImBHjPni3VWAJ6gzWLyZLEm7Prxxx+fpaoHDReALICtYHj6VB8ngLoQbr3YuQejdt111+nKK6+chUQHx3u+B4bo+TtcX/5XCgspx4HS7Etf+tLZi8wz5Z7sdRdBV9o0TL5jYA/SV2baRGmjrfv+Ufd/5uNK9neUHrUJEDFtBt1JE/NFCpOelxkX6ehBr2/mfE888bj56FDaAUBUKmWtrR2yC7bNzgX/LbOZitvy4+48yiwEQecy5BEC2DommsSjp7y0oq16x6wUKCXmCiULQsVYFNdtACGas6uuuV7bew3zt4Jyri4t66te+SqudFtEE9m8dY8BkrKlqlVjrCswWzAn79AGZ2VYOoFQ85Mihn4m7TmJ5tMUT1+mo6ODClPBkUcMhby1UL4zKMXFnYwNDvdN+g5anQBYNKuMz+Msdocp18t4lwdd7p80m0xC0Kzd23ms/sjNBC32BgG6BYmjc0PLNdVea9eE7iNon6QburJwX7h4XptbG66rijv+rMuPDjlgaArSDyH/xCwcSpWis2Bx1E6745skrlfKAizUTJZIAQCpwd6DxgfmA+QBTLrEv9D6zxHqtfsqpgHBSWOVYJqWKsvKpIizQgSf1MrSiq664ioLffYEAt8YUCbc3dvT2vK665msRAHQ9nOVTsHmpNRoNA04ZdPZOH7IyyuWV8fXyIPFg02LHVkDtLGechYd5E6hi8uaCefjC64XwbgM42uL+7GYEHESqVfv2WZEuzvS9jn94X/835T+l7t1KBFpq9VUo5rXd73n3dK1pzTOpUxnONza03BvT4luS1FmqlFxqu3Wth45+7Cau7sqY1vBtTZtaTTqmr3CsN9XwVIpptrauKiV5arlRzbrNQ2x10gTcE0H8NBAGgkWPHY8GqjT7RoQ5voGQLMJ4d+UlOe3S2jXheMRlEQBGM3ZmkUgMX8u7scCO+8eDLjDh7w/Dxmp88V0zuGG380tM8IzLwCsfR2BiyxSeG+uzzvo3/Xln+Wfav6ee6wdFBX4gIvBbULKE7Wkqe695wvKsKkxvXXs7RfPIXPAFUZqDJTj+Wmu9/K9gZk5RDmViquWAFNZogM8afN0Qlk1Gw6+soWMBkPm5r5tsorFVbtWV6sVs2xhg0WTB5sgvrPJoyMZPS7XI41QgCjYOpsbkELQIDKi0oHengaapGlyu52O2o2Geh08KDM6c/3Nak+zqo9yqquiN3z/v1NnkFa6sKZUsqAEjq6zmzPSeMdxPWqEKequ/uT971Fh2lBxWlcJ4/DWpm020vnS8w+6PvjBD06DVQPidRinUL4LnYGcDMwwYWOCfxT3ASQEL67AyISga+4bbA+eahAHiwieB+aK98JjsZwAwD344IN63eteZwOMXTRCcwBgKH/+915eZOIPHYssWG9+85tnXWpfOntxruki0iGALq6/KMEC0FKivyF1zuvjf/ybFnyd7NdVyiSsJZzul0nKaXy/wEPt38X1ofNreWlZ999/v7FwtIa7iSvnA+dsduCEB3sXzdjtFu3CoyTHopNOYbQ6UqlYUr/Xs7iKpWpZnYHUm5aVyi2p3mjqqquvNX8sHNyxWaAdfqyUrr72RuWXV+13g27f3LgL5artmFKEotO1OWThz6jXp7upYAJJig8t3MXZKAAKMIPFPZvainVLwYJk7b3x8UPYLQsSEwQBsJVieZ50E+uLbMG2BX6obJ6Dx8IUT/bxyuFTHq8T8tTmai9rdoiBrgvpLzVunM8h8SIWb1cXxztajka3buzVcNI3C4Zmu6ZMPuJQqT/q6gv3fU7DaV/Dcc/ODRKIlPlZAVQQX8NQES3jjvFuLBuXGdH2FHMGuigZ8h22Ct0V0SMAUsp2Y6KKorT5AuEDxHdAj5vYehdhLptXbbdm13Q+V1C9Vtc1V12ncZeQcYCbVC0v6dTxU6oWlhz0jJOKEmnlknSlEl6cVZpyqjGo2Tiexj2H7FqxWm68XMenYw4k40Xc+wYMDNtyRYyICbK9mYDjy2MAG7Cb6AfnmXgs0QEkYJchpeNT380MKeIq63tnt12dpDXpoxNLy1xyMW3dPSedfUS/844fU7XV1PJyQecmbX37L/yv6p1cU62YUb3b0fFiRfd/+p80rG9rkuhqVJqql+iphQZvMtYy/ZQ0ARRI8eiYhQYrHl3H5J06QHW7AfPdcwRj90Gc7TmmQyUzsA2c265lsBoorlTVtPDjlF0jXrqZb86CIN6yQ22MB0ATc+YLuq+5Hi4GAbH8wc8SDRQcd95dSJ3AfiYuX6L1I+T6EpbRrxl7/YX35dfM3Fx0rpM6CLjijWUszPhKgq7g4B7eq38yf398RxPq1ihSJpVSIZ/Tv3z2LivB+dQRxmN45H5gutjYMNtQx5OLmVJHSdUaLS1XDml7a0PXX39S9ca2bcgz6bKSovKS04krTqozaCqRJi4Ls96i6T07ezBdbD4RSCXdwNd+9gsN5pruduw+eC+UrAMAazf3NOjVDCDBNgG8GAvMr2O6g4k/yuZUXj6kw1dcpwvNieqJql7//f9O/XFeUWFdqBs1hcENtzi30+oXIzVrG2bm+tAX/kGbj3xO0+bjWop6KiW7mo5ZS1ImA3g+b4l3v/vdU+OyjaIAACAASURBVEAOgAaqcDGSx7qJUugwqjNgEMqOTHI8JuSpURbkfgAndw73v4cQbH4OXZIwVCzg3NdcqYfDfY/lNQBvACyClfEAg4ULzxFKjP9/8PBid06JlGMA0Hzb2942KyOFFuAnHxCB6WLZTxtAsakNQW9ipGjaUb/xhPLprj70X9+l5dxAuUlT6XFLuQifFVq96Wybm3MClOwrOKeMZQ7uu7t7Bl64iEyfYZoL+kTcKsEa5OJqgVXVrXyD4SiWBJFaTXRrgJ+0XUjHjh81g7tphggU8gGTOnPd9RKAi4uABQO7BRYslgwE7TGAsTgbF6/ZpAF75dYbaSsL0prM5/I9pL9Xuw/Lp3XGwBAADnhuPi/sSKzaQcCNfxddhwT7xrEoXk2ZmlUAz2GhzfgqUcbBDoASpYX9YsrJ+45jV2KvLRYwZ9rcjM/zz0Krv08ZdAoiYoeNcnd2do1oI/Cy8ticTr+tnZ1tdbodC3HuTToWBcK/L25csGicZDqhRGqi/rBrHYbThD+ntZajvDOGzj2myPMzpi/p3aPc8F8L6xf38w5hSrikF2SUzQPEesbypEdJ5dM5e2wmylgr+HAwMrEsESYAOgAYky5dqpQGGSiwXjdf/yKl6BK0BD3HBMkEZTlfcCgPAhcipY2xzNMePklo2CEDzo0z0VKRs0h3JdoSyqo49nO2rWQ5HFjpI2Q/krJgwfKWA8qA5bsLgQEsnJMsTQCwiHRoGptKxJR3Sblmla5sOidzUt+Gt4GDKGL3PnDFPtv3wUiTZtfEuqo3pVpN2tpQ62//Tn/9X96rNfyqsiPVsyO99G1v1GYpodZKTjvDpg4fWtVD99+tE4dXrNt3nByaIB52NcP4A0/Z/MtYQlM/tOveImBi53ELb5+6Zo7PSoYfI83ihSzrkg3SyNhObFTYmFCmL5TKlv1IcwElp5kY3gblwmxk2a2xdUbS/crMP4wNCWDPDiwlZl+Dbc6APUZ/GBeDeY9sgjhXlhkYm0LDuAEE19ZWTQtIp7Qx5cO+CiW6lJGZ+DW6/03FwCsM4MXvs46VOWPnTNezXHIXq5/P6il8sxXUbotMV+CpAF22JhuT7F2Ln/+Xf7G5wBgjtK4WkeYNNI6t2fCGOdEZaO9Ehlzi87oFU75YUCKiQ3iqYr6iVrOh4yfW1eshA6E5h8YbGpuGpt1tdZqaJGC78T/k+pPJVPwYBmtd45n8nNjl5ecHP0U2AORwOsuF7QUbErdEoZJu1z/ZtbFtkROeSXUGU91029fooYstpdev1le/6bs0zayoNy1YA4BtcC45F97ZOuo3lBq3NG5v6B8+/kdqnr9Xq7mBKum+MsmJOn3mxedZSP8zP/Mz0wCk2IUCggBbvoh5iOlzucHeBHYqlCYBW7wW+g6+cx9E+oAOXhvzuyC0veeee6yrL9gqmFYk7mz60t19z+WdPz+PDceZCwYw+trXvtaOiU0dse/KU4EuupeMUGWHgJDe9kQOmSL1rb03SrT04F2f0L13flynD2W19fjdOrSU0QQB/4SFLDa4i3cb7DqsAQzmK8rEDJozR0zENjkAfCLS4MfqWN5a0nIDMQ+lg3FIeS+V1Y0vvMU0VWNKSOYcH1mI9vLqqnKVQ1KioqnV5RfKAjMVCcDAxdSX7mBd08Gi6zFCl5LzYQJ68uMH0KAj0iNpzHZhQWgaxFp4AxkzghcMZXcWNibB8USjvrM5psOLo22saEhrPX5SmbQtFDYpmgkoQfBuJmuh2Zxj/m1+QxT2mIBgTRB4j3XP/V9Qn6iVNI4VabU7TV3cvKBev2tgq59wR2f7rDFj5kyEl03oTAw2CzY04ogkfgIIEn/ETpRrE53FcEApmDBwFueMxazAUpn3lb2MdxYyQZbzBfV3mzq2dlhbm9sGqAFJAKIXXP8Ci5aC+keIW8wXtby0qkK2GC++mGVGypEfiVCX9ZmuSy8OxOyS8aQEiCiaphRhyeAD0zsUATfZiVoEI+PZx2JvnbQZ82ODpUK0Wyp6QwRAutvuqlzMq9/Fq2qidA7jzZ4dI0ZZ8P0iH9CiVjgvcZmEw9pvd8zzDWf0Qq5iTYKZYlaqd9yWob2HQl2KJlKnpY/88YeUH4+U2NnTUmegQ52B7r7jL3VkktBKMa29/o62xk2d+epbtHzTaW3m+xqvZdVI9jRIwHCwlRorAvghWo/Lyt715uaeiyWj/Zgovi4WFqT9fwfcc8S969U9+tn5+3dLRYhzAWdX2MITsLBnsrHdx9CSe2yhpgMUkOCAkGuDa4Qv17tx3ukoBiDCNqAbw/wU42MGFp1rAF423qvrazp0+LA1ZXCuWl3kCFXzezJ/Ng8u+MrcnAJ8jq8dbx6f5FkAWmZ8jMNAbJXz6COPmmVLFh2lARj36QIMeSxr7NcF0I7Z2nKlYhpc/sbmhPkuVyiYJY/BJkCabV5jI+GYgQ++ffO3F5i0wMWFf/u6wBrhzHB4H/LO2EZDxTxs97bazYYBvGqpoDHBjrYRDHN8GIlukosuOJkt6+SZF6mlkraHOX3D298hZVc0TVWUyFTNXNsBWlhDwquPNRl1fA1MtfVnv/Nryo22tZTuKjOuKxJlUU8HeT5viV/7tV+bhiy7YI4ayopPLeJ+em+TwQLI4uTBhG1ubhqoCkwYIArQtciIwYKdPXtWhw8fNtuI7/3e7zVAAhNHSRNWba7BeHrv41/rvTgOtiBgVDqZ6MSJE5bDGEDnl/TpwrCSUlE8WS6CLrxKWrXzqhamUndDH/qdX9dSuqec2ipmRsrhidSnU8z9fuxiMb+vlA1G3NMxX4StAsJBPuEHhm0DizGeQYkcDJu0tLyqK668StWlFTMlRdyeyRW1sno4Dmp2zytj1azrDuqG38EKLbhCX6LDmJdz5hNcUC7gfB7sDeYTYABOznKF34fJcbH+5HmA4WYaupihYgce8t2cWfXAbdiCxWxMOv04f5RoTEiOvxSZh/az+9UhbPdKI1YOzpQB4oJb++7eji5uXNRebdd/F0fYwFhduHjOonIAYYAxJkXPDkxomgR0oulaEAPPtny+u+U9MJ/xnoxJQKhquiUmWBjRyLxz2DXbv2GWaDzAaiJLhxRmuF7S41BZtMiIEuREhXRB+UlGL7zuhbbwwwrBcsEynjh2Si0aHior1m3KY3keSz4wE8yYLYw1K2Ga9NMxL6/AMPm4dGmsxe1QRqMMaCyKGyvCslE2IyQbdR6xMYh2Wci5rmCo0KCxoAM2zWzT8gNH6nc7yufRs1JyGylXKmjS7ajVqKuUy9v97YXJhaIU3Rt48Hi84E0eeVh//v73aymKtP3wwzq+sqLJwLvN7rnnbo04B6O+0qOBdTAWxkNl+z2tVMtqDnpqJcdq5Cb65h/8Tj062tN4hRaYroZysTv6yzSgPl4IrYcyXqSIYloEXfthwHwjMhvkMwDmGsAJwHV2abh7ubMUvhDNyt/2r7hEO7M/mao76FnMViqZ1aDHuU/ZuGEBx5cN0MjeHZNWl6d4J+rudk21el3Ly1UDWDCnsMi8tusn/dVg1m95yUvMNwpg7QHdaIYYkJ6d+Vxhz7NeG54z0zXDJk/+FmJ9IUymOQEkEmrU69rc2vLSseea2eNhKq3RrVS2c8LPbCh4DGwvbDBHi85CSzEx0Xrs7Rg2bXGZN65dLmDK8GHnHzoYgoTuisuBLuYZmrHahJOXsSMZ66EHH4j3f3joeffpk4Eu3OaH07SOnn6Bxrk1nW8ndfrmV+jKF9wm5VaVLR3yVI0Djv7Or401GXetk1/jPf3er/4nnVpJKupvKY/0ZsyxMUHZsx4Cz+aBiV/6pV8ypiuwRkFHFNzGQ2fjs3lyHgNYQpDJAOC5aPcO9g/ox5j8Tp48ab8PLvMwY/ye7kjE+piG8hwBdHG/L613erbv+Pl9HKCTz0PpNZR5v+VbvmWmrXtq4EtyvHfvgNbNSSf2SGH3mtJQ40Fd2Wggdbb0od/5DZWjvrq1Czq8TOtu04w+cYz3vEQWOGwnKElRzstoaCajlB3GGo0TWlk9pCtPX63DR44qhSsxJbYhIuisCkvLpA5bWWU8SSiVcW2Wx8z4DsgEk/Y91t/EJa+w6O4HVsFFeRE4LThLGzMUWsb338f1CzHAW9DhHAzU9tJZ2G26RUfQ9gBO+gPMfTHkdesAyhzcjNo3NmqierNmYxoBeL1TN8sFrBIMYJnrvxv/7TX39NhjZ7VHmQlmB3iLb9qwZ+PdjZjZdY7tdXqDrnV4EmhrDu/YBWD1kcsYWLT3BrviCqjLDlx2mUFkHjztZp9vPNXK0ppprWCBKP8BXijh0e2ZzxbMA2tEJ+gI5/YVnb7iKlUrBMWCfihz5bS+hDfa0IAVzQcA60qhYiL2SrlqwM27BikDEKpu6N2AIMfPDA1jKYZhxpkNlqFFkKFGgFjKWcmp4HaHcQll3O+qUijaCDMbkCijYiarCWVFQDSLzACD0bFyJXb6MClDK4eSt5ym8zKT1s7jZ+1aWltdiQ8lIIuA7Eja3GKQSzBmjz6u3//N31Zta0fZ6VCVVF9q1RS1uiqNpfV0XluPPaHlUtW6SvuwsampMqWseSD1elg0JC1ayKAlFZx8Wk90h/q2H/m3epzokuWs2tOeWXikqaxjzUCuZghzCtE3lGMuA7r2A6/LDYuwaUloHDfShNFjUpwZFkDzCIT1MQaopeuR7y7JSpjPGWw0h6rf4zMRo5SPOyHZrNCpVlO9vmN6TjaRGGVy/q1L2Eq67MHiDtS4C5X78RIkTLzi9tu1ub1lG7V01rujCbF3jRr2AF+p2/OBuryDvNFsqlTElLhvFSh01sQmXXvVVXYc2AQhXTAX/zhzlqPCugmzxcbRAbQz6y5xcI+rxQ7IIM8L3+eb0jnDFY72DHTxvLG2zpmuedXCNq7pjHrEOBUK1ujxz//4D6qWkB80lbFi2pODrijKqjtM6IrrblFzktcwf1h7o5ze8N0/rOE4p3QR0OWlzllFxMxaHXQlAHWTtkXiffQP36t0f0OZ0a6BLiLxIBCeO1v5zMafga7FWrC99S+zLT6li0cffVQf+chH7OQzaGCvAFcsBO9973t14cIFXX/99fq2b/s2s4rgMTBdgDFE/JTdLLbD6tfocL5cA/6ZHbAv970BWiHqiJ04QPNNb3qTLZRPq7xrhpghw8vLNG4mYEYISoy7ilIjTVqb+odP3qHO7gWVIJhGPXW6DSmbsokTHRdhpM1W10qBheKyCqVlvea136gow2KFoztrYF7JXNF2/Yhuy0tlF7QiyrZrGpsBbBpcAwP4CqUKK0niKUUJYTg2TUmxRPkwdCgtLhd+4YaxOHdSXjwDlNA8K27xgpuLS5nIHfDZ7TJDhjIFzQHmCWXHzoXkAB8mHFqnuwigKdWlPYjc9DB0AXYbwv8VrRRlsO6wY7R/hWyxXl3/+M//GAMvSq+UXQdmCuqeVnRoJhTlcGD3+CwDgGg8bFI09ZU7/sdv3GwcLDLFvdysCQUDptjeY34MeLgfPzQcZssSu9JzPCjLUFYcdAcWXQOwKhZKVnrrdfoq5Io6vH5E11x1RpVi1TRZOCDCigHE+Pw8L2OhHkc/wcwW8wDPrGk2sjQo9Poq5oqxo3t8/NEikVNoXg+gHjc2TFI+G0+V8BDMEA0YhF5mDDrBuR65H6koMfZGR0cpCyaABs5CJmsAbNDvWAlwqVzybL/JWF3CktEP0UnIHEe49uZF5VdXNDh7VhmYBDQvzaZ04aLe9R//DyU6PZ1cWVcOHVq9pWwyUq/V0bFDzE07WAVrZamorcfPq5IrqlNva3l5TZMoo8ZwpFZyqsa4r/ako0mqr3whofWVol5883U6vLqkJE0giYl2Rm1Vrjikx1pbmhSJrB/4mIuPTWRGmbGDufmCOdRAzH+Q6dq/iMwhySJH4XNG0jzBYM0SprPyjEY3R+Y75RnsO5LmFeUNsp6baKW9VKS9Vtuu8Vy2aJ5MaPWwl9nb3TKrijTiM5oLUhO7zmBKOeF0GvOVr1D6ZUNB1qLbBDBG6VqjXD0YjXXTzS+yuQbz5GKlqkbLzXFdG+YKoq/M7VL255m9jwX2/UkeGEgLSykplTUY9LW0vGxSHFhdrBj4zjzgWmqfLygrskayftL8gv2H27o4a2zlRCML48D6+PVtXV1kyxdsavZPoPOmCXtoXIY20BVoSs4OMUbk247GipLIDHK6685Pq0TMGw0gDOAYdHmDUTDn9vJis9nW2pGT6k6yOnHdS/TQVk+lI2f0Nd/6NimqGts1Jaornu9mTQh2aJlsYJnp4m+pd+F+/f1f/KFKSQLpt5VNuaTg+b4Z6AqlukXGK1DyTye0+qneNOCJAfIHf/AHVhb8qZ/6Kf38z/+8MV+4zWOACmqH3Xnf+96nW265RbfffrshdAYRoOzjH/+4fuAHfmAWjB0yGp/vg/Xf4vUCqAjhxHxejgFlRs7BU5ujgldiyt8mUXc49nKTd28M+y01a1s6vFLW77/v/9buxSd05tRx9Zp1i2BpT7o6cfqUrr3uBq0fPUGYoTSEQfMw5GQakTst5LIsRZiqLAtvAh8mGIO2SuWi+bLYQmo7KS8/0nGGfgtAB+CyXUXcPWbXtm2WfeK89BZ24/HEFnuH7b8frcGuAprfArsVQFvYyeyv98/vH1/0tjtEaI4uKEw86IWaBsLMUyxyVoo3jn5rMOmrO27rn+/6J21tbllXH92R3X7XTETLVXaZuL7jcYPAO22Ps3zBKc79LSUz3jFomDCe4MLGgnPvoJy2fvdP4m/8HBoH6Bb0cmpcZoq/2yTEcZ9QxsvYpERZED0N7BdlwF67ZyXC40eO6YYbblQhKlrmmpVlR1OVopL644GKqaI3JthEPTUfLRikbJEMNOwpPSsxm8zahI/eDMYsm/INBSwWwM5YDstITLmY29+eC2hjhmsf02XzpjcemJtnTF66zsgBMmWsQd/ZyGKxoCHaoH5P+XLRRUbdjno7O8oZwAPgT9U7d86AWRrwhYj3i1/UL7/znZq02jpUKGrn7GO65ugxJdpdZRF+I5pPRVoqV+0zXLx40eamqJjXRrehcQx8rzh9Rp3BRGc3dzQplJRaWtb3/C//XqrmpQwHYSA1t7R772c0bO6o39pWAnPazFSZlZI2O3tqTvvKLhU0mLA5RbOE0bGDKzsvxmYvgK5LGl8Xl5FQpvXR7lrMsLo6Kz5KeHae+cjRVGCso39PWO4fsUpYULpAnmYDA0ZxI8Y0mdaFjS01G21jfwG/7XZD+Vxahw8tqdutaTKGaexrPCZfD4EzY8BlCj283ExEz8bAExMY0wAyI6GTkVnEHD56zEqQhXJF3X7fGx/i9/cVWTnjI3rZndwzWiiebF7yJ6E6FGyYLN0ikbC1MySycKyM8DMLFC+5uqbU501SH1jfOVY8F4w07DsgjFJwgs4/a5yaz0E+D/nj55quxR1r/DeX1fptBrqCIa7/Gt2ebcLSbmkCcN/e3DKNF95xgCIzrljoQjV1YWy62251tH70pGrdqY5cdZOaKqubquq13/JWjTMryqyc5FPOyouzTuMYdFHeHvdrSo1qUm6gP/21/6S1/EjRcE8lijJ9fOie31vi537u56x70eY3dg6xZxf/DrmLz+UteWxH256CEgxfAK+jR4/qp3/6p/XOd77T/v6TP/mTeve7321//77v+77YCRwDzoLput761rea8D7E44T3+lze27+Gx3IhoHHjswG4+Jlz8JrXvGZmNPuk75MBP89DjkGXd6dxEcHHmFfvZGBi3Obutj7/mc/oFa94hZpbmyofWWMJMkE8XSNMci6VSFlkDl5ZaLtQcVu3iuLyI/czERhMCxcrpUcsJBAnexehL6pueGcFPHQ4ppMC2LhBJeUm/GYuvcWr6sKO6xLlhoEwPueiOeL+iBFfaAJPtPgqs5VHQzyszK195DEWGZi4kdkj8EX3H+J2fK/IFHzsibPmwG9MVGJs3YOsFbZoMMFMia8YmmAeAFMo0tnX9WpMyneYVlYzcELSvZcKbdK0spszF9ZRyH/JVBzc7OU5F/vze9iHtAboi+JEgWD5YUagtoNNamV5zX4e9igLTbVUWdKJ4ye1urJq+q30NLIoHTQfdOTxXLBenCsE8eyGrcSIFkpJ5TOAcALR3WyVY8J3t4hhfHh4tfeKetnIY0HYH/j5D6AySmSUmaRt4gYjulYpJrniU+RF6WkMPqbmxm6DNHxxv+HAwRk76tqub1SilC7e9RkdKVe0d+6cKjA1xJadu6C//NMPa/PcORUTCZUnU5WjlAbEDNGx1e0qGo10ZHVFu9ubqlZK6o8Gag96alIGTiW0evyoaHXo5QuaHj6lWiIt+oDf+kPvkI6dkpZWNKXUtrJqozOiG5LFBc+g+oa0t6GH//6TSox2lIx2lcwNNI4S6muk9qirfKWoWn1XUSJh4doALsqIPuIdLLmmi9KjM2CXUW/NQFpYFQPomvMznk/qpSYXvRNZFI45hUXMUq0kPJqo1+2bTs8aD6wLDpYW3SAsRmT5jaZr7DPfI/7m1DSVTKJjpJHBu4EZv4wrphbb5lj0iy/wlLitDB2HwzMn7dYaesXtX222MlgSkFrRicts9izP96o5m0ouLbk98zXlqUGXXT+OfkynCABrsZ5y3pOAJyL8wqsCaH2eCTKJWr1m/orMOczRXJVBskLTTDZy5trmyoXqUQBec8+0S8sEzkotMKmza3f+O0AXvlvVckV9YgbHY6sEfO6uu1TMM78gpH9y0MWaki9W1Z2kdfTqm1Q8ckb3P76nr33DW1Q4fq2UWZMS3gxgcUBh9IZ8Wda+SUfjzpaicU13vP83VEg0lRk3VMpMNcZf8nIlkGd+Ip/2IxK/+Iu/aExXAFmGTmMa8ssBukJnJCLAL37xi7rvvvt07733mnv9C1/4Qv3Wb/2WlVbe8Y53WJmRn3/iJ37Cu6laLfs3pUeYML4D1tyA0csmzzXwOri/B5bPzB7ZRZkPkw/Qg+XWg+VYvyYWBt+BwWv6hPh3oTQa/s2OBeNIPisAjCYC/NLe8pa32Ht4yhLjAdBl3kvmeRIMO1nMR1ZPJyzVdrOjibr1pvJE4Ay6ikoZ09X4Uu/RC1YNt3Kh6y8g04ytiuv1ACtzHUfMPR1Yd5J7XMWL68LCiski7A7xOWZKGds12MIb77RmAWQzFizeSUGVm9WD78IC62fHLqbBzRzRDn2YFHy5D9mBCNNhDLiLabDYQdmuypkt3vNWbdu6p9JZdv0T7dV3dWHjvHZqO1Y6xFgUbysoB5gsrucoA5gcG0iD8eM8sruk1ZrPC/DicAYz0cByWZdWbDxsthPWFejjjY9gYnPb8btPGkDJuggHI/dewiB2QMknMpd2GCXuj28V/leZNOU1PKI8R/CWm1+qTALA7M+FSD6TyBog7He6yqbo/GH3nNfImD7YqLR6sds1ix9gih017zWDls1iesYGCoCkgB520GaqORoqi3YqgR6u7+cGMIt4HWCUZGx5J6G5xw/T9lmIDEHPZsfMzouzXGnG1XBooEvkEA5Grq8CoAISO22p29PF++/TuN8zwXk1m1X94gX92Qc+oN7enkrJhCrMaYO+IkT8w4FyUWTPPYCNzWYs6HnY75mNCuwrpe9kJqmltWUpn1YvOdEwnVSqUtLpG69TIpfRXiKjk294i7Ry1FFjviJVVqTBVKquqT8YK5Hm+NJfxXuvS3tPWMfl3/3Oe5RRXblsQ4lUx8Lb8+WCBuOBGdESu5VlfFDGjbVbFuxrHYXOdpkuzg4T5Tu6Bb1BwK1TurNweLsuY92PXXc23/u1xbmnXMj1y1xBUwILY7BNeeCBhxwIRcR5wWBzHWYs55Qx4y4SrtOzYG7TFbGZQEsH48Wl2tN00vPeNl7LNgm8JzSMMYMaEh9CmcjaM5MqV5Z19rEn9Lpv+CZtbG2bxs/cCUcj5Qt5axT5SoIu5pPF+f9yawUMVFgSQvViPpfZo590wTZmO54vLKmlUjF9l68j4F42cIt2EaED0ec6rCXCGgbo4nyZkXEs8YgSlOZiV/tL3oY33Mzm1tnf4/nZWNa5CN02TguSW5uzcaVvtbVUrWrUH9hm7cSx4/rbT/61CnkYeFjqy4EuNnk+zecKFT2xUdetX/06bbQT2umntHr8Gn3Va96o5PKVUjIfS0iC3RHXiFvy9HttKyNG05amzfP6u4++X4nuplKjuqJxW+kErP3lKi1PG0M94zsm3vWud33ZxFGX01kxaIJY/BOf+ITlNhKOjUYLQAXQYlD9yI/8iH7lV37FwNbb3/52s5BAOA9YO3funG644QbrfoRaXdR1PdfAayapEN4NyAwGsJezpQgALQCn0OW5WA5aBGTcnwuFz8QtsHMB4FkeVRxxZB1wGUp0Ezsu5DAGd/4nPatxScaver/XJBYmO88AcEJo6oDIHHzClWGT2lRTUupDx0p4Id9a+e4nfh577vjym51nSmYmfJ2XOJ1mnoMgB03xb+KIlVAcor08ShbMZdx8tMx7K96tWbegL9DG2gXX8NjryrrvbEEnj3Fsiz0Xb4LdtLteGmPV63cUZZIaDLva3cPfis5Xf25ABvqee794v7Z3tpUv5k0bMRz3XfyOFCjORjSPqwBoF0BeKHGZF5TnBDnoip3OeT7AtJVCAGTkqNl7dVf1cW9ibutmO2HlPzylEC17ODNO7ZiG7m7vKpPOGcCiDHPFqSsMdBF+jN8Yu0eilvDHohjE7IexaDqBi7V7sdlyR0dqHObsYyF2HAfg8gUgNfDsgtj+2EPGOYWwbHxEKn3gpywMDB19dEgBGvNZjVpNRctVaQQDR7ujH2c6LREBlypl9QZ4Qnmg9KQP++E+TDQrGIAd9Czcd9jpKA0AYFA1WwQ46gv/+GlNOz1NOj2VAam7NZUmU93xp39CIKbWiiWNcVUHYAEAJZUyafWa2oZIOwAAIABJREFUNVUKOWtXRyyP9QZpDB0UIeWSaRNx3Z6mpholxxpHE43S0tU33SDqEE08rfIZdRJT1bpdLR9e12PtoU6+6vU6fvNtGvToiswrlSY8Pa0oU1F/COtLxyuZhrT2NzRuPKZUqq2P/OH7lE+2lZnU8KyPLT681E2Xon0xlozlCoubnxc3BPUuQ8p/CNTpTAPE0ylOviUbt9VVj97K5nK2+NkGCBuTdNo6StG8adhXlnOR8LmKtAK+owGkc2wwJCqpoNGUOKiRLm7WlUhmDfdefdXVFrq9vblhTvYwZZk0jHlXZ84gj2gplYQDpIPWopHjHFK3uuAGuA3AgPXdrgPTqbFRS5sFzV6toRfe9CL1BkNVlldUazRskeXa4hr/SoIunzIPlt7mIIi/Br9Lv/a9+zlYHy3qMJ/p6u0zfBCuh0eHenNg4fa/t0VWx+xGzM39ct17l3n8PtAFw7oQpB07NhwEXaZ/RcPK5sN8wsYqFQq6+/NfsA1bCv+5S0DXvMTN5oxmrlEip/UT12pSWFc3WdIgVdJr3/zdUvmklGSTh3TF9a2wtx7tk9Bw1NNk0FI+2VNyXNddf/XH2jt3v9ZKuLucVz6FmfGipviZnoVnfv/nDLoWkTuLcVh4AhBhwUH/8PnPf95cza+55hrddNNNNvAAFYAuHgOzw8/XXnutZRDS0YgWjHIbf//Upz6lH/zBHzTLCQT4PCclOQ/FffY3DzR27VQATMHclb8FG40A7hZZwNAUEJjCcP8QVcTfAXWArsCeBYsI3jGgK3Ri8h4IDA+Gs6dPn54Zzz7lp1sA6aZFsk7GeVEtdJ/YQgtAMq2Pt/8btAoXUiz3CHjLgdicMbLntdnQBZouvuBZ6RwJjr7BvTqeiLzuMTPqcz2Xs0wew0InGewQwmafnFh0rPwWd+fR4YcdAyJcfnamyqlwmJME4dXjQWzFAOU+tSzB7d1N7dW2bdVC098btLVX23HQhYAdU0Bk0DhzmycdZYukPw9aGso9A6weACF8bm9Vt//isqeDFllIsBlxDgZWCjQxq7GlbhpohpWxNYhfHz4pI2JPDCLlM8WYPXIRMeU+Wrnxy+IYX3PmWrfdstgU7w7DuR2RbRV2Jd4R2iSIXoZJ1Op0CXNwX0wasDJV/OWnPj6nnJcYdBmLYoJck7javfq9gfK5nGl2mEBh27LocjAXHDqjQydhCqkCjAndg5WigS/7PRmH04mblWJdkc1IvZ4L1/dqLqqHgak3rEzI7+78i48p0etpvVhSa2dbuURCf/mRj6iUzalZr2utUJDqe1rGrLXTUjYdWT7doEc2HCu4u65nc2l1uk3lCmjOJjp5xQkriU5zGbURIJdLqlRL5r7PXE05eUxnLGXjQlZd3LkrJW0hAUhH6g5HKi4taWeYUqN4XF//b77LPOmUr0rdqbp9KZdfsbE5gl00s/iWptOGUlFDjfpZffKTH1Y02FW+s6NszAKZYmumq3LgxVAzJ66g0ZstsnGINJ2NsXGmzR0kRtAQQPm6S5PInAFjrgHwA8DorOx1WpoQM4SuMq5yuZCaCxVn8bS6/amibEWpTFV3/OWd2mtIp8+c0mfuekwvuum0rj51XBsXnjA90cbGebUaY+EM8LKXndHqal793p4S5jcG6IpZIVusY3PgMQa6Lm+wTExjw70xh+90VOP7h6j+yquutuB7QORoMrFoJUyBv2KgC9AP8IulATbXcs7iZi+zOYlZ/7BuWAUldgvgcXzmZ/v+56ArXiFmm8HFAvJ+ULiYAWvz0NSByqXatIXS6SXOo4HpCuA53qDblLNf0GF6siEsPRs3MhUnNn898uBD5tH1VKDLXb/caHs4zShVWNX66ReoOcpqkq3qa771u6TyKSlVcjNiNptAKAx6DYDJ8kgrRaK4LqoY9ayL8cO//xs6tpzV3sWHtVJgDVuMunr2WOLpPvI5g65gNXGw5LZoPcHPv/ALv2AA6siRI9ZRAfDCjwpLiI997GMu8hsO9Z3f+Z0GguhcZFF5+OGHDWTxnY5HdnLmim05gO1ZffrpfuCD9+N989o8H+8zgKAgVuRi4UIJrJYJaGN6NoAs/h3yKRlk1N05LpRBQzMAf+dznDp1ata1GVr5eQ8cE0AXZUYeEx73JRsZYvAUAFfYeYVSu7FqsUYoIKx4bgi65Nk1f9BwGqAx57d4HnNKihEboAsRZnF+vS7KEwKYM5EnYNz1BAa8Ys8rc0Ef9Kwr0NRZsCMx/c1qgy6q2aqrUCqYmLfHrmWCPUXaGJ+hxrr3gQfU7LbV6bYNGKUzlCt4XE2Ndk2T6UC5QsYM7dlVszOG6eL58foZTMfmuk1JBkBg3lp57DMSaraaNsHb9LMAaMMYsp3iKKlcGjNRb9fmeCMWp9THAoLfFQwRLB5u6AAxxghlutQ0rdQwK43YAY/NiuHkiZMqlyoaD2H+MBbM6vChIy5eNtDlp6CUK9lnJvSZMqI7qrteirxDFmk6RGHB9udphr6D+AR5TosDStzn40HgVZ6E6vU9a2qxeBlE/c2WyuWKprjvm4EmJVKZ+zxlqkw2rU5tT4UC7C7l7CFqVY27HbNmMBaKvyFyRwDfrOlvf+93tXP+oo4tr0jNjlI42Xd62njkUanTUYKutQz+WwTe9wzAUcal5XylnFOrsafyUkXNdhO7Q+ssTWIcOxnp1le+jPwUNQdt6xKEeTt09JAydJOmI+0lpxoZ6wagZ0HEM88XU0rIFzc31e73deb6G/TExQ1rHiDOE11Va5JTO31U3/DW79e4P1KqvGp5i5pmpVRBw36c85maqDvY0zjRVKE40nbzEZ09d6/Of/EuFfYuqoj5rYmHvWvQhOyxEaqfHr+wnFlwhsvFzwm1acUvV1zkPhkby1Wr7VoZ6vHHzpqeh/IjcxFzJz9zHk22MBkqh9vsGC2mM8owXNZvOMHIN6VccUVPXKzp2KkbdPf9j6s3zujklTfqt3/3TwiD0Fvf9I3KpilPp/Wxj92hna2+XnzLYV177Qk1Ghsql1g2GStkV8QbjhnDQqg2UVRD26xYQwWbBkpmsYKg1xuqsrSsVsetI85f3Jh132GC6xubZzv7P8fHxXPbTBNncVSxwYbJM/x4cmOtQDfKXGJCDmMcKds/e02aw6J5kHiY+31CjpVa+2KXDh4qLvz92Y3zI7Jo2np57ZqPx7nlwkze4ttA+7+BLpJtjG1nik4on81pZ2tb7caeRkNYS3eFD978Drb8GqDUHWWymqby2m2Pdd2Lb9dOR4rKh/SKb/4OqQToKntiyQx0sZ4gFfFUiXw2oUFzU9lpU6lJTR/6zV9VbtrWYULkeztmkvp83p4z6AqsTiiZ+a7bGa/QAbm6uqoHHnjAFkt+Z0GqcSkvhGwDOuhiRN8EM8QEwX0QfQNi+Bm9E6CEn2GJAm37XA4YQCsYkZqRJZ0xMfMFUOKzBBAUtFlcQPwtaN5CSZK/8/7RnYVoH3MSnrJYeAwSJVIbiLHVg7NNCfu8gLKQRcn74r2YId5T3GZltrDZ2Vcs9giX4CAfuwa4EWp8v8BRzQivWYNT3EI+Ky/yIPebMrbJzjPsIIvrwqx3gKmm8y+0MXsrM1YMcdadbfJcjG4Cc9y/8WAaO/hKs8slZ8U8rnb1+BOPCSNRe/3Y3R3tkQcxj7wEyUqQnNiOfjDqG+NsRqKUGymlJaZKZ+L26pT1tljYr20eWBq4yGmvTjmQ9vgXO0uXiJVZ+NLTjKIEod4EgxesNEjHDQaRHsyMR80gbpl2/ZRF0iRTyqZyuv22V1kUDqCLdnrGAM/HYoL2BoYJhgtAZQHTgE0mMRofRlMT03uckU/sVnFF0B5HaaH1mk3A8eeYD6fYaSecPpsXnekIHjzonOh2tPZVPK/2arbpEaxkLqONVkPFlSXlcPSnUaLVVpTLSzu7Uq3hZccOYtmktLWtv/rDD6hTq6mITIAuz3FP5x96UFgiJMlq7HSVI7B6OlEpm1YmxaKNpUDfNHcbu9sqLxUNIA4SQ/VTffPvevnttwlTKwTu2KBEhZwGBr7S1ijCDpxxQkIAwNBLwCNF2awJ/GHmel1E4m2Ln0G7N5pO1BuN1MW24KW3arfdVaZU1jgZqdnF1KGkKH9ar2bHzTjJIbpPapjIKpWpaDwFXIM5sRummYX8yK4G/W1NJk396fvfo9XpnvKTtjNcC6BrHqoyg/izco55c8U+dP3xyKwuWLy5fsjmw5AVI8oLF87FICtt7vpsNohYMbnchE5ELENomw/CAddPWvoA6QvTtNK5CjhYOUwoUxXt1Ec6+8Su/vZT9+mq04f1DV97u9rNXTXqNf3N39ylpYr0Na96sY4erapWO094lJIJxjCgK5SkGGhx3mKKBhIYSdc0uj8k10lsiMtcnIpUb7Z0y0tebPrSTq9rmyHL42R8f5ktjp72emLzqBswWxMAYzXW73I9B1uXMIfzd88qJuYOhg8N0nMBXa5nXZzy9+FP62T2mSvgoP0NSeEvT8J0HSgn7gNkJqKPy5PWjOEVANMUz96R+x7ahtGqnq7jZU4cD0bauPi4Br29pwRdbM5onEhEBdU6E936qm/UZnOkrdZYx6+7VS989b/VNFU2VjlExnHdjazpyyOyep265S/mo7402NbH/+i31K9f0LHljCatDbHKPJ+35wy6QvktgIcg2gu6H0AHJUGAF4sYnlv8TJA1YCd07wGm3vCGNxjjBADj8TBjlBiPHTtmuq7Q5cfCxOCFCXuutwAOg+A/mLge1HfxWgEEwdbBWOGOz0XGF58tlFJZHEP9nt+Hiy4ArcCaBRf+4EYP8OL1ufE3dqeAtye/mavUbIibdisWooauEqPpY9bCGY24SywI+w1keRnQ7+YX4AxiLLhPB7AVEBvgyWN6DGrPfEfnmq6pdmu7pmXC0BPBtIEDLxRa5+FIPQ9ShSWJ0qq19vTgww9a1A1MFwstIInP2em1rfzHopnCW4zyYK9lwnb3n3FvKz5ICLUmnJX5G+BlJczxyPRWnsIwVqnIcW65ED1fNAdsgA4+QUzoTJ5BDxVTQjOQyaSTmqStDGjxMizIw4kaNdyXq7ar6zS79rnxvTpz+oxlDwLMnHLPWO4gXlbmacZ7JeEGsXeC8mLeIa9Rkx6fwjGho4fPm03nLM7Gvcj8HHiOnZdpALiLPl/ztSmcIfaTsY3H/Cy6lig4lPb6GmLeayg4Blu1uoMu4m8wfSPKA3qf31MSPXde/+F/+p917ZGjmuzVVRxPlWx1lEUEj3if4TYguzCpQbehXDqlaqWsRm1POUTtmZQ2Lm5oaaWk7qBr5d2dxlRXXF1Wo9fSrV/1MgtqVjGtRmaonX5Tp05fqd5oqHq3rUQ20hhQhcYI8EVwdz5v2j+0T3s1dtgjDTtttfd2LMOQLD+AlrE9+KFlCFxPqz+eqDee6NDxU8pXl81iIZnJqUN8VHpZ48QRveTlX6fqmTNmBNyZRPaVyJRN+8QOf9gZaimfth31tLdjNhGadvXb/+XndKrSV27aPAC4YkY5LGAzUpKSdMJ0fAAv20zRdWo2DiPlrAt9qkcfediaXNDGFcxEFAYPD6yRpjbGfHzBwHoahjfFmF1vrPHjuqZkikbt4lZLIxUV5VZ1caurT3/mPj18dqwf/ZFv17jX0KjfNoD3xfsf1ukrV3XyxLqKBewK2ATQkk95EXAH6Jp31vL+6R7m2rTSokU1+mada4BRih8XVhFRNqPK0pKWVpbV7nS1tr5uXZTBpua5rgPP6vHWaEQsHZs8z0D0DEn3wwrkA5sW29hBOMQba9Y7u05n9jTP/B0EqUMAOQFQeTXQB41XHBeg1oKZ7pzBv9xrH/QiOahbC+cydoOPrYrmoMvnYc+wpePYdarGeE2Qf+b10AP32vjAx+3yTNfYxiuMejJTUGcU6aoX3KpeoqAndtpKr1yhb3j7j2saVQ+Arshi5z2MnafvWg5xOtGRhrv6k/f9qlYKeKZuqpRoWVze83l7zqAr6JoWxeUh1obBBxDB1wawBUhhlwyoeuUrXyl0SwxMBPPBp4rBCCjb3t421ojHU2oEdAF20HGFHMZFkfqzPWiAIl6PsiLvi+fm/R86dEgvf/nLZ50jQbfF+z34ZeM6ZveCVm3xoguiyQDsgnie3wPmAFpBExTE9DxnAH5P9tmMOYrr0b6jcc2WC6dj2VW4VuJ0D3YjAfS4l5cv1s6G+L8W0tzmv13UVcbPiRv8NGKhikuHsfA+VpYZrKIo1J/21R/iiOwRLOZGb5faUB/9+EfU7bcNdOUJjk7KzEhZaNHgtDttyw9EDA+2MNAxHJgb+2g8UBUPJBYnunFiSwozBjTklTSjVv4Nm4Eg3DVl3lLNQkPL8BTBdTZn9yWrb9Cnu85ZKfMTsuPqHYUxNJ2Velr1tg6tHVaz3jKmCnPQ5eqyXvKilygfFWxnR7t9EtaDRQxwNWJ3T+C27/qMvYqZJNu5mwDUgRWRKQif0UHABoZcVGNgo6x1l7oA2Tf8psKzbik6BQP4DDqLWStEfNaxuGChDnmdiNrdIwcXdHtS3hfxLLC1j55VBkYH5orNQKMunT+nd/34j2m5UtFqtaIH7r1HV584oWGnpWKUsq9ubU8lynX2fAMz/MQksdVuaZpJq97pqbRU0F67Q8Va6VJKyiZ1+2tfpfxyxQxwAd1AdawUlpaq5pHF9rmuruqDjn0evOK4FUoldXo90/wNxmM12i2VqlVjSYj4efiRRyyoedTvKp8E/HKskkqmaUuFFSPe0Q0mwdzYnnQ7Q93yopeptttUNkNm3FTJ/LIaiaoyq0d129d9vSbYrBRW1VFa/WlGwyF9pFmlp0kVIgw6hlK35g7Zo7b++a//RIONLxjo8vIiIMWtXlxDSMxV3OjCKDS/roR9BdA1iSIDXWREAp4GAJQooe3Ni9bwAJCFYcIfNp1yBpOFDDCeijJqY21htgRWVDQvLQNlBsZdPL+yflKjaUGjSV6/9/5/0tJKXt/27f+DHnzgQZ08tqZWY1cfveMvtLkhvfUtL9HRI8tqNDdMz1XIMaYGZrTqnzFcS2Q8wn9NTF8XAKB1AROGnM5YZaCBoW0mo+tuuMEuPzpk272OsZRsPjDy/YqlL3onjzWVcD0uAi42d6wjoZKzubFhliysK2FdxE5mRETYpWnNT2s5c9AVxscC0Iq1Jb4JD7/f/3PYpHmG50FAFb/8gmVPuP/idwfQTw26jJTg6bn4TD6a1Hgw1srSij7/uU8rk0ZP9eSgyxhgPP7SBfUmaU0yS1o7eY0606wyq6f18m/+Hk2iqpIkoZCiYpouB11owZgzcykyXDsatjeV6m3pU3/5x+rVLig7rquYaHK1Pq3j/eW60z7LiKDPCiAisFWBzVkUnAedEwtDABgAJMALYMgWb+t2mliMD2ACt3VYIIATQnksIBiAXFyUEHlcAFI8FhAE48OFCOPD8wcAA0ij3AjFjDDU+BpqwHGbqsUSxGUs015Z6Yr5ZN5hls/lPWstl1Wj3jDw9bKX3WaTFyAR0OfP66JoZ3p8wQ7HyBgUG9dzYpfndFsFL+NZFEsMyswszjRO7DDd8sLA+CguDeGnMnJxf5bomctQ53OZZNBZBZceLoKg+fD3w8e1SIRYt+Ns0MTa8g2XxOjMM9cOwi/PJmTQ891Lil46tmB0CjiJjsbxoLXyHAXBQd8YJYAUiyU5YU/gUl3bM/bFI4DcFDQRAYicjeK4h/dnXYzWNEdn4sBCn/0cUm7AaBXiJanhEEdsNwvF3wdrCo8jc8sLnoQSAMc6ijzn0fzELP9vonwa7ROB1EyeZpigXLagySihbrvvDuzTlJJTPLIQ9JMf6OUPAG4+W9TNN73IOhABVHhvAbJWi6uqtWoq5ArKRhlF4lw7o+j5gLFomAUQk0oMT+lGA3QZgPTjxE6Rn12I72OXhcevRZzYKWM4c4GuhvNsHZ9xRiNA1894DLAXhK42ViYeyzQ22xBL8FQG0AXYwv9qZ0+Tixvae+BhfeA971V7Y1PZZEJrh1a199BDOtEd6JB1w/XsnCwtV7Szu2WgD9Pcfp9EBPQrSSvbLS0TZYI9R8pyO3fo7l2q6sW3vVSpfEbKRUqW89rc2VB5dUm1dt2sJFhgiqWClbHIVMQGpdFra1LIKFsquOQgi6AeHWXkIcGWVZfUbq1mQIxFPpsv6KFHHla7SybbSIUIm4OBXQ9uLEyJhMmadYLGDABvSRsXtvX1r/1GbV7cUZTMWml3ki5pL1FSJ1XQN33H2zVJ5ZQsr6s1TGmSAgwAstPKkjnKGBv1lUzBNAFsiA86p7/+wK8rN20oieddAiUKfycRgWsimB3HrEUAXdbd6Hy00LuY5UfGdHfk8h05vK7P3XWnxpZJ6Xo1PLLw4JqiayROirOOFQmRX7ZR8/MfSo1u6UDnWErlpcN64vyuvnDvhjo96QU336J8YdmNbiewaZHuuOOT5t7x5je9TMMh9jcNHTmMOeqekgnGeMyek1ARN3LAbvBOGM/WGRvPr1hBrCwvq7rkZrQ7e7um62T+YBzDciGg53qmu/cS0LWAIcJGcnEtC3O3fbcs0lCCi1VFxiK6oXMwdt4XJB03EllXLZspG/9tC/+ejPsm3mbtwtMsKfS5BK8PjDk/efKUKtWyBT6nczjuw+Tu04Q87bV93tQTz/8HGa59oMvB1z5frZlWNbxk/D72lRWfApQZ6IqtgOy54tJirH9lhDLnmZ2QNfkw66XM/mZ9dV33fP5zGg+b1vQStygZ82cbDzboBPykMeGeetxpfsmuretf9FXabY3Uz6zqa7/zxzRNLyuRpirARiFjDBdTJWufNcTTTEXkz7Bh3cLkMP7xe39Z66WpAa+Ia3G/SGYBBy8OplAh8O9zLnFfUfdLnr/EO9/5zmkQkYdOiyDiBgDNPD5GIwM9JgLOZIyZgpUCLFEW47GAliuvvNLAEJMgfwcshfIb7yaU2kwvE7fQejAnvjIIkif2s4fT+m4hgJzQGRmcublaKAXl0M8kXRDPybOcPDRRlDByOcu6O3b8mBvM9bq2y4PZuO1lt1rNd5852oLZW2A1YlTlB3pfAd1r2Jd2fsyP+5zYXaB7F06LeeXEJcH9Z8sZmYC5wttySjhcCL4rnr9/twaY648WeCxy60aDGNhgddQ3cTrGi5QdrAuUkgTCZwAQi/1kqGbH4yfIDcRlnYmRNnRo8q29TU2jkVq9hlHl2XzGbBkeeOh+NVp1lcoFz+Q7YHi5OGRdrD+n0eYNAd4xyH8YiO7u7qhcLplhKbq4pgXg5pSIGC8dE6qbR5WxRrTnJ8w4EPuEEcrnKc7azgoBVACShPCORh31eh2trq6bqzb5MpXysnrtgdZXjmgyTCoxiZSN8lqurunw2lEtVVcUiYubqdmZsHCLZbTxRTmHx/PfzwcQj8rMRBm+cVj84p6eisPiH8cqITi2Rj8PSGfcc325r5z7IM3MD/Hags2zQFwvPXJfc5a3cOuEIvLSo5RaqaEGk56INi/zvLTlo8va3NQv/vCP6lCjp9PZgpJ7NcszSy7lNOn3VG6NtJovqNVvqUdHWTWr9qivfkJaO3ZYPeJ30Nylpcp6VUeuPKzKoaqm0UStSV+DXEQfQdysMC9/23oWl6zDmJ9rRfxoGyMFGN13Dc/TBGwxZezFjt10ybKhKRZL+vSdd5qFRHLYNvBlmpSFqdSXsaQ1V2aylLgGOnPtDcZ88TuSFnbbI41zhzRML+lV3/AmJZeOWKmjPUornV82ywhE6+jaeA2YrkQCWgSfsaE02tVf/O4vqqC6pv2Wihkpj4XLoKO+AdOs+Q15tIqDg+AWDytmi2jExjF+52wOR0MT0X/hXz5ndhKArMCe+VyxCK7QbaVMIsC4sdKebRg5bvw+q8k0UjpXUq050J13Pax6C98ktI8JrS0v68arr1C1lNef//nfGej+uq97CS5aatEAU8xqMAAcMSYBW76Z5JxYQ1Imp8EopVy+ZNd2Pp+z+YnxaaJzG6fBp++gFUJY9sI1szipxirGWeqF6/fo7OV8UFomTofy8SSdtikT930WepsgTNPGZiSjIdd+vqJe35tSRmhz8RYb9k3kzalcW6vqzjv/SkvLiMbrGg3bJhbvdYbKpasaDWDAS5pM2JT19dKXvlh79R2aQzVC02ZxDM/m9jQetwDEnvYrXAK6nuSRsXdjHHS4bx73hTJcUS5YsC1+PLY4lulkSnd/9k7lM2x4sdXpK5tho0lTkluJQKocOnJCFzZryhSW1epJt73i1Tp/cU/D7Jpuf9uPa5xaVqq0rFqzq2K5amtBEhnJYGBjqzsYKpMrmGh/2ruofNTUR3/3P6swqSs77Sg19RzUmcQmXuf3z9k+/sz/cfbZQmPLMwvMTvzGb/zGFNAU9EqhEw/gA7AKAIuLBF0EOiPYLEp+2D8EM1F7zwult/DvYJlgk2TseB/q3wCiUFbkeYPonJ95rSBwDyWVRVsHXss7XVhM2fnjij62zrNKtWLvOxhzAsCuvvpqsx4Ii0+9VrcyBR1Xc9AURtscuQYpout5FuFXWBSeKejaj4rpllqswQf8HKDgrCs0fth+0MXSEEBXPPkEc0HebyyaRcsS1nMmMXRRnAtyBSn1wEZY/R1PISvD+Y6/SwkPoW1KOvv4WdO6oM/q48w9GumLD95vQnfwAIu7FTvHsAZ0CNJQ4g0DwcDUL8P9x9gji+bgxEf+HITB1MD4AfSYlF3nlo9BOiHqPfduoyTXhyWgey9nEyRsxLDvmiw6/IwJM0+AOHSZ8tFwYE7ap6+8ygTwnVZP5WLVyhZnTl+rDMZ7LEzGY6XN+8pZAG9ScIf48P69K3IRhMd+0vsKrwEyc1fzTltY7GfjLA78NWbRFtOQFpExwMSixLni9QC8EcJndDtEFpn9ie/aez3iWTA4NZp3ZvdhTNhorBRxK4mJhgVNFsKIAAAgAElEQVQW2YSG7abaF85rvLGlIrluezW952f+d12nnNaxh9ilMzGj3URfbZpbqkWtrS6LKgOdg8lCWt3JUOlSUSevvkq5SkW98Ug92KT0VIl8QpP0RP1pVz2YHxa9eGexuIQs7n3mY/5AIQTQBRiZbUIu9SgClAb/JwTaHEcYsLu/cA96e6WnfQddi+dwBplh6LIWCm8B7umsrrnuRm1s72r90GHtNIfqJCrKLB3XyWtepJPX3iKVj2g0zWswzWg0SRoDRa5hcjq01nQrHfJ6gK5xTR/7f96toupKDNsatXet3An7agIYALL5clGKuxzoIiUHg1A0WzGTBJuHnU5tT1sbF43dWgRdxmYB/EzHCcsLGHdbCbdscHbeDZFT6vZGKpRXNBjTKcm1WFEqnVe3j1M9hrVdrcDctNEowcYO1Go3tLSEpg2mg2YUZ7HNVDgWkxOZlcsVNQBxW3u/M+jGWsebCaZmh8ILG7PLskIHmIaQ6sCmvN8XFQ2bTy0tw7vR6ZZEF0r3MtcRINYc+Y2FxwYirdE0o73mSNt7bXX6UxUKFWNt1laWVd/b1oP3328+eIV8SocOZzXobypKtVQyG4Kp6S3TiZLGQ+aegs0jzMUvuOkFanXqHvYel7OfNiD613THuLw6f0vzeXvxSjWrojh3F8sb84xMMZcm9eC9dytttC3B1FQcuD4Gtlmwasp4qnyRBo6OqitH1exOtXb4pIqlFYsDOvXSb9L6mRcrUVjWkLk5ReNSVxn6qrEhibKqNdsqLC2p295TOdNTcrSpP/jV/6BTq2klBw1FMeiKG7l9qTQt84HPE4OuMN94+TZITp7+iTFNF6ArME/BtwoGi/IaJUBE43TkAQCCj1QoHS4av4XSEy8ftE1W9omdkvkZMGT6m9gkjkXUktBjgMfr8zOvz/cA9IK+KbBjXKBcQNecudr1JpaiPlGxVDLtGI8PDBuPhXFDH8Sul/IEpQ60MqFjLuyb/Pvi7mkRJBykERET7l9kDx76S8uDC89hDz3ohnsAlB0oL+4j4uJga3vNGVsW2K34ebBeQDSOK3bE7s0nNjYebhzKBMsOHBawo62dbWOTMLMEPLXw8UmndP7iBft96AAslkuqt2qapCbK5tEh4Y+FFmusfCEbewHhcxVPnHE2137Q5ZoEZ7vCbd/Sa/otvIaYfJ0RJUSXzsKR5/mNCVF1XQf6J1itbCZn9goArmwm7yArZruKxbJWlldVKpYMQHUbGHGWdfqKK02TZdxVMlKn1TXgFcBaAFteIvTxQTV0agEwBwO752PGW8b9/qHE4T0MsWtRvJjuH3/zo2GmuVZOdJYgdL5yvVqnV8YF+GmboPomgCdYdkim2HSkfrelYgELA6jOrunXcAG3SXHQ1wP/8llvayjQqZZWv9HQ7uPnNNzcUWk4VmU40d/+/gd0sptQtT1UptvX8VPHlThSVT09Ur+Y1OGrjitbzBqISmQpVUoDgAaMOIAFSQcLcGqiMeHrEUBvaB172bFrlA7e9o/zORO2eD8O4zhu0T8I1me77FgKYKVj302Y59NjZx/XELdqBdB16aRpTHOKBRhwk1Ot0darXv0aPX7+giqVJe21x4qqx1UfpNUYRvrW7/phC+DtDCK1sRIpVNy+g4YGA10x4LEMHJiumj76B+9SontBlWzCQFc1l1A64Tt9vNCSZJpa7A/L+JzpMs0dpeY0oMvL69wBKw3YmKVKRZ+5805jZRy6sTlzgb5rxkKpO2ObEyv7x400HCcvr3KsENMXtFfv2HdYL1ifaSIy/eNyqah2y5nuUqlgFi+5fEaHD6+rVttRJhtZ2HuxkLf3Zu0zxG6N6CZGc+hlIfcEDB6AMVfP6ZrNrwsL4KXDZf/JWwBdXDOALhhONFUmh4ljj5hHLP8U5g0bEguMTpkhbL0Fgy995vMP6W/+4YJuuOkKffZzZ3XbV71QV5w8qfvu+bweuP8JXX/mCj36yFl9zauu1foaxbOairmJLfClXEHTUVrjIeQApe6UklFKV1x1JaKJuEs7Doh++mv2v557Pi3Q5SDLQRfLnXkGGcCn0vLwffdqOh4olYBJpPzdty9KjsbYM+4TkVrdkSorR+yctHsTveTWl+tiU9qeruqb3/4jUnFF/SlA2dlMJBIE0+dLVdUaTRWXkCLtailPiPBF/b+/+UtaznSVHjeVpvQY79fimTo28b0c6Jo3jC3auTyTk5L42Z/92SkgBVDC4hzAF52C/J4SYSgxhkl/0fzTW2B9QQhgi+/egTKPsWHHwcIeuvEASYEZ4zm8m8O7PuxCiWOAwmvxOIAfnYvhuaGsjxxBmOgn1MstCKQ95gB/ENstoo/KujYsAD+Ly2CXvdDgOj9wi1f1pezX4gF2RPxcbvGJnT3JwR7gRQAYXifcecH7wf40v2+ALqaTSMgucHd4J9ImaeXFex+4W50xZpSwXpH5Pm1sXrTvqYwzH4AiugV7g64HFFuY6thYp8F4qC4LLQLdWDfGfVzLNvHjP2NeQz/knJELDu9hAfBPt1CQhbXKZKyjMIAXSgPos0ygOpRS47R9N72TtSS787qDpbRuvP5G02mhs2KdctC1ohzB3mbkkjDgZnYPsXGpC5Ix8YxsLBnDGn8Qs+BwgYe7h6c8Qc7BdRwyPWs/QIgfNDPu1WWPjNvMvTzmZbLZ2Vvw1TGrhH5POZzsTY/jDIUL5QHRKbPFMAf3ckkTdFVT4nSSGjZ2lYbGHCPUndi/N84/ocbejlIJdHq87YE2zp01IN6nlIuAeZpQMRkpO5Zyw4lyg4m2Pne/dv/xblUAGd2hDp86rhNf+3J10gO1K9Iw500RlEkYNzjQD2NDS+uDNA2tZ1VOEhiPDg10oUDOcMYOIqwDl9OTFVFcfxXK7XZgD7CmflRDrqjlgqY8EqnZbGln84LSk67pqealkPmrWXfdaKwsWZSThLq9oW665SX22Xr9ocawF8V17XYTUm5Zr/033y1lV3R+u6Plw6fUG0xVLBRNXDIDXRbyi44Mtquui/d+Qvd+5hPKJYYaNre1Xs5o0KkZeGazMTIPYkCXX0humOraOx9KGLAGPyi3t+m2Ozp+9Kj+7m/+RrkciQSu1VosLzImkDWkEzDCnp3qG2Sc6D1YnQ0I2YpRJq9We2AL2HiSUos0ADo57Zry97m0XLU5BGaVeblYytt3yzT1dTbeOMxLjCZ6/v/Ye88gyc7rSvDkc+kzy3V1ox28I7whCIAUBHrROy1HlONIo5FGOxG7O7Ohnxu7EftjN2Z3QhpJMyNqJY3IGFqJXiToRUA0oAAQaHigATQa1bZMVvr3Xj63ce59X+ar6gIBNMjAaKREdKC6Oisr873PnO/cc89JNQCdNi0zGYkyUQSCBHP6KLLhZoBsKz0Uvm1E5EaUTx0R2XmuJ9TVcsNg+ZVzgVExdOfnnkRmhe77YezCTzwcemwFldYenHPgYnz8U59DpVLDe977Xnz6U5/g9MEH3vsefOGzX8TePcD733sb4uAkql6IjdMr2LUwBysh288L4Apw9qoVzO9aQL1Vgx9yvprS28vZQ16hn81tS2a/vQhSZndNhPBT0DWbk7QvOf7sEYwGPTgWwbGDNB4jiXmwJjDLvbssduiWYLl1xJmLTs/HG9/8Njz+XAeT5rl466/+LqKsgsSpI0zZve2iyp8lm8mO4iCCV6dNlQ+XBsVpFyceuQtP/vhvUc66wnYblkvml3TZzmRHppJhfCaL69HZ7P2lP//zP8+onzIeUSzpEeAYSwbDNPFSmTgbAiQTW2OYru2ZhVL2Y2dNwHiPylR3YvQn5vX4WmS6zGvydfheWA7kAmKez9fg84qAT0TVlpbJRKsiTr+qR+ImLaAubz/WjjnS6ZqTx4W4xr7m/MZuH7Y7TfEzhrZxi/4JY36rDmUnViyPs3keZZgItgslOfn6+XahAvwzT6EIndeMoEmEuam2lo+CEb7+3TsQOAOME7VsED0F8wTpyG7TtVqdxGMRGjPcmiUC6jm0/Zv9ZNVmU3xzCARYeuSDsSQcjDRmVHuMGdCaoTB+T7uztCSnu+fU9iLvwiSIYtBuu8VkAi2zEXjVanWM+yHcpCa2DfMLC2IsyudRXEsmjJYMu5aWczfk/PUlRscSX63JOMKu5i7YLB/KpqBgUXVSugFRGG8e6pytGiot+xHAavljxo4qmzJtaJB0vFk3qbl3BIDCCNkQTdIUdOVshoaVJ1IeSpiRKbYY/FU5kKVWiV4/bglDdge2mxq9k8WIhl08cM/dGHTWMN+swLVS6dIcdjcQh2N4dkkZEDJh4644tifsJON1tVy0ynUx+/Q3+9jTXERjmODv/uKzWIgcJP0JrEYZN33ovdhwA6xXA9gLFQFU/VFfummVZbbhjwgYqyqTkQMRGSNOGt53bvKxAK6z1BFvsQjZeVPWe0r7D74HluHYJKEGtQ6efepJWMlM0yXF7wJzzeU3TingbwnLxW4/akbOO/8irK11UJ9fxiirojex4WdVvPPDvwuUmvBRBbwWTq1uYt++g1PQ5UztAch0KehCdALf+cyfCeMWjzawb6GG7uoxAQNkjkI21ajsPT+QaHepyYtjCZOlbgEn+aTnfSTT9fhjj2pgdUHHZb6WRhVumhEF9mRidMyr3i/30xOJAtcCFSc7bNv3uRaUcM7efShX6rkHoIIrlvoXFubkEEw/vXpdA7B5SJNyeA7s+D1N/eCBRHU+xSYuM78MM7x1ed3KhE+FOMUnFZguc0jT7kJXACLtG4b9Pkr0EKSWaOIjDHzRxonfk11FbNUxQR2juILUbuHQY0dxz/0PY2FxF975rnfjkx//uPzq973rfbjjK59HZy3Av/mfbofffxa75m0E/VXMt2qYMJ4gs4SBIYCuNOuwPBd7z92P8ZjNHFs1oa8QfDq7Xyu3wpyqd94xxfBWusZzpkskSLqGctwFwwFOHV8Ro95G3UMUDiUT2KMljAbUSe4ngbA/yWCXm/AnKV5zy204cqqPkbcbr3/Pr6HUXEapOo/Ergibxk5pZj1WKg05OJRcYpAEweCUBF6XSl186f/7f7BUD+FmtDXJDzTTg03RNim/PNOt1xjSmhLkS7t8pTvuuCPjBCAQKeqvqOkygMoI3I0xKcGXAVIEVQRXRthr2CQ1uaNQORZWQh15lRFQjySyT9qdd+mll4oHF9+HRKkkiYjx+X9+zwjqzcQ0HZNcxDc7a8LEVCpVWVzNoYhCSWbT8ZglVKZNv6eyLIDsbOLks+jKnPfvTS9bvgFuxzV5RWgbNHqhi65WBVtPAoW/SaSOUv3Ph6NIWCv7I8NCWYGC14rsZDs8zOuxmUBcwv2hbK7i6E7jT0T4/Nc+i6wdoht21ImbG3HeaUZAS/8qCXom1euSseA95DVVQEKh7yikv5GW13hNpSmdC5ztCOiif9WsayaPIcq7alRDru9UwaTaXQhgkc4Yfl5LBO4LC0sI2QHkUEPRkLB0t1SBl1WRxTrW2FAhaQHi9cNtyhYvK10aJF45L+tpGYPX0qHGIGdJFTTq/SJYZQmaHXMCsKQ0ZIaXBlTLGKYvVREUi1Ei33uhTG0Gj/DrM9BMsDWhaNQyJystA8kfAhLJqosRDLuo0CKB0UTrp6X13+L7GvaRRhM8dOjHEovT7ayh1ahheXEOJ489y35JZBFDrcWUXTLG+Hop7RImIdJkgsXFpozBkPPfn4Ad3Iz3EYYuSmFPSthjNfCt//w57GUjwjDCxLVwyy+/D6N5B6NWgk7cl27EaqMq4L4/6Iumrl5lqHoqfmUqUiU1z/HO8lSsWjJhwM4cwDueIIsm2flEP1MTaF4rL7NL9zANiksYj0PUag1JCZhrz+GRBx+AkwXCQiny224IrIHvFC2OxoEwPmS7Xn3TLVhd20CluYABbSGayzi6OsD7f+ffIp54cOb2Yq3jozW/rD52HItMPpgeMDSiCMkA6D+Dz3/yI1hulREN1nD+OW10Th1FKZ2I/olIW4T0U9CVlxjzdUWCUvL1jcwy1182vrCLkwehleeey1kuc+DjOM7F9JxviSXrgXTHpuphJ53V1AHy0MsN07axe89eAVlsKGCDCvVt1OINBiPRRmlzS1/mCEEVQdfi4oIK1vPmDu1yV5E83yfBL+8NBfzqYahNIFLxsMmAsdPYGFfuNCL0np1RaiiALgFwwkyTNS8L+07JzPramhxo2jVyrRrULV2VjOGiiUBaxgQ1hGjgxLqPhx4/KgzLrbe+DrV6Xcxo7/zunVpm3jiJipPgX/7GO9BbexIeBrDiIeYaZUSs8LCFgvnscYZKqwk/jnDplVfA98M8C/WlCbFf2hb/M3z2dNPivdlpB9O9wIAuvpNptmZe4q24Dp564jFEEx+tRhWTYCDxQJWyuvWzvJ+KV0hZQJdTJoiysPfAeShVFxFV9+C6n38X3P2XoD9IkNgkjOqo2jaCkY9KrYlJEMGSwxYjyTZhRRuoOCN8+k/+L+yf490eawKEyTsVNln3djJf+jCFRy7hxbFoSIMXf51LX/3qVzMK403pz7itk4Y1YnZjFVFknozBp/EcMX5dBFJGw2XE+UYIzxBriu/Z5ciH+V38PXwPfPD3mt9D2wb+m8S+2DwVzbId1bIiEm8nduyQOuaFka4YcRHXDY43Tur0ISevXizpnqEfF0tVTiG7cdu83i7m1R+esVUzkecMWG0fenQ8NwNy+xlN45Tp9P38oMsRW0oFI+pxY/7oIOCCuOVhSKP8mxTCc9Ebjfty8gxpZJnrJ778nS+gUzqFpDwRcToXRIpgCTDqDH92qOELhNOirosROdyghQUjuyXdU2V4BLw2RcqxWl+wfJZSxB5NndnF/cuAReOUPKWni6auBnTRpoH0kyW2DDffdKuAKu7Qw8EQe9rnYDTxBXg1XOYPlsRIk+OCpUICLH52iudFNCsaAo3LIejm+yuzbJdrAwlGyYZqQ0YsrB3vigT5Eozm0UXGekNsVEQGz9gXNeGTiVpwczdAY0vZa1qa5FtOEVE0WtJmCNHeSKs0x3IuuGZXIHUycw1EnTV8/+++i97mBubmWnJK9Cxg2OuKTQDDnNN4gka1jI31VexemkfG7MMoFBaMezjtG8S3iUy0a0lckmjCHBeNchV2kCAc+QIWWo02Uj/BYlLBd//sC1hObJRGCZKyi6ve/WZ4Fy1jJV5DLxtO82apD6RuxbXZJcaxYMMuaWyTXltqL2MaTkmgeGyrL1bxsWNBf4dKktL+O4ist3QDc7OlYzvvZSCAfTwOsHv3Htx3z92o2ApwTeSVluFmc5zsCIFWmbFOLFX4EW648TVY39hEmJSQ0QS1No+V9RFqS+fiLR/8F6LrmsQsUdmoVhu68eR2HGqJxu5aUp0DIFnDVz/xESw2HJx85hGct9xANNpAvaxaLPqF6fKfH76EXVe2i+OKgnf1n7MQM0/R97Fv3z4cO3YcBw8cwP333z9NF1Dka7oXc6YrpqhZTYvp2M/nsAKwtGtR2OMwjqX7e25uXjrvCD4bzZYAV2rJFnct4cSJE3JIJoM0CQPML8xLl7iwGUx9yCOKcut2BWG51ZCYZ9LeRZqsZvm3eqjRw13xUHPmYveTQZeIsSO18KEBMsEe3+94NEKrWYc/6goYpuRxWs4qeYhRRVKqoetb+PhnHkBjDnjDm96CBg2QE9VN0haCmsVDD9yDcX+AN99+CXbPl+AkfZQmfelWZVMDrV3EF3gSw2u20Bv7uObGGxGEEwm5L1iXvvid+7+JZz4PVVCYf4odWEnQfUozNfXnOMIZbP/wgw9IiXdhrik6S1q4VCue7OskSsYEp2S7GPNj05g4EbuTi664EU+f9rH30lfj6tveDjSWYZUX0CfYsizUxPPQQa87QGN+CREj3sqkvDtIB8fx7S99FJXkFLxsWOgKzjNP8+B5U3bk+zUHHxUUke3i58j1kS/hfpS+8pWvZDuVBg3Fa4ATTylq4KjtvkZUT8aLRqY0feNEIUPG12MpkBE+kvH1Cj6klCAnLMipSWlm6n3YxcbcLxXs0buJGy03BpaURHsmIl2zAM8EdFMQVUoQZaGwIkKXw4If6cbvsmsp7x4U3Q0FzGLWqd1vtG+gwSdr1xSg8+fZVcVr+fjjj2NzsyuAhZl27/iFd6JdmRNhbc2ri+s5jTE1ysx0b+UXeRvoEgPVNJbAX7I2ZLyo82AXzX/9wkeB5QkGCf3TaojIftBMruyJyJ7PY2cj/8/rIo7deamA15EbEd0ZKKeadghJ13WGeJKgwhMxFPTwMxOY8d/CgGLJDGV+hsRGq06dHsuSIXYtLuNVl12BeQqS40AMRhXcsLOK/1cNhCm7EpQ+36Kcw9K8dLnzxk4QwFO9lJ7zjE0pL0rZWTcD3hteVjJfvD7GYoVoIeHpy6F/F5kUH/VaRXQtZY+sX+57lLE5hMwDvaQ8CdbOhJUgrc1AeA2YPvbMYexZXhLg1d9cwz13fx8TfyBdb8p85exX/roUU7sEllKfMRoEQ4vPSmUK6IwHUS5Szo8CAnjypkuX9ghxJo7nIiKnD5ldQW2Yon5ihIe/8QNE6xG8VhnHrAle/+H34bjXRdRgwxdDaRm8w25XZUdYOmJ23t49+3Hi+Elxg2fna2uuicGY4c9a092Jw5Dv7Qi0it9XoDoFtaZOuQ10sdSpVioaGM6/S6nJAp558hER8nI5oCCcbvjVall8lHjgI1NM4DQY+KhxnMLGwXMvQDhJYLmMGnIQWlWklXmgtoxX//w74bX3IfNa6I1itFoLqiubZpYWu3V9IFnHlz/2n+DEA7TcCHbIDsYQNQ+SKUlnfF3sNY9w2mEl142h77EYDtM/jswQ1zuuafx8HKfPPP20ZtRa1NNWJEuTDNRmtyONInFUQr3WRGuuBXYU8p5wjBOAiXVD4ZCgJ3yjzdQbZHQus9n1fJx9cf4Zdjv/PDtq+raPip3+/sJMl+xbE/Vwk2pOHGF51zLuuusuzM+1EadkonjQUaZD3QPJEZeRoIJv3/mkyADe8KY34/TpDbmm1Mt96QufQ6cLvOWdr8WXvvx9XHdlA7fc+Cr0155F3YnQqlrodzZQKbNSk8lYsbl22x42egNcf9PNYuArlY5/sI/Z4WT2EYzIsni/8kVm2+fkWJ5rt/CD792FRq0Cx8pQdSlL6KEu7gVj0RdSQ0ntIu1NKvW2GPoGUYIrrrsFa7Qw2XUBbnjT+2Evnotx4gnAbVWqsOiCHzOAPkKtOSfre7dzAktzZSSjk7jnzs/DX30EDScQP7tkEmDij+TQyr/3NzsSHj+TP+S+bWLhouweGfuXqo8o/c3f/E2mHj/5RMj1Kub6EFSpMaPmDRKwULNhQBgHITelyy67bEtkDY1Q2f1oxJE/q3E1Zf8KmKP4uyR0mjE0YlBaKPXlQnuWmAi6aLYnLBsjZ4gALApnxyhXWT7SwWX4KL1SAmcQIYQfjdUagVuVzZbtMsJkgvX1NdnQyAwJ2KJAezLBRmcDJ0+cwEZnHbUGGSY1wpTrnGd2kaGhMeeoP8YlF1yKyy64HJ5VRsPL6dLM1s683Nxv+/U1Sx+BElkqRugQPHEgS8yJY+O7934bx6Mj2AzXRARL/YeWmFn/ZkBzIJ0+1GhQC8fBJR5oNHNNKGj3RAjLTYxidwVCylQRUDEvkN5YkkHoegLMyHjw5Ekhh2uVcdtNtzONS0AgWTIK4KtuVUAWT9O1cl3AlkrkuXnmuq+CN9ZPHPRb9oDZYq/Xq4Qh4zlEyKt6Dz6m2pOcRVStoIL1/NbL5ydTWmMGKDWC0jxAVpFt59qRSf0U7WL73Q3ML80hnbBkH8LzHBkbdikWqwCCKl57eiuxFb3bWcfSfFvEpTz1EWzZ4uhNVsa4lhMcJTno2pnaPxNmKoczwyZazDSgyyEQTvi6yq7wvrGzcC5y0F6PcN/nvwVnkIlQf8PLcMs/ezu6iwlGNTJXGeJSIl5fITdsGiE6Hk6fXsf+A+chYFmqTFGrj0q9glEwlAYB2lYUbYq2L9Xmeu+4BcsmaZipAkrL7625xxyfxuYjk/Gq7A7ZisOPPSRlVjlgUARukRGxMR4NtLmI2YaM/WH7v0sQxiiXeSwv70VMsFCuYMi8RaeJ7qSMd/36v5bIHKu6CDh1MWvUQnP+PrfIDQLJghucfgo/+tuvolYaIx1Q3D9Eo0xz3j48xvjkTJd8DmG6RJ6pAnU5O7JphV2Bml9IVoEHAa4nzx19Tsq9B/bvx8bGmlhYUCawvLxLSmNhQIaJAaX6OmSHecDSauYWB8PtW6auizlLu/OR5gVWfRM99rw4bccic/6ipqR1Rs05P4CobEAbqtj4Q58mms6mWFxYxN//6EfC6AUxNZtJXno35rDSxiDA69DDz+LoCtBqAyzGXHTBIq664nI8+MB9WFv3MeQG3wauvfJ8NKuMfNpEq0JzmUi0kyzzlmm2XHIwJoucWrDLdZyz/yAsl147L7089bPaS1/6684IiS0H322HHjMPZ68/u+Fk3DfWVtHvdkRjxwYReqA16lWMhkMZrwRdZLboCORW6ggiNnOVcOV1N2OtnyBwFnD7B38LI6sFp70XVom5twmSYIKy7UoZ16u3pGQ9HndBpQYwxOi5B/GDOz4KN+lJqZmaS89iFSCTTFKynzNLJ/6MZoZOGS9JjTgLpuvOO+/MCEwMoDI2C6ZTkc7xxsaBv5a1e5YJTXCz1uYTtWTIS4QEZWS8jNv8S7+ZL/4nprrXfH7qwUwnIrcOZqqpMDp36hY7izzVmW2l4zHazSYS2Vi56JDWZrI5dRwjmZhiiLalz9EUFhOsrB2V071MblLiPCe5DvrDPo4fPyZgTpMGNadl6iAgxpcsfappJTt1yPTwjbOMRu1SFpfEvNpKHLzl9W9FzWmgatfke2mUocoIjC2ga7ZImWHN38/SIRkG6rOoyaJPF8Hyc50j+AJhqjsAACAASURBVMrffw7leeqg1IjWdPboZseoGW5OdMmfyOJFsCal3UkkpVk/TLC0uEs8rsS5nvlaJQcH9p8rZYNRfyiu7LRp2LW4iEa1IdCMV5AgqoIGskTbij1LNyjRd1BvZVNvkQOtYpdPcZGW3ef5LSemKGmLWtt0fdpISp6m3Mi40KWDpSh+dgGbeYcWWUYCTr534y3HtmakAaJwJD/rVj34/U1UmUloJciCAUp2hmPPPoVKhdq0jmzo9KD58f33oWylKIUDxMFQyhAEomW2sQ968jyPejoJJFadl0Ri5Ju3FJymoCsPNZ8WxvgpVAfEE5n8P9cE6oJhrgr1KxoMS52PTYNZMr+G/udFiRPMJx4Wuxn+7hNfx7ymxCBp13HV21+L4T4HG9ZIuxftFMNohM6gizFLJ5aDYJLgnH0HRIBOjdA49GGXuQGNUGP8FUFXfvt2LCvOpvMZi4J2GRW7h3c+eW8BXblukKCL3VNHnn4SASOL6mXEUSD3xnPI0A3l8KGaFJ62OT5oCk17mhQ3vvpmDMa+iAN8RkRVF9EJXbzt1/41YNP8tS35iwzC4jU3JcutMCbEqPMc6k0Ln/yP/w67mxaqaQ/peB3NMguKuhYJ/yLAUVMM5CvZ2FJMaBMioeDcDLRbVm1FeGjiAaqKjU4Hc/NzMq8ILjmHKXpXFksTCYTVJXgzzIsYslMEXzyozK6vGjrzN2pk0WxQbWc1zF09E1kpm7m9uPZimLId8F/xWwVNlwFdbLzRSodaBj3y8MOaEiIkt5rXSj7kFBST7XIxHDP/tY5atSVMNgFBreJK5y8PH53hQCxUaAGyduo4mlVPNJTjfhftJg+MJdVu2WXUWwsYh7xnJQxGAa657loEsUae/cN85Ezj9M3n936LfdF24FwEalQ9xFiYn8MDXA+lAjCRa0mLkdAfi+wh4r7kVWQtoZyFDQnUWV56+bUYhS7G9hxu/ZX/EVHWQFpfRmpVYMUpPJar2Y0axSKktz0Hk2iMNB6iXPJRSjZw52f+GG7cE60r72md63Mcwh/2MNesi/519gk0pUHTCnQPOyvQ9eUvfzmj5oqTkxYRxgne+GgZA1TjN2UMSgnKjI7L2DBQVM+v+VpFEPezHlCyLuixRt3PxTRSowVGDMDlNTK2Bia2R95UKrl/9XJNFi853+fdNqTXV9dOi0+UmntuTU9XPXuKJ556TEqF/NwEeMx0oy8NDT35tYCsXJYgnUEEYDnm40ZNMKPxN7nokIumRRBEkiND1a5j3A3wgXf9D6iiDkQW6m4DaUhzWFtOS1u9r/i5Zku7AV0scZJxI/hkWZMltdAa4/N3fhKhNcpLgFoaJCvF8Gl/TK8noEyvILFKUK8vEb7GbHLwpMxy0UWXip6LovVoorFBl1/6KmFKyvSnMYBVhOQaCyF/GJGBCrJEOzSlm4ldJ9yIS5aUTFTXrguzCF2NCD8H1yWW5raIaYsb75lmmVMQJjDLRjAh80FWQEGmaJcleDdWsXmaoFKrIhoN1Ug3t8Jw2fkaMLg4QBaNczCd4cnHHhKmiyCJrc+czM8+exiTcISIvmg2vepsaVJo1coo01LUz7uBXUdiL2QcE73S32lqbjkz6zMdduLJJR2AuX3AtPRTAF1T/YEBXkX6X7VCsnXKe87g0n4gBzLGvLU5sbHYA3746a+jRckFeyOaHvZcdxHOue1yPN1fkXSCMJsgtiIE1AZR11WpYehP0GjOY9+Bg3IrwziC7VmSn0fdBmvTW2TEO+y5z8d3yGh4XtBl+Gjez7x7SiJo9MTKsUbQ1d/cxOmTx6XMT4PGNJ2g7FoIQ5aI1UyZAIaAi3/S1EG3N8Stt/wcBr4v5b2Qtg3eHIZZHedfeSsuuP42wGkDdh1ZScuD+hm228tMEPlrwmx94ZN/hnpphDnXR9Q7KfFEHt3KhUHPuxep5xQmWYjFPJw7B0di9Ct6Ayktkr3SKDIFTmTxaRy9srIiTUv9QU9j1HhYYjKF6+TxXPTnUrG7mIbmbK9e69lnMKCLuZh6ZClC5ueDzzsALzlMbUNM07qyef5OQMz8zh1KV0UhfX6II9Ml6xklHo6DYysr6PV78CqUe5DpmoEuhZPkXKjLY3RUE8FEdY9kY1iGatRoEh2CybMsgVHjyrHYrNMiJMEk8FHlHiD+k4xqojxHAReZ3/X1Lq6+7hqsbpz6Bwy6VB84e+Qb3Y6gq3gv83VZzHkTHNi3D9/+1jcw32rKVQ9GQ1Q9ZtLqeAvFUb4qJUV2l2bUaMcp9uw9H43WOehGNZx305txzhW3YFJZRGJV5ABZZrk9CIVxpywg4/5nJYgmAyDqo2wN8PWP/ns07LEctHzGtpUtMScebm6g1eDexEOvjm6JhNpymFUM8JLLi08//XTGDZVlRE5CAiYVqXMyKT0rbsX55CuWIY03lym98O+mM5GT3XQ4/uxA12yDFTBDUJNnC8rf88w5nsJpeaDIVE90UlKRqOZQApa5GElDQQ7QKPalUShZoS2gq5Bdx++zdEcNGEus0n0ZMc5AHeDpV0RXdilEMgJD/hDYKdtGHxt5D4zKYSYfRf0cKKRPowxO5groSv0S3vS6t2C+soRkxFy/XfLvLCm4FU+9OrdRumZ5J2ikKSGBIQGXNDlQzEwQ5Ub41Nf/ElZNfX4YqURWigzVcDDAwtyieP6Q6WLJkJ5D1EPUqnV5jghfLQf79u0XdohlVYZFs8twcX4R/jgQLYU6XVNcn8fR5PYebOBiYKrnaAlbLD6EWSAQmml3ZqfofKEVnyuduATTW8U/xZMUvzb079YTlgJBNljQPqGsre28RtKlmAGMsglGQlN7bYrY10UDJBb+PI2lKZ575kn4w3WUUmaCkpGL8fRTT4qxJTVeBF6Mt8gYaWGlqFdpXRDDpyGjBRHBJ34f7YaW6/ngdZfQc4KRnKGVzVrWrCJrkAvvp9Eu5iqYJUKtK2YaHKPFmW2I3DhZXqeuK6IxIcezeErl7Ebue9aYODgnLOPZux6Af/g0kn6EMStQy2Xc8MHX48jgODqDDWR2CrvmSJkxIr1PltL2RPd3yaVXiC8R3xLnBC1LaMYqB5HnQ1UvsHCYDlEDBmZNLoV1YTqe1FpB5W/amEKtp2e7ePKxR/PSMEGORpHEEQGygjVqgjxaXxD0WNR7haLrKlergn4iy8UINUTeAjbCMt73G/8z4M4hTj04Hm0VtjW75J+rJDzZCJm/geOHD+GJ+++CN1mHE22i4SVIQoaoq95QrBXkpMeGGgWb8mHYkCCSQC3zy2cke0Qmz6LfliVMF82ARRLAuC6WxClStvnZWF7L9aq52Z6snLmei4dQM/K2Gkjqhign/Sno2s507HQDC+XAHADPxrW+5laN3vZ5a55j3tUOPlfPA7oYKcO1kHefnfgnjx+TZiHVShrdpOojySySBZ4wVaBGWxz1mSTTFU/GmGuyApLA9jyJmeG1ZyfmaOTL9dfKz1D2pAMHD8i+2uv15T5ecMHFWFvdgEMNMft3z9oz5We3s764VzagqwiAZ+uO3teta5ZWocw9ZaNbCfNz87j7+99Du1FDxbUx6G7CpRC+QqZZYwGZmUqgRcBle2UM/UDyPy+88GqcGljwWwfx5g/9K4TlBSSlChxWabiaBz5sryK64wkZszKdDBjf1IcVb+JvP/mHKPnrArCoo3VKEXbNNzDud2R9NrIAxX+zLmKtIuR5ky9x/SplWSZMlwFZMpTJQuQaIxFhUqjJrsBc08IN2wAsPt+YmhpjU4I20/r74m7e8z9rZ68Wfb4SfASHOcDKF3D2BIoRozBZdFdXywNhvoIh1tZXsbq+huG4D6/BlvAMg35fwJJoixIia1cYIYm3yZku0/Wnv1wdnfku2BnJz2vKhMbnikCHr0d3d3nklL1u+GJeJCwXNUHGR0Za9ZOSuKVXrCoSH7BjDxfsvRjXXno9SoGFdmUeaZAHPBPUyU3fuuAJ6MrBTb48CvAzRoViw+GE+PRXP4pyU7tLTp04heWlZVFPdTs9vPXNb5VoHW7OdHQngFqcX4Jnl4UBJDDgC7KFnP5ZtAkw5UB2rzEDkYCLf0SrFlG0qq7Z2tVExkzN7CTMWogwjbsx+WsEIMWFeMuZVxbXwklZrkNBWJ3r7qbfm0722aYsZRnmsvFmcn9LQqQh6Rx24QGYaDfNw4d+jPGwK/YCDBIm/b3y7DOoswTJkplNU14yeDouaetAEMdRx+5Boa+zVFgu/vuEVis2Lati6aIcSRmYC/VYWv7pns3yreoQZ0Aph0P5hOH11/FffEy9zsxPFva5WeAtNS8sUWr2W2hn8n8CLt3UVTtHY8faxMHBrI3SSh+P3PEDeEEJo2CCUQ34+d9+F57zT2Otuwqf4b1ehszhgYNibHbCtYUZYscfNx3L5YcuybzkgYFj8mxBl67fMxZp64Ku93gG4nUzUC82tfUgUGG5+8EH7hcPH89l6Xgk/09jAmllYDmOWcoPAp4SWJ6rwh9P8KorrxQ9Z8bDhtNCYM/h1NDG+3/nf0WWVBFmZVRq7QLomq3Ouk0xMaCjpY6wg2994WMSgt1yQhFjp9E4T6xQ8ZbRNorWTgYCpQwlOVBx/nrlCiZhjI1Od7r583OyW/fyyy/HSOLVKugPBmoJwYBtrpMpJQd6H8hsiTkqD0qWJfPcYALhTwtifr6FVNbGbazTlgPg9rW9CLrkFQvjuwi6ihl3s/k6A2TmoJn74BV/TQF0mTD5aoVu+UPUclKBbNcz4tOm8UxsVOH9IHusn4vSAxdjSg8YkkhtqkVtKjtz2Sg0lsxXXi/pjmW2q8vN3RLj2F3Ly+h0O2ISywM8z1Qq3SjJoZTSCVZGHHq5/IMGXSbdwNxLA7qe775uBV3UWFJvTQDMLuwaY+aow7ZK2mHN/EWO23oDYRRLadGr1gQE23YVV191K070MwTt8/Dzv/y7CNBEmDmgHWCdsX9BwEEtoCukk4HLe8h1fgRrso61R+7CE/d/D42qh4nfRzjeFNAVDrsoMc6Mt2dqh7ENdMkQLDbYvTi0UxqPR+LTxU1PEH5+yjWgiqUmmZA546WnPy7GFLPpBinhyLHqmqRjj+JriWqh+LRgyfC872k7fTyzUFA91dYZNXs230OopT9uHlK6k6Ab1Vkhxd33/BATMjsEZ2QWMnYnaq5kypynCicYuy5p4kotjim/ccFhNhwR7Sw9ffrOjLlgov4vvE4sr7KcyYBm5jxyY6EQluJUdXzO25tzx/ZZQLEu7ubwSurBzlzRcrlpGaXQgR2V8b63/SKqqMFNylJerDL+Zsq8GdClg33mJaIaKWW4otw3jWLaFFEpwKn+c/jOXd/ATTe9Bo1aDRvrG9i3Z58sDFWvKgCL7BeDnSXfjYsRDRvJbInPGn0eqfUiO8NuUFGWCAtHDysdN2JlL92XLPvqmMjk745XFkdtXguTfGBO3lN3e7n93EANK2KgB5maonmsLJcF4MWv1TF+BryKoCyRaJzJiL5SFqxaGcHGaTz+6INYO30cnpOJX1K95uLEyhFUK9yoEtEALS8vod/pwI5iuDmrG/hj8SYbDQdSOqNOKxiNEPo+9uxeRr+3KWVYduz0ul20WrQTYG5eiuF4hOXl3ehudqVNmvYGrfac6lAKHWOmg0xP49o9UzwpT7vb8m5G1T3lkHyb5lhMNgV0pQgd+mUp4CL7JXFo7Ba1PZTGGXanDcwNLHztT/4Gu3goo3i8YeOmD78Vp0s9bIw20A26mFgR4Kp5IN29Xa+GjY0ufu62N6DT6Uq4NueldMfWKog4L17iSXELwJyWpwrli9xzS2CJtKxrOVH/ztKtHlK4IbNR49D998PzLNSqDsajnjZCZGQr2e3IUluGep0+VGQxHCwt7cGTh4/g7e98B9Y6q4jYSFKq4/QQcOYO4C0f/C1EWQ1uYxdgVaa6ru3LHzf5KBrAg49wcwV/97XPoDxZgxd3gUkXDYaBR2RRyGLRS4s6NLqo5zHrjPhKQ5xaPSUO+w59CsWPLBCQ1mioDonarYXFBbWACCeYm5+X0hoZPQq+qWMTdp7IQISNTK7I94K8A9ucMwV0mTMn535erTZt9LPDnzkIGiCVHx3O0H8pkzd7GIBVBF1FMJbfZzn08ucKP18YSMb3T1z9o1g6Z/u9vhxseA2o63ry0YdRpumzAK48WUL2kBKSnOmKWTqm9rTeFLBKdqvZqEmTAw9YlBxccMGFSCU4nN5lLsZsGiGbmOjBLYpptUNhdkkivfq9Ac4/73wcffaoWPPs2L774vbvV/hZ+foq98KArJ1A1zbQbA6/4sdI5omNHyU89MAh6XhnJiO947ielsuOgNt6syUecZSz1BpN2VMtq4yrrno1njjWQ/3ca3HDWz8Ia+4gYrum5V2Wg2OSA9SCeaIpFTNu0chOgKgD9I/gax//CKpeCY2KBZ+mts0ykmAo3oasUmgtRUFlcZzLp9qSiPHibkcpyfx8qM5O07rH5YaGedljujLKbzInm5yqzxPqNf9QxdfSZm/KRaSx6RBOgSfNSYNA6FaWTyRs2YJs4Hw1mityE2E3ncSTxAGGowHm2/MYRyMBTRWvjM3+Jhqthlg01NwqOuMNPPLow8JiUchM0fhg1NMom7ysaD6WaeHiJhPbZMVy75DpaqLibBW/q3ZCwM10wSiUXzLtjNIbU3wdXbQErnFjkwgYaiQYs0FmST2hxP+J1yeOhTHjwlr1akiiDP4gRN1tYbGxG4O1Ed73Cx8Q4Xk4iLDQXEQ4Vn+t2WPbPcz/YSuknf2NXKCPEGHiw+MJV3byWASIYsLKTi+R7bJModofKX/mZVwNVTZ2BXkpq+DFJXYW+XopbvK5Qa50RIqfmi0lVxkn3OJtjR/h83g6J1Dl87hgchGNybCyOk+Qz4zOMESzVhEdADVSFMJVKzxA8KZFki1Ih2PR65C1Ym4HyynUHEmdKcRdX/lrWIyB4KfLo3ZooscyoHy2kuqq+Hf+n3/nz0rpjy78LNmod4fMC2O1YnosuWmLjk1FY9Ov1fleYIA2otTrGPSHaDXbwlIQUHNzMHMtJ1UN/Jze8u2AxQAs3SRncK14mC4S/sxEFEd8AVwZnARySpSyI1ncErPMarCCDJVegifv+CEqJ8eoraWotzx0djm47t234eFTT2DgjFFZruLU5ilhFNTgluXFElKrjFddcw06va4wgjK7GW7MteMsQZdS/jssdNubJrbvambF4/uLgUatjgfuvwftVg3jcY/clrBdZDTZdcwDplVi6V9z+VgiajTmcM7+/ZRYglwJSxpZeQ7jtIFhUsOb3vOrcOb3I7PqSGgpwTmUs/PGAJf3vjfYRLvpAf5JfO3Tf4pmtgkr3ICbjFErMz3BwcbGJuqNNlrNpgiNH33wAbQbVfjMPMxNi0W2YJRjsjzn1hiup00NKOHaG27AiZOr8CoVlCsqVC7nJZTpBiJL/0z2b6oX0hUpukvVlHEjk3Il7YMYR0XdjazhJfHz4iFU5Se64eoragfn1L5EDprbQVfhpp7BAO10swvgbjoZTFmL9zCRQzEPgxN2Zlcq0qi0sdHBypGnMVemCTAlIRpXROYq5RqUaVol45cYA0W/tKEwhVXsP3AA7XZL1ptBb0NDsvO1UVbEfH9UO40iq57vm6Id1YYk0Uqf5fh/cVv8z/JZRTD1fPdhh0lq7mtmY+Inkhpyev0EJlGKpw4fx95956O7ORKAyyYT5nm6dhnt5iL8ISsDFTkQP3P0Kdz0utfAqs/h5NDFG9/9YWDXJRj7QLU5L6bdlMhqeLxpnpp5QiIbA6Nn8Ze//7/jooNLcNIB0vEaWlU2sI3kIE6LGaPvM+77On61rK5NLi/tBpbSzC+MZP1hc0oQ5kpOiLqhyP9z3xZj1eCHoQAmo/mSS5zHSAjQkhwvSBcfzel0YuqvpH1BpeJiMOrLqYBAi3oPlufITnFBWpybx8rqCmrNqnyff9gZeN+P78PQHyEuaeAy3yYZLJ4quBAROWtQjbk4ZlDMLpCALiublf/y92V6E4sakZ2cr7WMY1zWi4N79jsoXuWCpDmQ1A0b92XVV1Gwyn9QrUVVSnRyo3nwZM7UyS727z4PvdMDvPcXPoCmO4cyqgK46gxkzk/wZzO1uCROpLzDoaMeUGLOKQ7aJkeQrJQGj6p4hOcEngZNULUZPsZp3bjn6/XmAsyTuvFGMw0ZZpzwtMgFzzClGpQ+M0k0bKoAWIJUMVxU53sO/Ek4QL+3gV3LuwRM0VzPJUMw6AlLRW2WbWdYP7mCRx56ABtrJ1EXHxYH4aiDlseTLrtGzeKwg/h+CraLLJmkCsJlGdKwsWe0Shcn4/bTvP4+SwxoJ7IR9AdDNGr0hBpJOUs6JmW+mHxBs8iZ97hNp2VYiPyjbClK7tBZT7AzEXNSZbhoGeERdNExJc/8i10Hg3GAerUFCupLT2/guW/eg93rjFABTtSAWz/8Ljx86hFsukMkrQw+YzUISG3mY9pILU8o/1ddey16w76A2bI4hbPVdZvP3NkM5LP8GYuMcmqj3Wjivnt/JB2MYTiUuVAps6zItY0di/SsYjdtWUqm0YQ+fFXUW3PYtX8/AgrtnTqCxBPGi6Drrb/024C7IEapUakmzIkpwFAtZAxwE47rSQ/h5lH88Jt/BTc4CWfSgZeFqIi4n2VQdl2lqFXKeO7IU+iunxK382mW4vOUp3RDsKTdfuQHuPE1t2B1o4NavQmfQIxh6rmZ71bQZU720Hza3M9Q5AQEDGQixLDaQhhNBOAR0Ig/Gw9lFDHnPoUsT07BFg8auQlwbl6St9+frSN7cdPf7g+lQEg8E8nC06yZrLTryT409gP01tcwWD0hBzcefoPJRLRwlWpNANdgNMLC0hKa7TmUa1WJhBKGlBZDQYB+r4vFeXYo/kPtPjzLifPT+jGyg1lZGNpJEuCZo8cwP38+HnzoaRx+akUkFze/9grU6h6CUYhvf+NReNyCMuDaq8/Dq2++Cqc2V3D+5a/CWt9G7O7GL3z4f0F3YwKnMY9ai6V9NZrmnFbWX9k1ZOwW94HhM/j8J/4YLW+CCgaAfxrtKegiKcA/ZMj4fD04a0aEMTV/6YHlpYyK7OmjwJQI+6Dah/yraemxqLMStC6UtOYcys/k+XTcMGm7QKNUIy438SniHTVmNA1fP4VnO4gRozvo5bTsDDQ98OD92Ox35GRVb9Yl1qaz2ZHyRBCzY3Aimi2a//F9jMcDqaMz9oY/M6uZ68Q0ByJuNjNNgrkIeQFxWrbbvgnPnqewYtuCYTrszDaeaRgzwQRr11ygOPnJ9lB4WbY9jIYjWbSobeIiHNIB262i3ZhHNIoRjVMst8/B9VfciGZ5TsT1Ljwkk0Q80872YQT+0vItFHu+KMqhVLeIEs1HxXE9FwNT+wMCNXZVSeRzvnBufRdmJKmvtho2yvjI2U91JmawuXY3yoGPDFrKrj+NqaEGjBYKtDOg6Ff0QHyw5CZgNUapXELv9HE5wQ77XWG6omCMH37/TvHJoQ6r4pbgElwnBL+BdBdJP1gWqyO5APMC6DJi3i0aMINkZsCHpTnpHnzJoMtoj8mAqWkvNwPaU1B7whZzNqFwdBlD4jMFxuZ6F8DcDsDKtOTvdBZT0JV305LlYk5hyg5GZbpk0y6Xxcxxrr2AZuRi98DC337ki7gw5Gkww6kycOtvfwDHe0ewEpxEzxmh3C5jxIYAbnYxN/0aJpaLCy+7XLoX42iCKk04eRB5BUEX44ns1EK9WsPDDx2CTZsP+qKVEpTLzOdkI4grjCNnhsuQdGG7aBrKNAYXl1x5JXqjAF5tDpuDCFl5ARO7jTf98u8gTWqw6rsFdKXUBeXFMDKjJYkeStHt9zDXKgOTVaC/gru/9ilUswF6aytYbDUQ+BO02/PY7HTRqNdw+PFH5Gc9SyOdlG3emQFSHprdd3V0en1cePElsN2KgIpuf6CWGAKKCqO/kC+nU42sH30OGZytzBFZLh6+jT5UzuR0xJdGGYISZ4tkwDBd29kunVHbtT8vZTXbCXTpqqx/VDeqB1OVxPD/2t3J+neEo4cfw0KL1h4QzRebDM7Ztx/Ndls0RCOafXPdtnjXuGapgpiSCI7jMpf0fwJdL+WmzZ5L+4WUlQkXXtXFoYcex5GjPTz19GmcOk1mEvj137wNrXYNn/nU11B2gF//0G/i3/+7v8DSEvCmN18Pywtx5fU3YHPsYRC3cPs7fw2VPRdJWZ+rvNqZKOiSnVrIBHaIc0wEwOgoHrv3mzj65I/R8gJk41NolTPpSFd9Ljsf2fCgkYHm0PDyQBeFFzJOdyhN5WNX6FIpwRVKaPkmNWQ+H0XELmvaPOnoNeVGy1IgGS52vUUpT4uk+dT+mpvvZnddkr9LNJS0S7IAPbdyFJu9TY0VsYBqvSJMmMsrnqfVEyyw5Ei3Zm7EQRTkgcss29FZnN5cdM7PmaRiPWWLPoag68wYidkSZr4ywMtMaF0udl7qCsHNoiGBxM+Y7jzDuEseWFqCmzri2i4CVrp4U0SeaLAz3c6b1TY2V3u4YP/FbDHD61/7BiQBTdzK8OhjJTEZZ/vQEg9PzGQFZxs7LxhPAxyY6uY9ZagYVszTA7VEUohRn58ZBJiVE6SwK6fbnJjNo0u0SUpLsmS5SM8LNKPFhsTgKAiUMiDLeQzr5t95xKFurrcppRGKn9M0wEMP3i8t24E/EjDWbJAJHKJapscYT+bqbyWvy5IWu0op1KSYX4TCxXNHcSEvMEty6wvjIT+xi2npFoferfNIrpsAmMLYyeeRbMK2hgVTX8TSMsu4BOD8GdUhbf2duoiYVzPNHLOrPxvqxQPUzkEjLC3GEj6de54TcHG8koCSly5hIqCIzRAeqoGNxlqIB/7qb7F/wAYPYLMCvPpD70DcjPHj449g4I7htjyMhwMxws1SG065jsh2sefAufCqsxkiYQAAIABJREFUFfjjERoCMieC7V+OputsR77eTm68QNUr48gzT2HMxhrq+MASBm0jfNHlCQtLVaNTlm5dAi7pEqRX0NVXYbXTQ6U+j+4whtNYxjit4Q3v+3WgugxUlhCT6bKUsdQZxTmhjRVDf4h6hRmIm0BvBd/63F/kTJePJg+N1COJfQtD35viUt9ZO4ksCSQYWNxmph1/xauRs6DUszkeArLtmYUrrrpatDHs5GJcFjPv9KQ8m/36tcnLzMeOSCW1RCO9n6LlJUvLWDGu0w2JtWGeba3eEPGzgJxpDThXw+TGigaomIafs7uP20CXqdPJ9Mi1rdLkqR9QqjZ5lYlrbdm1sXbiGOZaTbFK4i6rMpCSyBtG1AXxGlEWod0X6icjzWPsVnfEo+/5QO/ZfaZ/PD/FMj1ZJI5PkiQjP8Xv/8G3cMmle3H46RMYjYH3/eJrMTdfF5Pt3uYQycTB5/7629i1BLzvfbehPziOm259LdaHNjp+GW95/79AeW6/xHP5sVbBlGkVG+gcdJm9LQDCE4g2n8U3v/wJzFcmyManUXcjlGJfNm/bKgvgKvrtaeFZrVKMF+JLuWulbDIzuhH/qHytlnE7FUmqkNxob1SBkw/4EsGVitZF2Fv4jy9BSTs9sE6ePikxKtKlJt4bAU6dPo4koahddV0ETFJbF4Ui9V3azkxdhVN2pHzIf+ffRVNDh/dYs94I6MgY0GyUrvL8ORO2uvWCmFNQDpzOoOZnnMCZoGo7MJ2BttnLqJDQlB658VBkzhBmWjLwspHeJuigD5cV2Ki5NTklMnKpWq9j9/JuqVv7oxBOyUMalXDL9a+V4M5WZR7jgQ8nc1AuV4T1O/sHrRF40s1Dt/PgbZ5aKYISDyehY9XfS64c2QBQXBgLjJnISUCv90yroTVvLqzUQlFi5cjAon5LNVG6fmlnCqNxCD5Ec8WcwDQC4gBZOMLKkcOwKWq2U7ilFP6gh/XVk+hsrCL0h/A8ghN6fwG1akWAlD8eCoCrVT2E/kjCU1mvpTCToI4lO/6+CX1fxJC1CFyLC/l2oFW80vnnzUsmO9+DfDk27OeW2r9uZmRTuHhzg+L9ZJ4dOzbZMVcsxeqWaMTFCmSNX9ds0dexrdubKREVx/usbMR/J9hKck2jdjKeCbpGSYzW/BL6/RHmUYN9bIDkiVPwHziCZJCh7wIXv+4KLN1wEe55+j6MazESN5b7zrfMlnC7UkNYstFcXMTS8jLGgxGajGWhD5o2dL0iD8kIzUHX+tpprApjykYRMlw2otAX3aEy/mqKmArgygGy4+L8yy5F359IxMs4LMGpL2N9CFz72rdi+aJrmVGC1KojFr865cVzZzS5n7RvKWUB7GgDyeA4vnfHp2H5a3Lajv0ByoxBIZgpWeL7VPVs0Z+VnZIcJiiCnzEtZsWa3X+W+jhPG605nDi1ite/4Y04tbYu4FE/16w0JiN/ei8UdHGuMHmBJpYcfi5Fz5Klp92vJIFomcOW/lOn1+TQuLx7D3r9voAcHib1XRkJcuEgM100z3YA/CTQZcZ9geFixqREJXFt4qFLuxGjkPuMllJ5vfwgkEMy9Vs8AInEgcQCu4ll76JRtFYraA1ztu/+FRn0/w39Us4jzpsoSTEOxphf2ItPf+Y7uOiiG/BXf32HWM380q+8DbbD9d3C5kYfDx96QtI8LrlkL6664iDSqIPrXn0jRnENxzoJ3vPP/y3CuAKvtQuZo2VjhdF6WFXrIiUVGMGWjU6gZA/x5Y/+MdpeAJdh2BjTLIQlKvHmI+CaMV0K4GaarrMoL6bCdOWTlFR17uRuxOfa0l3wwJqyXurREiUMRFaBOF9lHPmS60W2yg991dfQaHR9VSZnnGkUA81Dwwl1XuwS1EGulgvMEuPXUGNSfmSKWdNYcrN44ciq8WIyF22SsIxInyVaL9CLihYGjjAsdF2WTrkt6OknTZF8ouYtxzo+9fnFVvvp9ZoKJXW1Mlo4A7jIEGkQNFkcMi5qfCobI3VTiY0rL7wSVacqXVzUP9EBn11sVbeGYBKKh1UySVHzGognmWhQGtWWxAM1GvXcp+psZxJpVHpT5eavbDIUES1LsLyGuXieItrcCoGlF4A/E8nzYgFdM9rViAy1sKGslWwMRphugIMJ/ZX2xwR+v4u10ycx7HVgpUy0o7ZsgqPPPCH/pz6LLbyOhNNq4Cwd4fl+2KkiHmRyClUwJPENfGfU7clnJNhlWYGaHC2pSIs9sYEq2guPnTnMM6+yKe0Un7/1Z3lyNqdu7ew1rKFuwDyCaOD7WDYEljgYLiyh3EUB/pTNyH3ERJ9QBLpbQdaMC5uBLr2vszEtrR1WfnCQcquWF1lmZPwPx6mfJqg22hgOfSw4TdQ7MZaGJTz8uW8j3owxLgGVvVVc/57b8djGEayjh4mjpV9JL2CPNzVFTHmo1XH+RRdLSkG7WkdAxas3K/ef7Sg+259T0JWhRlF5MMKRI4dRq7oC5smS0sNKTHzFN47pBCwrcXGgwN0Wz6A20zmWdiFKbIwnJdi1Jaz2Euw690rceNvbUWrvR2Y3kJTY2eYY/iUvSZPpGqFesdA9/RTm5yx85aN/hHppDC8ZollmCTeUBockimT8MqmAzC7dByqejTQKCvmTxSuhM5FiYs7EhcVdWNvYxDXX3YAgjDChTRBP8sy/LB60py+hoIvdk+wkY1cZTZKJ0djAwogWMpYEqaPxUDoljx47Bq9Sw6WXX47BaIwK8/NyEf8M7hsmXIGY/Dlr1LJ9nm5jDPKOcBnxZt6JbYhSA1wzWA1hODfnmjZzaUlfQRcPQezs1P1PDzT5zOKhkd6Css780+NsrgDHp+NVRV/Ii+h6LRx5Zoix7+FP//QO7Nrt4IO//E6Mxj1pMnv6qWdx7LlTOO/cA7jmmguRRJugQ16j1cLyuVcgsOawcPBqXHrDzwPlOUxS2qhUpwSR0REq2ynZIoiGJ+E6Ab70sT9G3RqiUerBjnsoWzFKUpYiN21Al/pqvnzQlUUziVZut8CJoNE1GaKMmyvZjdyOYeqqLoogPPTIA4hTgiPdW+h8PhgPMfKHiLlJMvjX0dMQva/4HIIJLsh8Lk8KLHGZEG12L3JzopeT0YGxvEmAJSVMsmFEoLkFgvo7FSYfT3Z5mzjF25Jen48IBU5bp8jMdHLGYpnnzZ5f6HjY/vOydmwHXFyw1FCUwnjaLzTrLZx34DzMzy0I40XXdYKtg7sOwiFTNNVSTDlEKTNycWcnY7Vcx8SPYGXMZKwKWhd26OVUF/nemW/Cu83Nl3eZvRJk4QQOqKmpXDX5VfT1ZTmS3X4afq7Uq5YHBeQYiwZZpBIgIk1Lhi+vWSURRr0OTp44js76KkpkeOhVNgnFUiH0B3DZvWqnArISWgu4ZMoSMSakAJkeWNR/ieaLTRdhIAZ7/X5XxgLB6GZ3E81GXTYIZdZ4stWmDolWkcMDO5VMltYLLRuz8TF7pvEoMt8plgL1e9RpTcFW7oSuG4BGd58+cRztVgtdMgNk/nwfF1x4ofws/65CZHOiNzmD2l1L0KXu8XwfZsPJ2a5pbp7hH5WqnCmAZgctMl4KxQi4COwJvvR1EpsGkey2KsMNgaWJh1Y3wT2fugP1SAHTwMrwug+9FZuuj0fWnkZWYwMFo3WqogFKbAu9METmenjV1ddg2B9hrtLEmLFhArpeLMh9oXv00v6dv5bB7I26iqGfePwRAV3jYQ8Vj1YDbAKhv5J21XINph+TxF0xgYIdcSXg2htuwjiI0RsncKuL6AYOSvXdeMO7fxlo7QOshrhk005A55OKcfmYJBEmQR9uOkC5GuPIPd/CMw/9EE07AsI+SlGIhVYd66urWFqcl0PEZncD6+urUl7kvJhqCgvErDafawejcEyWgzgFGs05SQfoj0ZwPWaebrXsmHFluiBJGZGHxawkjFc49iVPMPB9uT5y6Al9LO/ejeeOn0Ct0cKVV1+DTpdu7zxMqqO+PrYeBWbs7Uu7by/4bFOm4V1NNfzb5AcbXZcYNrOzXbTReWd1rN3k3JskEi7OpQ/GuJkHKDGY5hjQA540F/zT46yugGIGS4xqG80mSlYDTz65iSRp4C//y9fRmivhgx96BwbDTTx5+DDWVzu48fqbMZmMce55Sxh0j6NZSdHrD/Ca29+Bx1e6sFoH8PZf+R1MIg92pQWb+cQy/rZWMNS9KUYabsJKB/jqX/0ZvGgDbWcI+GuoOIk0A+kAIehSXWC+Kr48pmuUbGT0l5KuKb8vYIvCUn7Nzjtm9vGE0wu6ePqZpySsmTE3BDsjf4BxMBSNj5QepV/diNPpHqsMitF3aSSOcYQnTZ+3zeet9vxEQuVKGUt9qzQ6R00zxdCPodAi2FdwxaiOogu+yHbIIknHHMWfdPkeyvNarZawThTGiqg7j7URDynmM1E2l3tLsXOMiyvLfEZjJSJM0WdxUqrfTxRGYmfB3ERS8HxuuzWHSy66FM16Wz2B6OXleKjXmhKLYxoTCLZc6rnyW2mWJQW8WozQ26xhz3xtp8TOPfVU0+uViU0G8zCLru79fl/iPopGtirOVu8ilmIFiIiOiGaWMbr9TSwsLqI/GogYtlKpyS8ZiNiXQdtDIAnEtyrg+KBdBS1AhgOJryk5JYnLIZCmfXsy7MKuurj3774rWpS5Vh2DQVda8Wk82dtYA4t77KDSXgz10+LGIhmDua5LNFnS8puHPhfYLFE9JRQ+l6fjgIsmtTDUbQjoFoYpb8BVNKN2HgTnW2KhzNqx/exaBDQKT3KUMpPQFlrDixNcO3hdESTX2HouEUe2dCcefvJxmpepA36+qbOdnyLeffv3Y31jQ5tUplCpSJMrfErzxAFhYtiskFtvcA6wVMn7OGW3ciDG1zTAj+9HLALk+hNwpbAZei0SvxJSmj/WGuj1x6gmDvaze3Y9wF0f+zIWCEDoEl0r4Zq33wb74DzuPfIghhmNT/l+mE9Xgs/cTs+Fn6S4+bW34cTKSSw2F9Hv9eBUyBi9MqCLc4hMNC1s5udaeOSRB+XQIAkCOZtqykimbJsrmmT6JVkJQZrgymuuF1uMSeIgzCqInRbGWR1vfO+vAa29SNMq4DUBy3jS8RCRCXPPGC8W6e10iFLaR9Y7hru//UWJAiqnAdw0RMXKpDmEIcCsGlSqHu4/9ACqlBYkgXQcF3lOxTbayk6gyK5CGncSJFLPdd0NN2KzS6NaJ28kmu2Z20EXQTMtephht2thEff8/T25xmwkwv7xcBPlMr2pAtQbLWH/zr/wIukCHPuhavZeMdClc96kPeQpZPmBRg8htIKY5uGaJAbprFUDcHZqzlQB+dUxHZ8vh6Q7K5jy39sP0V5KmdJ6owbLamDQ9/D44yfxpS/9vUgIf+XXX49efw0//MHD2FgHLryAJsUjLC1Xcc2VF0nneTiJcfE1N2NtbCH0lvDWD3wYKC8AXguwyV4WbUnMCM9JgTRE0D2OdHQC3/z8X2JPI0Y6XkXDYwYtNcNc66nC/CmCrm62khFIzc/P6eaEEkbREPfedw96/U2xcKjUWEJKMBgNhHEiJSulA5YK2cWW5w+ZkuT0/5LCrWDMfE96P/KTrTn3/KShRHdkDn6yW/Syks4ZwhA6wAtoUHEkJxY3N8bTMLZDQosJVkoWWs2WwJfNzqZsfgQjFJHy5Dbo9tGoN+X1CMgI4BgUy5MQwdNoMJKWbf6RhSzRhgKJRoKN+dY8zjt4HurVBqqVqvxeroFktsho1SuNHCTpCVmdvvOsQQFTRYuFXEdXkE/nSqrc4NIYz+VPECCRSRm3CDpYrjLmtmQQO52OBJST+eN1NMwgrRdG40CMbFn1TEU7xW1HxeZ8sBQ0124iYSlXgpl5VdmB5kv3XzweghUKp9XApLOOe+/5ETY3VtFu1cXNl0aTK0efRq3iYb7dQK/XEfEvWZBhdxMN2oAIG2lKDeZEYkpn6tyvVbFt/2bc06cD6MzyQnFsTVUlU8zE1y1qYrYzodtV3lvZLnk3U0ZpB6uJHODyOnNMVVhS8wmybNTrTTz64CF4lure2DXFxcMtl2E5rpRoVtfXC+bCs+thrpWApJJmv4n/Hdkk0dl4AtY4X6ir0bQEdRiX/o00lX+TErf4T1nqRs/SPFnmzAKjxjlON3p9LOzajXEYww6BhaSMeGUTj9zxPZT7IZokS+mzd+ESrnjjzbj3uUeRVFm2jBClARzmLMYBrHoN3bGPq669AeNBiJpdE11MykiOVxB0cdjxfdColt2vK0ePoM1xytgnYTRyiJ2z5LM1i1YbJTjVGpZ2n4NqrYXucIIIFbiNZYzSOm5543tQXjwPmdtC5rWl3MHORyY7yDxjRl8ciU4rCjbgWb4YNn7jr/4LaukQDWuCUtCHnYQoJRMpLRKoVeoV/PjQIQFdVhoK+6xVuhzeFPyqRPvOA6hLs85MOvKuv+HV6PWHIg7PWGkonDG2gy5qukI/ANt96Ge2euq0gGXGg2n5Pka73cRwNJZxy67I5tw8lvecIwarNIc2oKso+J/pEM9sZHrZ0GLKdO30SrM5zKdx3Otn3gr85VlbQNUMOk6PXbOL9bLf8j/GF2C1ghIRWkep81EFzfpBPPPMGk6e2ESr3USc9UDPX+7ddK9fXDgH/f4mxv4azjt3D4JhTzRXV998O04PMwxKLbz5V/8VgAZgNwGbTJd2Hip6VvNso/Nit3Lid+Cgj6998j+jWdqUDFSEPbiyNv8MQNeJ7JHs3nvvxenVU9Jp2Go3UG/W0KUlPw34ghEiMQm0RW/EItRwNJQSjVfxEGUaCG1O92a+z4xF1SZfhvYUbJnnK9FeLPlN53/+QgR5Yq0g4mdePN00xENM/sKGNCLSPBanxI41tjiXxfuIcTYEXswBJEvGTkqWNUiPNxst6SDkf2Qk+D6YH8jNiEwX9Vd8rd3L5+DggYNYXFiSiGaqJPhg12ESJmiWmxJ8a8qMpOM9qyLUPX9ev6+eO1Pd17QctI2ezrtjtk7CmQfW9smp6wubBpix6ElOFb+mTQcBJL93//3UgCg7xzgQ2YSpgSMzQrQlF3ICx0rR76+iWfOEZaKQmHVtetT0V0+htTgvz8NkLK7jd33li4iHPYz7dFFn9piNMBjnURkljIY9JFGARr0if9gpxQ5DnoypT5lQE0LQUIi62bIETkuuM4FvcWnk6GGX3aw6lZfMpsxhAUQZC4SCmF2Dblkq1ZxRA3CnX59Rjn4B0DUd48YV35y02UWbSfRHEFAU7Qjrdezoswj667J5VWs10TYowWTjyquvxmDILNBccyMfXHplFKDmZUXOQ3OSN2aLbDRRgKXeRObQwsvC75uILo5vOsZwY45yk1bebzJdLC9Ked1xRacTxBnScYz91UXY62OkKx2sP3QYwbHTcvVWMuBdv/seHDr+BNJ6Cf1xRw6Z/DOMfcmvXO31sbRrL/buPgi/G8hhyI9H4oj/Sj0IPtl8wciRXUsL+O53voVzD+zDqRPHJYqEJ/Ep3s8ZGwPeCboCdp66FVx3/U3Y2BzK6ZoAa2UtwOKBy3HLWz4A1JcBp4lJxMgeaocq8vv4oM8VA7aD8QYqNgPSB/jsX/wh5t0JGqUAlXgENw1QSkLY7DYl4++5ePypp0QrWS6JNWs+HgorqQGJubs8hfP0GitZLi67/FXCgoYE3vRpMxe/MN+M3oGgq7fZwxxNe4dD7N29Bw8delCZ4iTCeNRHs1UXYT4BHSlrlhWvuOJKYbvW1tdz0DXTP84Al2GOfsp3/wWJU1NaV2ecqU5rh7dxpqkw50Xxif9Ed53t3eOhkYyvxItaCfxxjHZjPx469DSyzEO9UcE4XEXJotUPWUcPnst9jRYuI9SrDgbdHtxyHXsvvhKh20Yvq+E1r383mgdeBZTYkcrUlrxZagq6tFtf85r5q0coRev44kf/A5bKY3hxB246kgYulRixRD9jy162puu//vAPsz4jISrMFFMGix01FMNTQ0Uqm12HfJPslKOmygjaCbqoSdhZk5GfH2YoqrCxzUat2Uamp4epuClXP+SmrLqxqAB9uomkGerlWn4iURNBYh/mBXKTszKWmRIs79oNf+RjEoRYXFyUTkKW38h21aoN1Z0kKRYXFnHBeRdgvrGg3lJ6TBRrBhYCWYIL/VA2Mm5cUjIsN2CXHCkbCXMgeVGM62AMkibT6wJWAJcGc05X8xltfeYA3l7q2vqM/oCu1I6Aq8FggBMnTsifw4cP48knn5Q/ppR48cUX44/+6I+mmzT1Q5bE8Ezg2bQ+8FGKhxj1TqNip6i6FmKK1NMYX/niFzHobWJxsYWYQKpZw8bp4zhnoYVgNJASGRlQLqgEXywH+uMBatUy6rUKwnCMQb8rZUXZyJhDyOYLdpxOHZxni6FCjKI7dl4WnIIjvQ6iaZoOJwVZho0wm+MMTG1lslTovx10FcDXGWans1FqgFmeKJO/21l3oclDVCE99XfU89iIImZU8hBRlVPaqecOi+aNGxWdw0nQstB91TXXiYGjKTQbJkNG0bThOC9RMeWAGpW8jEqwRTBGJoWt8FJizhnOaXcxWQ6yshHLK/RXIdvJiBk6s1nwUk0lcMoVrHW66A7GSMMUl+85H7VRhvJGgO9+4itY9IFGy8UxRLj9196Nk1EXK72TCNMR4MQoeSmG0QiVxRY2BkOgVMZrXv1zOPXsqsy3cTx4BUEXTU2p3dIA88WFeXz/ru+KdioOAwG4BtzOtJ86BqTQS71TpYxOt4/X/dzteHblNCyvCYdi+mEGu7EHb/nF3wBqy3LqTlhMtzxZm0zslW74LGmyY2oMK+rinjv/Bp2jj6JlBagmI1QQwkoCtU2hhtW2cXJjHf3uBjyWJvn9nAjeulrk1hZyymepnYIkB+fs3S9WCLSN2J4IkAeRTCl3GTdphrnWHLqdTSwvLeHee+6VNbTZrIuUgF3mZNFoLrqwtEvE5wcOnitB2+32nKEKc3PK2QF9upJt6eo92y38Jfxcvl5I6EZOGGy/bvJqUzw1O2xtHQeGnX8Jv/ufnjq77VmG0WCIdpugPUIYJJhr7sXf/+hBOLRqSENUG4zQG4vBLQ1NaXTA/dXxYml+qZWrqDTmcKwzxEXX3YpuUsHEXcDbfuV3gbTGEgyQeRBhuUwSTRmRoHFty0MS9lC2R/j4f/g/cOGyg/6pJ7F/qYY4GEotStudDOhSicfL6l78T3f9n5kRDzJrkMaUBF7UuhCIsbODNW/tHqQlAwOLNYSY4IuTdgfi9Qz2Qela0147G+I7kLozxoFp7VwcwonosAiOqKcikJHyHp2RKTSfKNMlvlIpW/AYSurBc8rCNLH0F4x5iiyJiSbZIG5G1157nWiuyIpJZiAbrdgWTJ1KmqEi+q68c1ERgJYH80VCPo0wZerQrLEXKoAmMtdSTw66pp00/D2qV5PnSsv8rGih67xu1CLc+8mYS8xnqb2jLu9P/uRP8NWvflW0a9RvsczITpwLLrgAd999t7y/r33ta9P4Cdt1MAwDTMIRmtUSeuvPoTTp4Id33oFouIF2xZHexCTw5dTPMqPvj8S/qMlyIhMA/IFUvDUcmI2IzIrjHk4tRCYid4J1FSVnkm/JrlKGvc61WohGvC9bFClbEqfMDNUy3tZxU4RXBgTNnmOeX3Sq3g66jLOwMUc1v808r1he3KH0aJQ0cv9ydqv4dQ4QCeipFaSfK7WZDk02UULFKWHlqYcRBUPYHg8wyjxS8Hz51VdL6XcqOMk3ABXOz9g9AQ3iPZaz51Pnfv0Gr7O2tjO03hERsGj6ognicIJWraFt8GkCfxJKR1owGCIa+IjDCNV6E0M/kA7Eil3FZXsvwLLVQLU7wXc+9hXsCYBaxcVGDdh17aXYdeUFeODII6g0bQzDTZTcBKNkBG++gVHE3wHcdusbceroqpT1w2ysGaivyEPtaMa0Lal4AuBPnzyOzY11zLfb0hVrjHTPBF3a6etUKugPxxLo3emOkNlVJE4L/chFUGrhbf/stwBvARPUALcBt0w/K81ArddrwjaH4Qj1mgMrHSL114HxGr7xuY9hqRzBGq2jYUVSYkzIdpU92S6CLMXKyrNwYtrHqGeQSANnW5r6w4n0gmw2S5O0PmCsVhXn7N0nAF/Wb+PRlf+wOexwLaJlBpl7Mv9c6VgtOH7sGDY3Omg068JYM9OV4ewsje9a3o1wEmH3nj3CchmIanSJM5ZW10qpdLzQIvfTHhtT0MULRsZDlXrbD29mTdFDc3H+m6ucz/sXWKN/2m//v5vXY3NGnKLRqGIwXpev5xp7cPTZE3lUbogk6yCO6XJQlUgxf5jKfu3yMMeGF6eCcq2N490RLrruZvSzGrpxBe//zX8DoAW4c0BWBiijyEEX82oN6AqiDF4phmcN8P0vfRTu+Bj8jSNYrAGJPxCAR8Jk5selDWMKuvLaw0scv6Xfv+t/yyQ7qmj8KNYRehqjcaNEOohzdiDzg2HOPAHRz8R2vS3hymZxUu1SwSg0By9G/69XIPf72u7XMh3g+vPUQrFEKH0/YnanwEQsZuJUxOV08iZr5TkUd/OUTrbJRaPWxLkHzkW9WseEQaSuKy7wZPNU5MxIGOoOKIxXQER2jAsONVoEevyeBM1SdJ6DIYpvWfpszc2L3xB1NdSL8Zrxd/C1+fNmFTTGslPpQJ7XKp5kBnRNGbB8gpuN9CfMsvWNdbkfLCd+73vfw3333Scu9dRwHTx4EPv378fS0hI+8pGPCCD72Mc+hvn5eQVetoX+uI9WsyIBu/ff/W2ceOYBOFEXS3ULk946mvQ8o9ibXUDMzHNs0ZCxLEItB4GXWjWo8FS+YncgpYeywRMo8x4SbNCGQg1zyQjOtefgD+mRUywxGxi+c41g1rRtkEceRl7Ybs5ktp4PPOmiOSt3FEGXbhfTP1rHLdyJbT8lg9FEI83Kixxd65QWAAAgAElEQVQXgR9KOZFJA3RDZoPHeBxisd3AyuFDCBiy7HnqoExhd5Lh8iuvwigIp/FLuqFqEHVxcy0xzoheQnJ/6B+l3XFkHXk4Et8yf4zRaCDjVM52ZLRzTeQzTzwh4yDzLBFc8+elezHW+UXxNdmREruAogwtVHHRwn40x8CJux8Wz64oyAR0+QseXveLb8ehZx9FOQddcCcI6IdTcxFbHDsZrr7iRiQjvZ6xFb5ioGvG+qXi8UbD3VqlgkM/vg+L83MIxqOpxcPMADdnY3OmK2KJxCtjcXEZtcY8MquKceIhKDVETM8MRnvpPAA1BIkDr9JEGCbCBpEp4llxOOQcLAPJEPGY2YgJvviR/xdLXoRq1EXTjuGkgYCzcq2GcRLDazbx2GMPwxXQpZ3EW8ZFQYMmnlypJX5IjkftYISLL7lMPKn00Fwo309NUvVzSocjndkHQ+kQZrceHeo3NjZkD5ibnxOmnV2KbAKh7c1wyBSSlhwIpSt9Ose26xJz0PWyW7BfCIY8X72xcFAq6OC2gK0tgMu0im8HXS9Yz3yhN/iP8t/VHNVBo1nFZveE+ieWGFad4LkjzzJEDrY7RJaRdeahxEMSUWbkwnE0uSSb0M25DHduF+q7z4XvtmG39uHn3v5LgLsIOJTE5LouMZvMWa4SBRUlDP0YbTYGRqvwTz6KH3/3s2iUBsjG67DiQPZ9w3TpEPkpgK6PHPq/MwIIGo9SN8X3ReNSbpgEY+p9daZIWLxrGNpZLJvJxM+F4jkDJH+XP7lkvADGxP9LfJ+MqqBI4+rrqBbGFdAlpUWai7pltFtttOpNtp+IhwyDgudaC6i6DblBrMNSc+WgLGwPLx5RK8XzYkmRl/3YAq4ePNq9KJouimsjZnY5QqMbyZo6KxlAJP2TKLmWlF/ZyWcCXkWgPhoJ2zTtnJnGCmmL8qwipp8557W2+oHtIBc4Y+8HY4/GsrgR1PBzyOvl/kLS9mzb+OY3v4k/+IM/wO/93u/htttuk+dIl6QVI44GqNkB7GwgfiVzbohGyUcq2YQOrCRCSr2GBHenIEPmll1hRriA04+HF0l/N72MNHmAn5/dVhQqE3yQcRHmRcAbnb55P9WEVTeMWd11KhYvdu7lOiazQpnxo7mYObDihZxepAJomi6eW8HTrAS5HXBtA11yRtjpSJt/bwq6zHjOdX8Ox8IYzUYbQRAJbU6g3+sOsXd5AU8/8iOEfl/KiymjRiwH/iTCZVdejXBCJ2x9H2YeaXkxx+niTKIbnlgbiC9WjPFoqB5TFLi7rrCTo+FAw+V5ZiOwknbOROw66AY9keBrvRpuVkKZxoXsq4sSKUEnlivlRS+0cOtl16Hcj4DVAE9/9rsIh0CnAQzbFm7/0Lvx6PHD8OMB7GqK2BojdmOEdobEcTAOUpyzfB52t/cKg525ySsKuihkZ2g8DTLphbVn9zJ+9IMfoFGtaCxVEm8p5/7/7L0JuGRleS289q491Vxn7oluoKEHwIamQWaRQcQ44IxBTdQMxpjEaMxNvPnvjTf35prE5MYhGocYIxJnVFBEZFBAbEHGppm6aaDnPmPNw961d+3/We+3v6o6h0YF5eG//hZPc86pYVfVHr5vfetd71p6Qha4bhjwoxAjYxOYnyvjmHXHA1YWdd+EkR5H28hj1bpTcMyJZwK5KTRblGiwNd6W64agmAJiygJyeRdGrwmzWwVaM/j2lz6NMauDdFBBweoi1euIY76bzaDBxd7kMtxz90+YwpowXYcHXaLt6wFhxGoFpMOwWm/geZtOUpmSyWneL/r1DbGTRYVcs10ZO6mRpR42n83JuEbrCII2drKXKxWMjU+gVq/Lta4aexQYHExUXNQOQq/VFa8mtWf3NhhXFr+PmkD7reD9sX1w7Q/Gh6HPqccBmRiSMOVn9wv8Sm6dHYFtn/KEHMqV/RgbKaLdDDE+Mo47tv4YrsdxrQLbjhAzTiz24JhFhF2aCrfh0s2AodmRgTidx+iadfDdEbTMAi561VvFmBjmCGBQgmQlZpMadFE/a8APLXipGHYwC/iHcMOXPoaCWYfTa8COaZCqqk5iFP7LAl3/ePt/i7liYamQqz2Wf1qtpioL2baUJSRtWyZclvFCMZcUgOJl0A1pVsr6q6JoWZojUySghiwVS2/MuooNsVcQV2N2V7FjKuzBpsAz8TpRYnOW7JRbOUuDx288QXX78X5mwpkppF12OeSRcdkZqAO5E+PJZBvCjiXAiwavpMj5+SSLkav9JDS5L4pNSoPUxig7CNXNJeyXaGUG7JOa1BODvZQpHmQEPborUIMfDlYcfLhvVUlWNwH0hAkTxlCaAhI/HFEUKkZDlx+lWzNWRrG8EeAcOnQIy5ctEyPNfD4nXWvcDsuJujuRQOzBBx+UUur09DS2bduGu+++G+eeey7e+973is5LEgicFAK/hhGvB3Rmcc1/fgwjro9cqo2gMStiQnZXMSdPAqeT8qr2veGHYzYZ34/nQRCEyGTY1suyVgpW0o/NfUJrepbC2O7I+CWWjHmMirkCZmZmUSoWpIzNc6zX6yofssTZfsCgKv8zJW7kSp0Duy5PDUC7nhwH7NRwM8JS8KTZi6Vj22Jm63Ajn3aF73d1yMmRLCKSuCPuE5vXiOiMbYnUoeN8LuNi50N3IQqaap+J8zgtHkxki0VMrliJVofHyRDxNRkEtu+XCkU0a7T1MDA9c1D0lspHTUUKcRFFoTQXKAR6ZDrJVlQrCyjkMhJ/wiYGWnfw/GHLNoPj6anXZieRAZRyZOZ8KU3JNZ5yEfmA07Nx6vO2oDVTxajv4u4vXA+33pM4rqDgYNNrL8SDld3w7Q6CsA4v9hGlQtSdHpqcwE0HqZ6LU4/ZIp2xUbqHiNTac3BT3oM8Nmox5rc6mBqbwIPb7xePHop8xVmfi6skrUHrucTUhA06fiBmtpX5Mk4++TRh8lqhjdgbQznwEKan8OLXvw09qwAfDgyuyqVZR7miM06ICxHXZVNDA5bVRWdhD+rTO3Hf1u8hHZZRsEOkwpbYRngOzR4tCRHfvWsH0FmAm2IqiLLiYbe5eNHJmKc+Ldl6vg/DezP5EuoNH/niGJavXAk/9GXxmAw8/Zgb6gK1zIFjEcdsntq8Zmkzo7JCQ+lO5fvy+hedmGTIKl8z1dihD6xmuYaZ7OFF0bN5AjwVE6XA2OLRYDBODF51uNKimgOWtDg+m1/i59/2YEX/FK8ZfOOflhv55M0MkQXJlheXtJNX9Bvm9NvruZM/B1UNdQ2lRHtqpdT5GrR9rFm1Gjfd8D0U8mnaM4sXHLECy3wSyyPkC+OxUnBTzGGuwS2OwSktQ3riSOyrRjju+Rdhw6kXAM44Imafgs7yqiLDJjGTkgbDhB9bCNo1lNwAqO7BTd/8DKzONApuADNqISbw0j6ICYHEaoOWeYiZ+NMuL97z/pgTKCNzOBGrsgOlDGqFFwbKCVkLSkkBipkcPa5sF40GtTqq7KbEvAogKQEaRGxOgNOjnkN0VYDnpeV53U6EbitEPp3H+PgEpiaWiV8Yx4Coy/8Bq1eukW2JuYKsvrVhZ9IRKE5PSRDyYU6xxVEqP/95+/M+s1KpCJNEwMOf2jNMldLYmUHxtAJdfEy5WxsySAmI8jz5exAErcKx9U0DN20Bwb8Jpo477rj+a3WXIh+78cYbsXXrVtl+uUyLjED0XiwHUMdGMf1f/MVfCBhM53LosnvE6MJszQONA/j+ty5H0WrBisroBVXYFEPr1ZycbEr7QLNE3ro0KPXSoungddFps8Q6OFYZJy0TPh3WpcPTTiHlWTBdS7zYmpUqVixbhr179mJ8YhxdydEkYAhUV4vIyhPLCBrO9nguJv/EjoQluKcCXQrCLmaonjTELjrUT69QkLSB9AV6QwNxfzjnZEeSUK2UDah8RZaqGV+0d+8OCeXOumm0G02lV2DWXjfAxuc9D37UQ4dGutkMqlX6oTkiHt2/Z69kTzZbC9J92Xenly+QmNsaFiKW2W1X7EviMBSvNEYpMW5pdKQku4ZlINYt3bSDVrsu9jAMj6/X2WySg9/uygKnRyfQXgrHHrUecWQi37Fxx+e+i8m2jXSzizBj4rg3XoTdZgWPLjwOw/AxQd8+M0Q1DVTo0eflEDZ7eMH609Cpt9DxQnSfI9DFASZls8PTh51yEbR8jORLmJ+eRnl+Vuw4KObV57+eorlCJzDm0ed6kRYQnWYT64/diDi20Q5tEc9Xwiza9jguev1bgfQYenZG+mV5Y6KC8oGylb2N0UPQqcNLGwgb07DSAa7+9w8hHVeQtwI4sY/Y9+EadIbPSloWUxwqh3bCtXpgmbPLycTmZ2MThQ/2q/BMIKAkUOqGDL8uoBXQ2NXEiZtPRqOjjrfINYQdV1Sx9rHjOD1g9/WkmSyO5VJiDuvTu2p+3rH118/7WXvgKfb7sDynj6aXbkvFOGlT6/7ItWh41Gyneu2gs1y9r9bBLV6yDlfFhrW6qntfQFdSHRMtoQFh4kdLlJrQBzLEsskJ3HPnT+T6W8yMajNq5Yhgxj14qZTYnxTHl6PiG1i17mQsdD2YI0firItfj1RxJQIzhxDUZxsw6HKQRFizUlcPmcMbIdWahdE4gB9c/R8o2k2kogVEQRm2o3V/qoqXIgbp8Z8Cks8kO9b44NY/j8VklDl+tiOCSXY1EUCRZfFsT36n8SdXLgRRFAZTDC1MRsqVxzihdzq+vJbbaTXbomlq1DhRqImEwnR2LDFbMJfNIY4M2KYnbJU87nrS9Se+W6KjSsE26BikPIMUzNKGoRp0Sb/pzzo7n7XHuU+0gF6zXbxPypUGA2FpBKrodpYc+VwJV01KgMoxWQE0slJ8LZ+rBPjAdddd1y8VauBG5uqII47A5s2bBXjxPVSUTFM0W1/+8pfl9ZOTkyKiX7dunei7Vq5cKffzJwGa6DByWfTCFrIGRcNV1B69E9u2XgfPqCPyy7BTBD0Mnlbhyhp08Wf/pIMhGo75+QU5hvVqHeNir2Gi02wJTCZwp+CfoKvptzC7MIeFSkXY0hUrV6FeqyNLB3kxbeVFTYaBK2VdAlBgwujx/GD5WOU9xkYSit1fry5lu4bLgksZrsUDxOFPkqdiwZKpKAGhS8Ow1baUmF9l/JItlqWJgC4ySPSoCfwqDuzbDdtkBlwg1xdLQmS9CLq6hoF6qyXAlqJrcUMPQwFdEb3SrK74ponnDX2TknIkh5YIFvyI3WU854rCThAq0HONZUV2uVIoz+xS2niYJjWcPuhdE8ehaCZolMxuYDIsJmz4bOvOj+KoNWsRz3WQ3dfF4z+4G9ZMHZ0UYJ20AmvOOxH3zzwCL2sAlQXJ6mx4QMMyETkZ9HwTW47cJLusbrQRPmegqyc5rXTEdm1PhV/bLhwzhR3US9HDil2DsuhITJqTkpgqNzArNpZzmxY0I8VRLF+xGtVmhDg9gXaqhG56CsdufgGWH38qYHiI2AUd9STDkAw/S82UMEh2bKeBdJb5Z/NAVMaVn/0QCnYLWbMjRqkm42mSMdOysjTzx66H75JFEwd/UVLSjFqi1sg48XqNZBxn91cQ0GCaXYuUhjg4/sQTJTmETINIJZLuV2UknGg0NcOvqxB9naMy7R3kgT5rQ+yvN/yUe2CYNUwWmIKODsf4640MP6b1SbqpQYOrwXMOp6jQ76qepcBboulY5KU4+NgJWJeNJSCe4yHP2VgZdReIH1oNAVIZ10XQbuHAvj190DVgFYclKD2YPc61MexMCeV2T0r5TaOAjjshui6zsAKBmUdkEHQpGQstipjjSxq2LdW5DnJGS+a/1q47cd/Wa+HEFQT0znP4vEF3MB0RCLgIvJ4x6Prw1v8ijvScLLlD2s2OuGUXcgUxGW1Um0i7GZksJMklxfBm0nvs7nOFkqc2gyWMudk5KSGuWL5CyiUb1m2Q7kNddmSpjgCM8TcET6GUhWwRxisXeQWqyAJIUDRZgcP8p0tGizRWz9GlWa1WEy2cWrmquBDFVhEQaQaLfxPo8DECHw3GRC9hqYF/7969wkhptoxlQ+5XmpsSkFEcr0T6KhvswgsvFJDG46eBHa0w+Hy+jiCNQIzdjJph42vJglFsz+w1w7FRKU+j5ND8cg6W28GXP/Q/sWYqg7wXoSNMijIQFZiVgAyVtmjC9jKSs0b9H8vOZE/Ybs+JK+z4WDY2hoXZWRzcvx/VakU6Nd20Jx5v9ICq+yGWrVwl3X0apDIPjsCLjJc40fcVcLzAE5AtFuocX1S5WIOcxRd6MngkQGTxKaKoZmHJhkJ/kyXd0PaGeiSXYLZhrWJ/UFhisqhZArEiSwacPvAyeshmUnjk4e3CHPL6EJY36kk7//GbNqEThmh3uyJy5zXCyZPl9Wa1hmplDs3mHEwylXEkAxZDqxXYY3qlBcsrSEv17EIN1WoTy5Ytw8z0NHKZDCYmJsUOgiCPOX6MYDLiALZFOwkfhWwa7WZT2G7qKh3bQ6fVRS80cPrpZ6G9r4JlqWW45WNfxHgTsNMp7DAjvPSPL8HWvfehHTdQYGkgDtB2gMCx4Zv0gHNw5Nhq0WHWe63nrLzII8ISf73ehJtSnc5h28fU+ATuuuPHsFNcfHKMIpujtD+K20zEtVxURZQQOAgDRnuFOOmkUzBf92WgD90xtO0xmIWVOPcVlyGMPaScnCRv8Tgq13O6QKSU157fgJs2gW4FvcZ+XP2VT2M0HcAOq3DYNk9wFFDfwkVMHtm0h4e334lu0JJIG3ZiMnqNsWxsuhKLsTiS48fxnQJ+w2TTEBlQU5zj6UovoEvloqhg+z7o0qHrujw0LCTXF8OzYG76HI3l//e9bV+Jt2i86n+PJ4EvDcyGjp0sbNX4ubScOoB0Pw3EqVcu9l5b/LkGzXNJksqgPUU6p4VoYLmawek8HwMfK5ZN4fYf3SYmwn3dXX8u0JxzDCMiGcR1eBqBmcbqDVuw4Dto0Tbibe+SDkYyXb1UFnFMPEHQpUZH6e42UqhUZmX+s/05GE4LX/vQ/8ARkwyXDxAEtT7poJqYFNNl9hT584yYrk/c9hexmPVJR1VHlRI8ek85qJYb8JyMsFm9LjvQ2CXInDLlf0VxupMyUMjnsfmkzYlVQihtnNVaFWOFMXS6pLkZdaF2eB8Ui2bAEKdk1lap4ZLHWa+NqHmi63mI0dJY/xxSFg2LL43hUtxzcdFIDqSIVZWbvcqNpGZHgRt2FVKDxeeQ4SJoonCWGisyVmS1CIB4I/DiNshaaVaLwI2giuCNv/M5cprHMV7xilf0M8X4HDE8TUqYfF8CNW6f9/N1ugTKkihd+SkiLtfrGB3JImrOwQmr6NX348ZvfQEuasjaDKpmBxc1fNSg0PtMlRcJOFiPD1laFp+yAKOlAtqNmoTwzuzfjx4bMpJ8QI7/FG+zekFQQZFtuxcjdNIojk9i+fIVAkT152cjx1JNiICsfjto3yp8SAg7fAYM6TCeBLqSQUQaORKmbNGSbniQGWznSeoP4cdVUoFeI+qh68kdkaok0x+ApCs3huuZeGDbvSJ4t7g/hVHuIU6ZArpq7ABjQ0KvJ75dvEZGCiUpFe58+CGkUqEkA9CriSs4/lP9i2S6bNQ7MeDkADuLZidCNldErd7A2NgEdj66C6vWrMGh6UPIsuQbB8h5JkpZB43KLNxUjLRDN/0ORULwmOIQsYs5wpYtpyCc95GZiXH/VTejMBsi46VQLqaw+S2X4Me7bkeYiaQsFoUdRFaMiIuAHoXXHvJ2EatWr0YzaiN6zhzpDTHwJJNH41oCr1a9iamxcex85AF0fbqu89zXrKsyF1BMgrKpjaiFE186Xr9NnLT5ZLQjE7WuhcgZRSVKo4kCXvmmdyCMs7Ayowgj+iEq2xBeB+z+42Zp3SLMMlfd7Wncu/W7qB56BKY/L6ArnYphMnTb52JEge+DB3ajvEADSQPpDJuGOtKZze5VJj/wTKDtDxfO1BFST8iFM7WCxdIolh1xhEhFqAWUKVkMdFXnugp5Hp6o9SJm6NoamFk9F8Pv/8/fM2EaFy06h1eGw8dL76qhYyfs7dJFpwbYQ2yXjG8DwK2Li+rUSACW9g5cAozUiD2w3JCtJmMtmWLprJWEN+qFSeTYUmY8YsVy/OCmG5HPZRK2a9gDcQC6LFljksBxEFlZjK/egK47ipmOg/MveRMyE2vRtQroWZxjGQvIDnDOY4rpmmEDyEgBvdYc3LCCqLYHN1x9BTzOfy7jAjn/adIhFrBlMv6sp7TkKnHn6Z2Gxqdu+qtYUtepTfAysC0XtUqTBT+sWnkkWg2GmlIIb2GkOI7Vq45EsTia+FepDx91A2S8rIi9CZqYc9hpkz1TlgtiZpZ0IAolJ4LsZGeJnkGFVosGyuSAxNJaImZX+QAJkZAgcvmhfufk/FzeCKwIDgic+PnnEm8aDZYIwmhQqhksDYIIkjKZjIjg+Vxqvwg6NBOmhep8Hm9ksgjE+H6qy9TAli1b+iyWBmt8vTCXSc4iX8tt8XV8PV+n2S9ecrUmcykNpFMh4JeBuI5bvv4f6NYPwI7rSLNzCmzZHXRx6Q5Valv4qO14CDotZFwbux97FFHQht+qY6xUkK4wSxhM1tMVYaBDdGNGFNH/x3HFKb/VbIkoV/yB2HwhYtyE+k4uZp1+MHCRHp4AhgeWn02zU/uyuDy5lBlT2x4MGku2L6XD4VwvdV4Or/oG12OyrUUAkNmhJrbddy9yXlqaT8gUiy7SsnDM+nWYr1XgZXNCw/OzME4o66WlHLl92zYJ/Ca8Yk6YRfF0YtsheiM46PQcxHYejzxxEHfeNwc6PwQRcOGFLxRNX7lRxfXX38qAAWRtYLIEnLjxCKTNEHnPkkBlmuHympX2fw6ShonJqWUYd0eRXjBw39e/j+KBECRp5izguJdsQXRsCU809qPTLIvPDjtMU56Hit+F7eURBhBbjEZAn67nSBNEexiW+mxPnPlZYoyCEK5lyznMsm8UEnjxmHDRMdQlq0vHpiHHxpUmhA5WrDoC+bFJzDe6CB0yeTn0vAlc9Jq3IoxzsLKT6PGYcAKgBtaklkoFk3A/GzFj1tgcUkP7wEO49XtfhdVdgNdrIWvFEAOGLg1L6UXIpIMAu3c/Jk0R9DtiLh2Bl+OwsYflyxRarbZUHLhQ5kqdebK8L+V4WLvhBDaAC+iinYsCXVzUJexXf3Advs6W6CSf5qTzXI7Xv1rvvRR0aYB8uJ9PHg9V9/cSTd4iPdiwqbc+/sNgTHtMDkDQ0GS9ZCxMlqYJQuFWBI6ZNix2WDeaiSecKXmyGc/FQw9sF7G81p2p6093m6pxNpZKkSvzULObQm58NVau24xHp1vIr1iPc192GSK7iJ6VE2NmNZarEiNBX7nZgOemkLUioDMPxFXceuVnETYPwjEasE3Ofb6MpsqIW4EuVlwU8fD0EwmMy2/4QLxs2XLVPhzGKBVH0W6SnfLwvBNOEh0HV0dhwC9pCfNFaMcuFU6kNMFMtJd9Ly0iMrF4YNedhEvz78TUlAnuAvKUcJOHgrlwcvok6JNiToI1dsowo0+msmRcVj91Z40Sqj+XN4KcJ554QgANQdf27duhmSQNJDWw4uckQNM/yUZpt3gtphf38KF/BFi6K5I/Ca70fXzPs88+uw/YyGRpkb6O/dHMm2bkNJMkYCxlIowjtJs1ZOwYneo08l6IbVuvF4Gu4c/BMeiU3ZYuRp54cjkngkhhUyjWFo0KLxYfzWoZ87OHkErFyGXSaLKFnNEz1DDxdaSCQ64YDIQsxWYcNIMOtmw5WbyAuGLnsSf4px8LV+cKp6jwdLEYEUPDxIhWlxuX9CCpk+bJA8XwuaK2x0SFZDJNtqE7JbUIX7NTi+7vDylKm5B8xL58Xg8+w4yXnO8yPg3OX0Zd3HPXnSKkZxMLDUn5vclsLVu5Am4+K6VGun2PjPDabMukO1Yawb7de1Av1xKGS7FdFpku2WGEyS7CVBYB0rj1zgfQYefhWefh81+4ShIFLnzJxdh9YA9uufVOnHHyGqw/agWcqInVk0V063Mwuk1YLF1Cda6yC9iwUn33/M3rToK9EGPX9Xciu6sCuwUscFcekcLmN1+MW3feCTvD7rymiGLddBqVjg83V0Kl1saW005HucmS83N3BRN0MYi+VqnDs9NIO2nUqhWsWr4Md925FZbJ1AKCIDJQet8qppfA1qR+tdORhSavJQHLxx0vJcbQyqESOBhZvh7Pv+DVCOM8rPwKwMiiG7LBwRJzZAkGJ9Dm+pFZiqYPhGWgM41rv/JJeHEN6bgJzwhhMnZImGYyWSkBew89uB2B35K806DTRBhyIcekCdrFWFLByOYYWB+IFQ6vS5ZD45SDozeehKDHxQ0bYFSpSZ2mmukaBsRLy0x6cn8OD+Bzd+r8f+CdDwe6ngJwPamhiMNjT5pcuJAd9ELofF/Nbim7JzUWDh9vdcwV6Fha5lwa+aS5saECpkiETWm+ymYZdF2TEiObPrJpJWvggn125pAQO6rSMmzxod6DQEjmCNOBHzvopnLYePI52D0fIPQm8bI3vQOxXZSFZ2wOwq9VCgpD7WIVZeXE8Ktk/EM88KPrUDn0CGJ/HrbRENKB+abyOZImMSVzSVwjn+bpb9z24LfjDRs2wDFsNNpN6VZi+ZBGjoq9Yr1Vid2Vw3GiPWEZjUaOEoCddOrRbqHHGq0y0FNWCKpMRDzFyZeWD4rFUlYJwiMk3Xv0dxIWhHQ7d2bYFZ3CoolSJqye6BDI0LkOd6Tq/tPZcxqI6b8HnTmHZ8U0M8SSIG9c0ev79Gt5P+/T+iptI0GA9MgjjwhjpZoJVClQs1IajHGbWnSvdV9aeK/fQ3daarAmJ3WiD9OvkY6nJDuRgO3iiy8WEKa/Kx9nWZGAjnozfiY+n+wWn0fGi2VNar6KpSKCkB2rgMUVT1AHgtflbXcAACAASURBVCri1gx+dNNVwnZ5qMNGC1bMuB6dUahiEZSbtNr2aLEAI4qQdmw89OADcl7QdNN2PbRpH5Fiy7kpsUm9oAfXdFBr1OAUHFTqZaxevRKTE2PiMUV/NMnaMnkOJWJ0wVDKV4yrM+XvRuaMdXoNvIeZKjVAiJWJCIRV12gCjxJMRiAXqglG2GZtO9J3iOy39Q+b2qqzVmE6nrO08Wi12/K5eS1Q28aFhPI3GpxzwwyYXjxYtoldjz4qJkrsrGHJiIwfNVxOOo1jj9uAaqOBlu+LmWy3E8BvtaTE2PV97Nr5qOxzI+wgDjpI82AyO5TA1smJZ5SZGRVdA7wi9s9UcMWXbsHadeM4+9zzcN8DD2DbtgfxvPUrsGI0i2VFFyvHMghqM8g5dGtmCDq91wKx+6A9SES2tNPBGSedAbeegrWvicev+iGM+R7snAGaWJz1zpfj9ifuQ+iF8CXihs06LurMNKVRcc/EhuNPQJNMF1edScl8+BqQjumhTt5f/izHMSOUph76ptEkmY08FMUfuXoVfnjr92EzDsujnKIl5sDSuc0x0XHFjiOdLaBWb4o2jJ5VtXYLW047A+VGB10zg0rHxOiKdSguW4ejNjwfpjcFwxlFz6SmknY7PPRdMHGe46N0ovZaMuAb4Tyu+fIn4MVV5FM+UmETBlNBpAzjiQCfi9K77tiKlNFDLq0zUzsiJaBprmExxo2WFGl5Pn3HHIaf90IYtoeVx2xCTGlJuymAi52czNgVf0YapybB94N9v5RZPhzT/Ms/Ur/e4uH2wM9mulRSxRBjn2xGwSQai/bkuhaIJecfpTIENJyraaqbLBI1wdQXwus2ip7oc0VeI56eZErVdcJ5mvO5PLOP6rRIQ0pdoLUjZQu0p+Gik9dWNpNG0O4g7TrYueNhSYXg+R2Kf6gieui2QDsr8mDkMXpc/BsuaoGJ404+B3MdC6E3jvMZw5UqAOkRScNw3FwiY2JJnR6BansWM4XDJtCeB9oz2HrjNxDU98M1GhLPleL8J3YTia64X+F4BkxXJ64sUbwMsQMCmvi1hm+Di2wpftVlmOHn9w/4knfRmJlh1arUOJQGkcx54jsjjslLzETFsoKrbwIkVz7jUtDFv7VYffjTaxCj7yMgmZ2dxcTEhEySvJENeuihh6Skx8e1QJ7bI+giwNI6rud6MHjJS17S10GJb45lCegioOPn3L9/f9+r6/HHH5ffCbzoVP+Wt/y2ShrotpV3U7MMx2J4ZRXfvPxfMJ6JkArm4MQ0ilMlRt7EXwUsM7HDlO4DPvJeWgBBLpPFtvu3I+W4sLwMWvQIStliXdBl5ILpodPoIGOlkU47aLTn4HkseVZwzjmnY//eJ0TkzW7WWpXUby6JYCDI4UWiQZeKJaGFhFp1LL0lLKr2XUvYJT0ISSs8QVNPZXApaYpqmdedsqKNUu6kCpAl/bMacPPEbTL/i4we9Xu5vAw0tMdgly5Br3S2Dg04A8G9+o2+SmQDD+7bLwxGPpNFtVKBl8lJGPHa9euESemyw5jdh8xm9AMpL6Y9F/fccxdGijmErTpSvRBZiqkDiqnplppBYKQBdwQV38RMtYN7HtiJ2XIbmzZvxpFHr8O13/uBAMOjVk5g+53bsHn9CM7YvAF+bRrFNMNg23BSzNVrgQ0ONHGlDpDu45s2nIi4HGGi5eLOz16H0YBWCCYWjB42v+lFeKh9ADWrhVbUgNlTDSM+vZ56gJsroDAyilwpL+U5YYBFaZCsoLkoY3t3Ejj97FxnnCjawgpR0iSB5K1Auq7TaRfb7rtLuhepeWzUFiRTlICW+3d0ZBT1Oj2EXIkBypdKYpQaxjHWbtgoLFKtE0t5185NoRZ4uPh1vwOkxtDqusiUVqBab6FQ8JRJcRKHowb2DoygDIQLuOGbn4Vf3o3xXAwrbFK5osovbhp+p41cxsOD2++DBcV0einAb7eRyWZRb/mwM3k5F7h9lvkJfg1GdUVddGMT6akjMTq1CvUGG4Lot9dAqVQUEEbpxkDXpY/Ar0HXs3MuPpOtLgVdT2YiBTglvpMyjya6UmEzOZikevDpP5JIWFQiC8d5Q7qdWXWQfiOOirS6IWCnnpHNbxzrmNsryRe0SyJLr8Zizj3UKmqTa5nBFzVFJZO+mJOr3Fit6ab2l5Ik2zSx4+GHJNjdsWjGW5efnmuj2VDZyaEuLzLP1HTRCFJYve5EhN4YGnEWF/Ca88YAr4R2h2x7QTwkObbw89HIlw1bHOOiThWpuAVENXzr8x/HeI4lx2nYcZN94NKspDAO2UAd7/f0G0mMbi9I4NBSXcXw38NIdTEA05Z36l7FABxuAtS11KXwTRj1UNkuEMjwIpdMR3IpKeUiz/qlHJRk4wQXPKgMmS4WRpVZmjBnqmyj/bG0yF4DJ75GbC94krCfWnymlO8V7+fjolsxDAErZIu4Xe2ppU3/hi0etLXDM7lkfhmvOe+88/oar3vuuUcE8wRXDz/8cF/Ez+9FsEgBP78PtWSvfOUr8cY3XSYTSZut6syQK8+iwJm2NYd//+jf4qgpD264ADeuwY7bouBSKyRTyorCJHU78Bi4bdioletYMbUKd99zvwz2TxyYxuOHZtCzXdRaPjZtOhnjpQnM7p/BQ/c9iImxItrtBZx9zilYWDiAkzZtQMrsousr1kgFiSuaW84zdjSSmTJZEiToItM1DLoWwX35fDxWqlyrzhE5RxO3fgHYUSQDhZwPbB4kg5qkEAw6ZwdntpR6k3xMilCLI3nUm3U5d6mV4b4n03vU0Udhbm4e2RxBoxacJuhOrC7U7+lMRmxaHn7gQRSyOQFUZImZqZjJ51AaH0Pb78hkzn3CcbIXhGI663k2Hnn0AdGFhe0GXJrPEqAFXRRL4wh6KdR8A4ZXwq69c9i5exrVFrDmqNU47oTnodYIMTfbRhj0cPKm9fjXD30GqyaAl124GWa3hgITtYKGdPB1g7ZEwhB0sVuVZbVjVh+LTOghvRDh4W/cDHc+RqoN+C6QPnE5jjj7eDxS24NKWBPfKALM0DTFaZ9ebow+OmbjOoQEXRzcReapjqEOtn92QVcEx6aWiostThp8Z1tAF1fSHOT37HkUI6WsfH8uTMgWBR0fmXQWrQa1UmxYCZBidyBX+7GBbGkUK1cfhVorkJJuFxn4Rg6/8dq3AdllqDZNFCaPRNunVEAtKmlcKpOPlEx8GN0ajLCMfQ9vxfaf3IARN4QZ1pC1DHTbTTkXCL7YnWhEAfY/8ag405tRIKJkWoHwmgsNB5aXQyxNGgFs9JD3bFi9AI2Oj2rs4IQtz0e9XpXFAxezPC+Vm7wqNeqxffDz15quX8bY/YtvQ5f1ls6qA/2WMMWSx8p5ccDmC6vF8QLd5JgT6LCaRassLoCUgTgXv/ybZT+Zo4eqATxvRY/ld6SZjskbvH7ZKVuulEXnzCYNDba0Hld9Wo0vyK4pf08NuvgekvlpGgK62M2YZZOI3xKJC5kp2ktkMxkBfzSfpvQ3kx9Fg5V5K4/VG7egHLjITh2DzWe9GHZxuaRFwGQMFp+vKiDsPA6Cjgj4G5UZ5HIW0J7D5R//Oxy5LA0rmIET12GxxMhKj5bWJKBLdGZPt7wYcjRftBOG6rOGsnFQO20gYNM7TDEeOsrhZ51CT/5k3Gwv7CqrCHYwSilBT44DhoH2FBpU8aD2y0TsACOLEirApu/Xlgq6TMgJlSWwgwcPit5Kb4vMFUseLLcRiPCmGSyCFFot8LUEZBqk6fKhvv+51pSxTHjqqacKePzwhz+M++67T0AiAZYuQ7LUcNppp4nw/rHHHsM111yDs846C3/2Z+9GymRXnHJEr1UXVA5jewHf+upn4HbnkI3LoilxYjZXsALOM0FpueTSidpIM4C8Z6Fd83H0kevx/R9sRQALt975CKbrwClnn4Drb96OqSkP5575Ajy07UHs3L4PF51/Cm655U6MTwBnnXk8Np+0Dq3GrFgWUAPE0PJuwMFCeh8T0KXE7wReCnRZA81B/xQcrMYJzCX70dSGpARw6nxSPkmq7Mv9xwgdNdhQK+Mok9IWhdQq6Jf/eNxlQGCJNwU8vOMB2X/UJdCRm0DLcVysPeZYMYxttJoKqCYgS0rrye+yLyUU3RGma7w0KmVG0uYsL9qeKy3JzLmkio0aHtGc09CPIdZOCjsffxjV6hxynoN8xoNPgTS/q5VG0++hZ2fhFSbww9vvxfR8iPXHHYPiyLhofUwzix/esg1Bu4sLX3gmvvT5q7HuSODcMzbBNTswGFTNbroec0oDWRlSdN5s+2B81tTIFI5dvhZuOUT1nidw4I6H4TWA2DGw14rxoj98NX70+N2opdpIuUB2JI9ssSDstGM4ssr0EVExNkilEKZRWchIeeJZ1GxSJ0LLjlqNLE9OjJ4dJyueaIy1WblyCnf+ZCtcl95obCiKEXMCEs2hI7+zU5tJDAv1BvIj45heqCJXGsW6DcdLPAmstACvQ2Ufr3jLH6EX59BzxxBaBaQc2ulQS8VCj+oCVjFPBFh1GGEF6M7ixis/C7dXAfwK8o6JQFb8KTi2hU6rjiOWT+HHt9yIAg2HWQamRUQmjxajPu0sTDcnbFeHhsxhB5lUDNeI0I17qPZMPP+cczE7NyPXCc97JhSQ9VJl94SRGPbB62slk8nzaU46P2um+PXjP+ceWMqTLBr/ZAkjYxvnNDJequmMJWOlGybDbDAdRDRTqtLEMZHjIOU/7CaUkjQ12mTCKHmwOS5y7OA4qvzcmLdJgmLXY4/LeHbMMcfK/EPAp9zalamp/KdZ/8T3UVUVVBSfrGeTah0Zc4KufXv3ol4tI+vZ4qcVk1mzTWncSrtp0QqTuQoZnF0cQyc0cajSwZkvugS75zqYa9l43dv/DHBK6EY2wpj5p1m51iS+z3OkO5um7836AnIZC3F7Dt/9xudgh3PwonkhHZyYgI9+iCoNpYcB0/V0T38j6oMuVeIbIFAFvlQ5eAiIDbl5CNORaG6e6jQZ6GgO/wxS5BKoTc8MGrMmPlY6D1GFcRuLBPM8KQiYGKVTKJb6CJ4nGLsHd+/eLUCKAImAg4CKJw49rDi5srOPgIyMGR/jtrQGi/fxcc0IsetQO87zGxDQ8LPydcrJX8XzPFc3ntyXXnqpXFxf/OIXBVTRdX79+vW46aabxKGehqn8vPwe/Mc4oL/8y7/En7/3Pbj44gsULWxTG0eDzZBubSjv3o67br4KXndWXLGZRUXQxZuyiuCgzAsxFDc1u+eg24gwOboSP/zR3XByo9gzW4E3PonQcnDFV24Q/corf+Nc5GwPq8Ym8chDD+OWH/2EGc94/evPw1FrRhFQvG+xqYMh2yxXpftmqAJSTIIuVWIUtZd0kSzV6g2VwHXtUEqHisZWDQmcPJkQoMz9CEI4iZFl4jlPXRbLphPj48J6MLuQYs9moyklWt5HvUs260mnGGN3uOKybAcdnzYALo4+5lhZ6Umy1aLuSwXC+NG44qKOiytJ2zBRyhfE7871XMm2TLkcKGh4qbQQKoJCJQIIMMukcdfddyGvswJ7PWmGmZmroENj1CiFOJXG9299APNlYMVKdrNFGCllcMrJp8NvGfjG129EkZIvG3jxBZvYB4R8OkYhm0KHQvcokIQKauxYgvN9rnoNZKwMjj9qI3IdC27NwE++dC3GfJVA8WirgfPffgmilR7mUk20jDZ8sKTVQxREsFhjZLxMIS33aYNhWVQlE4NoHZ9FTZfBDr0emUE2KUyh3aYQXpkoHqQB8eqV2LHjIfToeyVWWj1hGK1Eu+qmLFTmlO1Lz3JhpfMCdBvtLk7YtBnlagMpJw0vN4q5RhcXv/4t4lSPzDjKLcDLFVmkVwwrrUcMW8ZgsVmJWjDZws5okmu+CKM9jbzTRc4x0G3VROfiudRrtbFq2SS+/91vY9loAa4RiyG1YaeR8gqodIDIdOV7cRKTEN+wg3Qqgu1aKHe7OP6kEyV9gDrMQiEvv6fTHAOHkx6Sa+pJzSlPf6X/XI2Vv3Lv2wddhyv5KtAlRIJOFUg8JDlXaH0xF3UmNU0CzNTiUv9O/Q4lDExPkHERsUSMlcsLmJudlfmUGcgsR+YKBezdu08qEs/bdCJSNFoPI2kIUrYKi0GXiPdlMlFNdotBlyJWuLDsBj52P74LlqHmJkQBXIdG0m35TL2I2IDmxD4sN4PY9FBuRjjzRa/Ajn0VxNnlOP/S3wV6adF10UYnCIEUk3KYVdxV4zjnBppVs2EMYQ316R34yQ++CTs4JJpKRTpwFaM8EBXoUh5iT7YH+ulnmhHr1rjDPi/pslqkSVn8xFjs8AdQbdGjotP6aTiQAl165HDoURosxT6QTVDGqIqVUoJydQKRFVMu33zNNd/5jryHvCYpGfZZMQbS+n7fn0pbMkjQrKkE/mS+CMB4H//m7wRqnFgJ2sbGxvrieM2C6e+kTUmf64v5pS99ad/RfthS4nWvex3e9ra34ZxzzhHhPL8TQSlZv//6X/8rXvjCc/Ced/+xKulSH0dmp12Ha7CDqoFvfOofMO40kemV4cYEXcxpG4AuHvpsxkKr3oAXu+i1TZQyk5iZbaDSjtG10phtd3D/zkdx9/ZHcewxy3HhOeegfPAQMkYK3/j699HsARe99Gwsm/Lgtw/inLOPx8LcHonGKeUKi2J/JLRiSEyvQFeSy3mYVR7vUtFMdC1WRo88R8hSaFZVzFfl3FIMFycmLgTYwUaQxQmIOXn8Ry6bAxiZKArmuXJs1GsixGY3b6vtY2JyuQiXWYI77YyzUKnV+gZ6eqWnfiYrUfpfuZ6I6BklMzE6jkMHDmBkbBTNdhuGQ+2cYsSkK5iASxHyEjljOCU8+NBOocdbDQZdd8Xlv94KMD61Cu3QkJy+bmSgUBhBp93Cwvw8CtmMDHi2yZUrr6kAIUuKOVP2f7GQQqs+J95bccJGs9zLbmaQeYxTsHoprD/iGNjNGNlmCjdefj1Gq0AhnUK36GLTJS/EbLGLcraLthsiSEUCPl3DQj6yZVDtMMKGOqXE6oIgS/mMqbHnZy3afpFrT7n4s3RCyUEOrQ47NC24mbwMpUxQ2LHzYcmstG1DynMEXRzsW40WMo6FUs6Sx6dWHY2duw9g+eq1mJmv4exzzsPsfBkdXwnWqaebOHI9zn75pYA3io6ZkcGfLLHoYyQbjgwCfYQotfFhRjWE5d3Yce/NeOKh2zGS5rN8pCi8ZwOHAPMA2YyDh+6+Q0qPecdGtVJFnPKQSo+gGtBljyJ/+nOZ8MwIbLD3uIBiPFPQQmG0hKllU+LnxSxO/pRmpT7Dr0r8i7uB9bg+rFn8RY7Gr1/7tPeAgK5BluGiOpf2whK5zaD7n+Me5ziOg2SRO1zYSVmRC1F60nEhnbDNURfb7r1HxB0WgRllGGJWyjxPVgbI+Noy5gh77XoIwh7yhRImppaJDpUrWL3o1OBL8EKyCJVYHmlyIuPGj6Hmdg262Gm7fdu9YtbsUFLZZacwBfcd+Tw0/M1l82g22ojZIU+TVHg4cuMWLHQstK0RXPDyy2CNrAKcgvgVcizkopEETDbNGEHGYvXgkHnv1GF0q3CyIa76xN9hxK4r0oG6Lslh1MbTfJ2k3T4T0NVN8PJSvDYMphRF2D+oQ14b3FP60cOdNIfDXLpFXIBWGKArAnA6XjvSlUgEzYBLCuVIb1NYfPDgIQlFZmcXQRdXlyx3uB5jNZTGi/94G9ZsyWmZrJY1GNOWDBxUGJXD1xFADZclNSPC1/MxPWEPdxPydTrI+mlfML+kF/DzsIORgFLnOMpJHcd41ateJbTv+9//fjFDpd6LgOtTn/qU6Nhe99pX4+1v/x0pHZG9EsWTlDYasIJ5fP3yD2PKayegq/4k0CXVEzsWj5WiU0LYiOEij/Gx1bjlx/eiY9h4aO8+/OT+RzE2lcWpp2xGxjSQNYEVpRG02j18/Ipv44i1R+AF5z4PXf8QjtswgV5YQT5jSaizyzq85C2qk1yBLsV2ySpjEejSE8Ew0FfdtsLKsQya6BaU+S4nLBf1egXl+Xk0Gw1hdDjAEFhJJ62ZhNNTa5PIClVbvWLISL+LJ106iw5nUa6HInURM9uu5QdqLSR6NDXYDGh2A22/i1K+KMCVTQm2kRLmhVowPr8TsbMtkaNSU0EPM5bipVs3g8hYhpnZNvbv2SOlIV4XC5U6eoaNTGEUfmSKoLpWU92r9LWhn9ryiTFJImjW57B+3WrU63NwHH7+FsKQ+h6eRB3pWO1FXQmmZwRG1DVgmezysxH7PZx50vOBaoDego99P34Yrfv3w41MuMtGUDphDdKnrMZCLkTV8dEyWSbtwY0MZDsG4m6IKG0iYIOEXlRpmUCyqPolXSaH3QyPH9fvZPBabX4yG+0gllDoTL6InY8+CsexMDNzEJkM43pCMbF1bRfTh2bB8bqY5nhVRqY4IQ0KrdDA5Io1yOVKwnhSa7L66GMwV/dRC028+q3vQJwdR9Pw4HeBAgOsY8YJkeVSelKL7EPUhdmrA915xPNP4Lvf+CyKTojYr4kmS4AwJx1+h5SBoDaP6d2PIedQuxVJE0Un9nDdLY+gawKVBnNRgTXLgZOPPxrLRzPotCuwcxbmq/NiPcMyK7vDOF6qBaXuHB9muXR+npad0MLlKetcz+bh+/W2h2N1ZG8k416i0uY9yiKIFQ4C+iQMXfStqvufQem8caHJBaTfYSYwS4xdhIEvHeX8SUsS+nFyDBQNLM13mZ/c5hzood5oYmJiCrVGG0EY4YQTT8JCpQqbLHDC9OuxT7lPJLYS7MaXa17pdjkMaNDFM41NVffdcydskx27LCs25Hwn+07gGPisNuQFF9hOGt2IutEMYncEK445Eb4zhk2nvwiZNcejVe+qcrtN83HGqvF6Vkkx1Dyyk9kyY4StOaTNOr722X/GZLoloMvtV3p+CaArinypIarVpVpRqxWmcolPUkWS2r4q/PZtHiSw1ZRsL4Fkidhdy+kJoBTToDqXeOMXlK6IKMTs3Jzq3moRSJkyKdTqdQk/Ft8Ox006EOkVpg6KIibUKkyxYx2xleBrdaSOLhXyedqWYVg8rcEXP49sJwmm1qJ4AhipYwvlqkpX+jGt6dKCe+279VyNAPzOZ555pjByOmaI35UA7KMf/Shuu+02AZXMatRRQxQ40oz0f//t/0Lc84WlMZw0giiUNt0U2ggqe/HAj7+L2p57keVJF1WRtpiT5Ut7e5Ry5IJlVh+d1IvpETQqPvxGjDVrNuCWH92NQwt13HbXAzhm41pMrVqBUrGAtJ1Cp1bDju334+Qtp+LTn/su8iXgDW+4GNXKPpyy5VjEUQOtxoLEnFC7SIExg5a1ID2KaeTIKCRqnGhTotCQPlZy7BJWiy/iwKN8iJQ/XMfvoF5voN1sSEmRVANX9qpDUZXSxZFb4lG4LZ4LqrNR9DcJ88VSOPdXuVyRSB0qHyrVJkzLQa5Qwtpj1qHeast+0jS7NKkp4Y6cz2GX5cASquWy+NO0ms3+ucZMRII3iQCS814lAjAii5sIwxyy+efhqquvx/3bbhfjjLFSEXOzVaQzWbEM6PYC2J4jpTPTJMPngmU12wkRstRkprB+w5FYsyYP2+oiaLfF1JaRNHHMAZUlBfp1WbISJNvDUdRJefCbAdatWY+pzCgw00KmbmDXtT9Ce66OOGOhlo2x+Q0XoVIEKl6Els3ynQknNpD2YwRMUcjb6ERscKGonF53qulBbEP43WUwVOVH5dyu9j87KaU7OUXY9HRVFepqJegK/TbSaUbzmPAyo6g2ukAqjblyA9dedz1sx8WBg3UcuXoEx6w9Gpl0GrPTs3hw+yOoV4DLXnsCgqAB2C5a3Ri33bEDx6xbi9tu24WVKws4NF3DhS9+AY4+biP8lI0Xv+aNQHYctdCBmy7RBTFZ3RPgUNelws3MmPqRBuLWNAyzgW/9x0cwmTdhdmrwjEgigWhGHbFDzOih5KVw3+1bkbFZJXDQM9NodC302MUVGPjJvfdj7+4qNhydweaNR2HlaAYL8/uRLWUwuzCL0047XWxPuK/p38dmJtdjiUgJ6rVn3SCwWFn/6DDwX+r4twjDPfWx1ePBgA54MvjTr1aPLF6MLcoMXPoFFr3t4I+l7/DMzrzkzQ6zMX2X/snKD+UL/Ml5ViW3qDma82hX0mzUFcBxSveb9b93DEmysO202PyQ4anUGmg0WjLuC+iiPpTsbasl1x3L1uIaELKpqSULLyfVg2vxPl8iw4KgLaU/vnxkbAwHD81gbHwK1RqNkFM454XnY/fefWIxoyoUiZ4rWXT2NeJJ9QAyz9KuQrFdCbeKtOvi/vvuEZYrm7bht7k45dhMHGHLApegz281RVMbRgZaXQO1wMLmsy/Go4faGD9qE7ac8xuw81OAnUdNtJte4mXnSwXIS+fFeJp6MStuI2zsw03fvhx29wCyRhlpNGBGHSGD2LFsmOkk4eGpmgyf+oowOp12zMlLgyId1jzsbbWU4lddhoMzht0/XHXpkp1mhTQIYkcXwRdp+Uq12ndLp5Goft+fdtEO2zNwO8JSJCah2uaBone26Gu9FYXwZHf4vF/lm/bgIqvF76r9wLgfuD+uuuoq6WSkNo3h1zzBaBdx2WWXyarFs1Ni6BjSiJQgiut9wxfhrhnM4vorPoJCXIHRmsFk0UO1wuR1V1riGZhtSMA5AS91UdSBsEziYt+BOVz9rZtkuF638Xh0uiHS2YwEb99z77148MHdOOl5q7F31x6sWu7gtNNOwUJ5BsdtPFa68bpddjDyAmT5WQk2kxgEWYVx4uX7xhE7HFWnK4EmVy+Nel2ewyBiDiJcwdWqZQRdZfVBl26xGBFBOsuTQxmxw6XyROOoDUuWmnhywoljJgaQfiegoZ4rEo+sbK6E0dEJZPMF6TykF45YA4gt/OoCZAAAIABJREFUfywifF53dEJPXL+GRuJB+ZFdfqp7Uwk4VfdM4pnXG4HrHo93/uFf4V1/+lKEfgVFrwC/7iNFrRvbnJ0auhGZuDFU6z24mWUI4xAB5rhkRTcq4YrPfxuXvWmtdCuGTRvF9Bhada4cDbiZEOXKLHKZnAJrVhcxV7w9rnTZCWThjONOgbmvDK/Sxf1X3wA0mTyUQtmMcPobX4ZGycacF6ECH72UIaVQ5sh2Oi1EVog41RNndpFvIpYFVz6bR0i7DtE6MQCc/lH0sOghYEBtPo1KuYKMw1iyZ5ZKwePH8qIwTbED08oLI+RkxvCt79yEe7btw3ve+05c+93rZY7YuGEjHt25Q/Qs+/fOIeMAv/tbL8aBA7uwfPVy/PCOO6RM6HgjmJ9r45JLXod//ODHURyz8Qd/+nZUOi1sOuMcrN10Ouod9Tw7RZdsNoOokm3/ZviA0UbkzyEVV/HVz/0LxtwIuV4H/sI0Vo2WhJUI2IEWBRjLudh25+1IU5ZhEMg6iJ0SOmYBlXYP3/7uj4SZe8n5m+GhheVFC+X5AzDsFIojIxINtHzFKgH39VYTFks4cQjDTM7ZPvBSxW1+VpVM8SwwXX2m5nDMtd5DSdcnP18SDqYXTH0gNGShpOoxw//Uha4Mn58M1gbX+mK91C8bdOkFgyz1tD2g9iHlwqobIp/NotNqS9A9iQhqrqSDNpMDvQek0YyLyogLImphKYVg2YuWOMD09LwwQDzHvUwJ9WYXpuWhZ5g4MH0QtUYdG487Ab7PhamBg/sPyIhDH5UjVy2DY4RwzC68VIja3H6sWjaGTqOCDgFZ2oGbzWJmdh5jE8tQq3cQ9kycevpZAsQcsuviB6XYLeU/oZvylN6VN5VpqqCW1uiS1Sd7v3f3Y+g0awL2mNpA55Yo9GExaD7i2JuS7m2HGbKuh4VaG0iP4ehNZ2K24yHKrMAZL3oNvNIq9IyM7As2O8nNjCS+K5cfl49WKZcxWnCkgeXe27+Ng4/dhmyqgpzVghk0Eba7SNtZOFYB7Ra9KJ9+ed3odDrxcAceJ2vNJEkQpUsTQBVZw0mdk5X2gpLQ5CRvkNvQxpssYWkwxddz0udjBEbcli6FLQVvhwNH/Az68+n3EmSfMBna6oEAi4yO7kjk+4jANSlb/KoCL35H6rTe8IY3SFlW21xo3zLuM3Zt8jncR8uXL+872nOQYnam5M8loKtnMCY5gNOrINWdww1f+BiKRhW92kEUHHVxk0lsd8nAUIjIgcATQSNZFJ8CadqptrrYuvUnqNdbKl7KdaRkNjJSEvBDb7RWo4pS0UWxkEGpVJDSRtwLceyxa9Fu08bCkedysOFqj+wVjzG/M0vRNLEkaGKkCUtyXAQShDcadelIIaiUjmmtx6KegZ2BzH8kW8qyto6ZGl589geCwRA7GByG5kUCVJvvyfgmAynLFRNYrraCLr3kgGPXrZfVHhkeMr9+tyOsG9u1pUW7p5hjNfDrf3oA1jEcyoxWsQyDwO9eXEAUr8Z7//wf8O73vAS9LvUINjJWHq2aL0abKadOAwDk8lM4NN1EcWQ1OiHLYAdhOSzZjuOTn/oa/uzPz0DQrqC1YCDnjmGkNIFKbR7pHFCrs6u1qNzOg6rkMRpkhqIUMr4Br95FvtZFuuKj+dgBRC1magJ+0cJJr/8NHLJ91EYcVMwuehZbyl1EbYbbOnRMRstvY3xiFLOzM7IPuDjLZnLi08ZGg1KhhGqtIuDbdmIE3RZcGlKxAzVURo7P7MYVcyjMre3k0Q5S8EMXsPL4wN9/TrDt2S84GwvlGo4+6mh4jotvXX0VTjl5C6777m0YLwKvfflZSKV8WJkUvnfT7Vh//Dpk0mPIZqfwyMOP4+6778NJp5yAiy+5CG1E2D1bxpt//0/ho4hMbjIx9uVEwxWG1ucQLTATtA2gjqh5CN+/9itoz+7BipyFuL6Aom2iXivDpM1D3MVoxsHOB7cjFbHJwUQQu4hSeXSQw97pCm7dugNHrk7j+ZuORdYKMJ41sDB3ADYbMFKWdKNu2Hg8mq2Ocg1j2YVO+Sl+Fg1MtLZLgcRfHHQ9RVmyj3gWA56En0wONUevRGowSGRddBoMqp5qOwPgpVivpLbzc2hynj2m62eBLgUM6b3WwWhpROxN0o6LeY6f7Q4y+YJk6JKNZkdf1G3TEkAt0wxDnlMamRSg5YcmbIdjhoVmq4sDMwt4aNdBVOrAq159oVxze/bsxg++fw/WHlVEea6KE49fjbVrljFQDKm4jU59FlOjOTSqc2KmG1Pr5aqOZtfLiU6RnbIrVq2ReDhZXVLX1R/bFmcoKm2XckAYBl1yxBLQTGJg546HxKSZY5Dn8FoJpXoQieuBgV6nKWHZtHupNgL03CKWH3MSGuYomuYIXnzp78OPPLjZCcCkmbjG4KFocTOZEdlftWodbooB8W2E1V247pufgBvPIW3U4cYBHIr+IwtxaMNzM/C7raddXjfa7Xas/afkVOx3d4UygdHRfGZmRsxDhyNsqAnS4EeX4jghlstlmRgJlHTpbuCVRKo06RoI1fZ1SeipBk0N/LTOgCCKky5vBHI6BJqfk59HO8lrduxXHXQRyJLFuuCCC2SfExwPNxJIvVqoaEbqKPNX3XVJfQqtGUwBXRYCrpgY4AsfTlwTY9RvffafMGa34IUVWGELDgUnACr1JrLsXInokG/xOpdVe6cTwrY8uYAf2/W4TIgsmYn4MurKP5YZuTqZmT2EbIErjwCtVhOTExPSGXPqKVvQaDb64Jxl0Ww6J6UwhjXncwVZqezfu1tiWhjjQAZPlYkVIGfZUITGLXoYsEzFFSGN/gbARqaQJfP10mlgmN3qU//JGCxDSeK6LPYpYkLJQYaUuiWga8PG4xBKKagrMTFmiuCMA4zqIKI4XW3u6YOuCDlE5kr8ybv/GX/4zjNlUOqxe7CXxZ0/vh9nnXkaWp1p5IsEMF0Uiytw/fVbce7556DW2Y1cIQ/EY/jA330G7/+b89EN6ug2MvjhzXdLNmA38mHYARwvhUatjYsufCGcFFmuiKk4KHYB/6FH4c5Uka6F8nexZ4mhbJR1sC9q48zffT1mvS4qRQs1u4fQUscn4hgBliyzePiRnZiYHMeaI1dj797d8DxGf1G4a4tWY3J8HDOH9iPtmcjnCPQZDK8d4g83Mf98EEwZNvKUoEVHBi2fgpU8LLeIv3jfp1AaM3DaGefglltvw5rVq3HSphOxMDePZVNT+OqXvwY3BVz68jPg2F104g5uvHk7zrvwdABpOPYI7r7zfjyycydOO+tUPP+cU2CkXZT9Hi659K1ohDkUSiuGJhrNYopzISCZeGRR6+i1Z3Fg1324+9brsDxrwmiWkUUkJZ6YiR1mLFYSswf2olOvSck6Eqk8S4wOHtixG7ser+KM09di2YgHu9fASJomry0YXEAFIV1IcOrzT8fcQlkSQdjRFoSUEmhmQudOinlAArqkf/1pTzqDozO4FoeXMv3fF1lTKKC0uESoY8F0MPfgOXKtLmLMlrBcgzdZtNjRWxj+2b889Wt+oZri0LmZGDL3r/7DMF3ix5b4ZI2NjOLRHTsko7VerUpzUC+xdGKJmWN5yuCYkkAYLi4jIGLTCxtFpDs3AzOVxo033SMs2Z4ZwHSA17zm1TIG/3jrVszO1PC617wI1193PbIu8OLzt0gUnBk1YfYaKOVttGoLyKRddKkPE82EJU0j7NaNGCsVG1i3fqM8PhhTh1muRMZxWKYrkTDF1CG2cdSaI3DzD25EjrpKMlwmG6Kg/DwpPaEkIWiL/IHzAruHfSOD/NRaZKbWoWmWcP6r3wLYI4itvGTScpEhaTEI0fHppO9JgxUX71FQg2NUYWMe373y48iYtE2qA34dWVZXuhB92EhpVEyjn66mUZguTsgapGhgpcEX/2YZkBMaARUndjJc+/btE+aKzyO7pMETJ3atn+L93DaBAMEQ//G1GjCpUo/Sej3VrVgsiv0Db7pcSLDFz6GtH7SAns/RgI/vq6Nvfr4h+P/eZ3F/j4yMiA+XzlyUdtjERFaDW22dobs0VdtUJEackUl+ixcQQVdXQJcZzOO2qz+HuLYXWTQQNeeRoRcQepgvV1AcHZOyIdtvGbtMw8h2o61Czo0Udu3YCY/AjpGLjIiI2XFli7ubtOrSHiDtoikMJdvVFRN61JFHi6N2rVZHLldAeaEq8VQsgTByhd0qnJR37ngARlQX4EVdH1ks6UThhcPSJyGQxQ4TVZ6kbohlSa5oeH7YNkXrnUUXzUD7oaHQoMShx/BhfQitHmgTQe1RN+zJ5MXPadmeRCQdtXat6CbYLMLSp2kZUrqhNw6F/NRnPVPQFSIHw1uDt/3+B/H+v3mllCDS9iS++oXvYPZQGytWrMT5F5yWOK7buPJr16DViJAvurjopaeAuY+WVcQ//p9/wXv/8iJJBcinj8Q//N1XwEXqy1/1UkRGG1/56k1yDN/9rjcr7y4TaJWbmDQsFKZnUX94J6bsLNoH54FaB6Nj49hfL6M3VcQJr7gA1tplOGQFmA3b8Fmy4kQRhNj7xH6Mjy6H3wnR6rRwxJojBAgSxE/PzGJ8bExW9KuWT6I8exCuFSIKKki71JeQAWdsDRmhZ3bt8jhKXFNkSERIys6j23PhZEbxkX/5NA7N9PD2d7wZ//aZz4vr/1lnnoWRQgHtZgvf/MY1yLvAKy86FZPjWWzfcT8e2zuPi196ETodA406WWELX/3ad8C42t/7o9+CU8gB2RLO/43XoWuMIDQySDN5oF9SIZPJCYyzMWURPnoRTVKrMLoVXP2fn8SEE8FolZGOAymzBLJoMpiyiajTxNzBg6JNIYjsRBZaoYObbnkAc/PAK162ARNFV/y+7F5T5Um6aQFd9N6jxrJSrcv5mnIsAV2K6dJBw0kOX1LiVkzXLwq6hgHTUqizxIT1MKBL7aekS07QywBcPbmk2J/hB+AtkRAsLTEOrkl1binWLIEPz/B8e9JZ+nOALi40qaMko5/P5nD/fdtEi0iGnrYe9AFkad6Shh82FrHMyOYX5bWVzuZQqTQwMrYMzTaZdhNmysOttz2CjSceh69e8yDcbBove9lLZXz8+pXfFEDztre8AZd/9kvIuMAbL30B4qAigIuROGSCaCXDCCouLhkVSBF7pdpAJlcU5rhcreOMM88WgX0fdPXPo2FGXzNdmolU3ejaTJ0C/1UrluP7N34Po6WCyGG4kPZcFRUoWlfqskNf8n9pH9EOeujENAacwOqNp2GmbWFq7Uk48fQXAelR0WySDZZlBPMn6cIfslKj5pA4ZAzXDKzeLL7xhQ8hZ9VRcn20yzPI2Dby6TzqlTZyubyEyz9t0NXr9WKCI7IldGGnFooAS7oDk0gZgi0NeHgfEaI2D9UMg2aw9ASvS3v8W4np1WDL+/l+BER9J/CfMmbqz8Dt6xImfyfg4ntzO2Th+Ls2gtPMDh/j836Vb9yXPDaHDh2SEqPuzCSo4D7h37TAIJjh/mH5kfuH4JTdeiPFvGi62L1I0CVJACwvxg0Y3QW0DzyIe275NlKdOQS1aZTynnS/0TzSI4C2HMmQY1Azu7rEsiBlIeO6eOzRnYg6HRSyadTK81KHHy3lxYSVLffUwcw0Wkh5aWVX0eHKXsK7sGHDcUrLFNOWoQ3HYTQQcxwp8E0jimLs37MLZq+MFN3pDRUGTiCjGyPY3ixAJ/Gf0eJNDkbSECJiLuXArW9LB2r9t04MU9qEZGCPlQUFjfnE4ZgGhBZL2oa4HvNfaXRUQAhzLhkY3fHbwrhJ9w+vi4Amr8Msl/osSt/x08uLIVg+WoZ3vffD+OjH3oM7br8LljGBq79xMxpVaijTePNvXyoeYwQ3V3/zWjSqbczO78F/++s/xMzcXmEmr/ji5/HOP70ItUYFR6w4Ge973yfAnub3/Jd3wcmY+NsP/DOxOd79rt8TkenNN1yP2mwVmY6P0yYnMBHFMOodrMiPwmJZlR2WIwXs8+s477deh//12Y9jd7uFN77jt8Rz7F8+egWKHvD7b3srygsNXHHFV9Ezgcllozjx5JOxadMmHDg0jS9/6Yti+Fovt3DElIN3/O5lKKQjRH5ZhdDSguIX0BSpPW2iy+MVGvCyo2i0Y5hWDjf+4DbccNMufODv3o3//YF/Fn3hRRecJ0HjGc/DP/3jF7BqEnjNxc/H8sk8vn7NjVi9dhRTK9bgmmvuASu3Z599Aa79zo0ojLr4/T/5PVQ6bXTtHC58+aUIUEJ2dKUwBFqjpwpJyiCakVcGr8heE72ggpTRxJX/9hFMpnvwwgbMTh0pI0SP+aa2iZ7fRMFz8MTOneJZ5Hp5tLsGFuoBfnzHfmFdX3jO0RgvsbRbhhU14WVctEKu9VNy7q5afZSYqlJ36zAaiZq3lFgJC/DSQeraIFIRhb+IT1ei8VmkqVrKZg0hnCcxX2SwB0L/4Wt3UK4aYrjU/J58DzXJD0yLh0DVIj4tyVzpDxGHKYk+UxD2c4AuyjcY61TMF+QfGa7pgwcl+J5VA5rY9jiGMT+RnedkukxW7VWOLMcglvn8gOA8jbBnoRP00O6EGFl2LD786ZuRKZXwile8XBpZPvcf/y5M2WWXvQZf/9qVIOZ+82+ei4AdfbbqqGU2qMEmG/pkxabYNjguo9A6yOZLci41Wm2ccuppKFdqyXimxjg5X5bIKNSe18dJW5OotRT1axT2P/LgAyKgZ3PV/Ny0hLYTbElpkh2aXDYkXZARZzDDlbzZtSeehQO1GE2jgEve/AcAw69TGenu5jwTUi5je5DX0N6FC3KzC6tXBXrz+OF3Lken8hhGvRCN+QOwohBT45OoV1Xzn8whT7N717jyyitjAhMtUOcOGPax0iZqvE9F76gPxsmcrxPxcsg0e1VOJNDRtgr8m49rgb1mpMh28X6tx/ppoIivkXKR4/Tfh516BIjf+973hOGhD5UW1xNUqA5Ju19m+1UGXdzvLK1yf9AklTfdPKB9dlieI2OoLSP4u/I1S4ngnOVFiirVmpFr3q7kTRndMmA2cMO/fwQ5UzFdaTtC1qULcEvagVsEDRbdgiOhvWko6qQsUSA9sG2btL/ns2lEQUfacUdLOREAMzvLzeQw32ijODYhQml2ThWLJTSaLRx11NHCoNFwlBe2YZBNYsmOg0ki5u218djDd8CxCazUZMXBhvtErZRU+Y8XhbDwyeCoHOjpYqwGrcU3rf/Q+prFWpCloIyu6ky552qJDQYyiYdq9cRVF1di45MTKI2UBGyxc5LzKuNtOEhw/z9j0BUX4WM1/vx9f4/3/dUfodkM8alPfh1hkMcbf/Od+OIXvoag28TvvPUtuO7aG3Bg735cdulv4gtf+DeMT8Z42SvOF2bpE5/+J7z5d16IVqeJkdJG/MM/XC65fO/4kz9Fs1vHv37y02Jg+Dd//d/xja9egZ0P7MQfvPUtcKMevvCZy3HCqnH8n//xt/j7v/6fmN13EC9/2SX4yrevQhURXvsHb8PffOLfkRmz8Ybf/i35zl+84j9Rm27hz979DvzTh/4V7/t/3otmp42//8eP4YgjJ/GHf/xH+OAHP4j5uTo++s9/i//+vr8is49PfuSdyFotNCv7UMgacCy62bPE8BTaoJ954dMnULz+YbtZ0by0AxMpO4vpuQruuPNe3HX3DFasAF79qleJr9i+3XvEI+2mG34CzwRedfFm9MImbt66AydsnsSxG07AAw8+hj175rFzRx2Tkym85XffgunyITgs52ZG0U0VcdHL3yyaKy8/qtpZ+3ouBQQIdKjJi3ttxEENqaiCKy//V4y5XWTjFox2RRyyOcOy46pTr2D5+AgevP9+SSXI5UbQ8Xuw0wXMzpOVyCLtppDqtdGsTsOGj2w+ixbnLYtjMbWdDk48aQv27j+ADOOryALwPfrCZwVSBXTxmpT9+8sGXcNs14Bl7q9Eho4pJ3DZB9qAQGwHEtf1fvOJXiAtXlapv7ivh62SBufR4N6loKv/SvWRhj/uzzzfljzh5wBdjNdhSZs6yE6zhfHRMTxw/3aJemK3IvNr2cnH/EAK6aU5RLSsyvqDncAERPVGRzysXDfp3vPSOLQQ4j+/uQtOzpJYOLJK115zDf5f8t4EXLKyvBZee1ftmocznz49At1AQyMik+BMHDCiEnFIYhKjkjgPMcYk+id/kvsn3nhzQ7iKgkpU1IgaQVFUUEEUZJRm7IFump6HM5+aq3ZV7X2f9X7fW1WnB7r7ND6Afz1PP6dPnRr2+H3rW+9612K61Jvf+ArcduvPZE16ycXPR600gUECdr8AJ6ghm2aSBxeWXHByrItKSwIZLzbAcBG6bPlxYjvSlWgcGnTN19x1GU7qtNokbpwQj296TLJG6Ys30N+H4lxBdKEEXWS5RKvL1UU0hnYkgWrbw+ozX4S9xQBubglefPEfoR0k0YqkEbhx6VhsMzaLV3KEzWCsPjQRddg0UIUbzKEx/RjuvvV6ZNwqHL8Av1LCYC6PcrEiFR2ZP45y/HFuvPFG0XTxoZof7YAj4FHWSG43WvNzQrPZdVo+7PWxEqRo8wvVjJQ/ybaQ5WJpULsa9RJUENfbJansGMGWur7ze379618LwFiyZAmOO+443HPPPdKJx4mUn01AQUG5WjzoZ2q59Gjvi2f661VPx2PD8GseZx4vBbxf/vKXcc0118gxuvTSS81QQ6ffJrv7mA7P1WxEQBenHwO6WsJo0CSOievf+dKnsWzAE6+SZnUabtAQGpvA2aepqgDithjncWWWSiQRj3rY/NhGEbTTf4odNY1GDe0mc+viEijM+6MZRJDN92Pf+D4BJsuXrzDeMmzMIFMX0krE6gREksVuLUblxDHYl8KGh+4w8UTUFoizsAFdXAWZ65PWA6asyJUfwQ4F7BqFceD57dLc0sIsLdUmqkIiLax5nw69DLdm/hgNSQleazUuTAL0DQxi0djiDtKj/oAt/vx+jy7z7aZEDHEVt1DQ1Q774MZX413v/X/x2Ss/he07x/Gv//OL8KKj+Mhf/BOu+MznJVLpHW//U/zvy/8Nz1t9Oi546Yvx7W99CZXqNrzz0j+QKJ7/uOIKfPivXo54KoZqOYt/+/dvI5qI4T0f/DDqQQ2f/uwVaDUd/N0nPo5P/n+fRDYGjA0Miz+bF2dquI93/P5bcfUXrsFQLI4/+IO3oukAQ8uWYMqv4p///TKQw0ymkwJY/HINscDFxz76UeyZ2ouH1j2CRzesRxhxMVWs4xvXfkWuVVL9/89f/xX+9//8pOjKP/fvH4bjTyIT8zGYj2Lv3q1IZuMLB13SEWty2zLZfkzOlKT0kEz3iTalWKoaw0efQe5JPPTAgxgbGcG+PXuxeHQRJnfvwpKhPozv24F0f0o6M1naaLYp6B2AuGu0A6xavQpOgr2kDoqtKFrRPrz2Le8GIjkgkRONlKFgdKrXn220mlXEHB/wZ/Gz7/8XwvJepGlU3Cwgm2BJuym+RZXCLJYsGsamdeuEDWEqAVlhOt1zAqTnYWF2EvmsZ+7fgIL5AE3XQySeFsazWKrhlRdehCe2bUe+v08aP9j5apguy/VacNhNgfjNgi71bLLtb3rbmZ+831muFsqNWkpXtET8KfYIwmwZ0aYRZSvbot6SFnT1eMIZOyRbsaZQ3C7cjKu76BTskNHjT/kbZLrIyrNTcXhwSLwEj1u+Ar/4+W1SXkwlY2g2WDGisTNBFveTWlHT3W0skxjr1ED/wDAKpZrpMA8pqE8i9Prxje/dB172b3nL62Tf1j36CDas347zzj0JG9dvwuLRBF78grNRLoxjqD8lhslBq4Z8jpWmqsDe0FpL0YWeVY9avSFjIUvny5Yt7xlie0GXgaxqEi3/sey+LmylEBHQvNjHimVLcduttyCVTKDZqGNkZBiT+/YhnUgKAJUxnceKiJGL3UgclaaDNWe9GFvHS+hbegrOeslrEKNJaoaVsQCulxAdGE2o4dJ2ykQBknRwwzLQmAKcOXzvC/+GtFPGYJoZt0VJ/+A5YZnXJPYcHUoQ0PVkb1HWSCYyBrqK55HJIuxlk8zFaQl762/VC3S07NULtPT/BAosYRKUEdjxO0ZHR7Fz5055fsWKFbjxxhuF0WH3nZbHyGo98sgjeOUrXyl/I9gi88XS58DAgPxO0EZAws9kuY0PfraWPZ/UkP/ojuXT8mplFfmTZRkeHwXDPGe/+MUv8KMf/QgnnXQS/viP/1jOGdlIliR5DCg4F5JfBqruCptieqAGFPfg9puuQ2nf41iUj6BdmxZBpeew88+RgF8d2JQ1Jrjh9cFcrMce29jRUFHkTnaJgCeTSWOgbwCpeEZWzQRM1DlxxcbBXuCfxsBY4zwpZtiBVMx03RBb1q8VkGj8s2g9wMW/0XZ1/OGMqMusSu11qg7v9GvhxNjRaQmLy99ogRJBw29KhiL3xZhYmtIky6HUkVXrNTmmzF7M5vKSYSkWB/WGsHdkAzsP8ajpcWPumQQWJKQP+9BoLsVH/up/4YtXX4577n0Qt/3iYezdW8Mlv/en0oH42c9ejjf83utw3X9/Gx/58AcxNb4bN//kOxgcDHHh714gnjNXXHklLn3vC9Dwa1i29Cz80/+4GrUm8L4PvQ+tSBNXXPVFkKD7H//4d/jnf/xnpGPAey99N+pNH5O1WSTTCRGYfvWL14C60r/96w9hcmYGU4UClq9aif/1H5eL1u0vPvwhREMXn/2PT8MLHHz4wx/G566+CrOVKt5x6dvwla9/XWJ0rvrCFfjlHbfjO9/+Fk5eeRz2bt+GoAZ86cq/RiZawdzEFqRiLSSTDpphY8GgixMUB1jx/nMY7cHVumeNgukLZzpOORH353N4+IEHRKNICE5TyBS7LznIOy20XR8t16Q1BGEcYWjiq3gtnXDSKjTdJtrsuHWbJZLBAAAgAElEQVSTqLRTuOiNfw7EBoF4n5Q6TFOS3oM24J1gh51oQQ2t6iRiQQE3f+dLGEj4KOx7AksX9aNaKgqb3GIgd8RFNpnEA/ffLwHEjTq1tiYjziwlaJHhCzvEf7x1y35bMusqFR9eLIVVJ68RbU6uL4+54pxEBQnoEuZN4ItobkwZlI+nGnTNn8WYqysG1A497Xif0+SY9yK1m2ofQB/IGBx2YLdCRMk4u+zQq0qXMx/G2Jggm8dAy/mma87smTE85qJN3BIkKsfExNFSgHMUv1Mi01jVEVNP49t3tJNuZzw4AqaLySxlxu1kc6iWK1gyNoa777xLbCRCgqsWndmN3QrHTnaXy0KaGi+Zsw2MEMG5gHuCU55TF203hZtu24hGG3jlKy+QhStjftY98jCmJ6tYviyH09esluxVyELbF/+4qMt9p58bUKOPm2RkUTxvyoT0FaSgncz/olHO18ZjTBa+OuZZB4KuPtaq6HrkG8a03hi1jo2O4paf/RSjjGVrcJ9dYcBoEi22Pyoh4fgdclzgFe4hmh5A36Lj0Yj24YwXXojs4hMRJgbQQBLxZM7kTlqQrhIS1nwiQQVOWEI4txM3/vfVSLSZe9qSGK56eRYxMsxS5Th6TelhQZcyTsbZ1kQI8OIU/Yz1wOJr9J9aFWhZUnVcPPXKnIkzdhgKGOINpSamGtlDfykV3P/gBz8QVovvIbBS+woCKmXPCLwY4EyWi6/j+/fs2SO/cxsJ3Fha4z/+7eKLL+4Ax6fb3PRYkZqCRu00Zfg1jyf3Xf/GfdZ4I36fdpMSnA4PDVogYIKgjeeNVLjpxQ+UJ7Btw33Y/NCvkHIqCCsT6ON80izLqsqsMG1bsMZNkFGiA3IkKnlcPCfZfF70ZNKF2qD7P29gV6JkJMRZvpmeSUY/Iu3gtmdYu2TFj8Yydfx8zwG2rH9Y4keF0RRhpRXmWsNArnzkhrQ+cjKo2kGW4yXLKvwsPmvcmc3kx8GKVDVF8mLC6tL/iEwZuyKTci1SyMotom7MXEcMYDcglu9l6UoCmzsroV7QpYT6/nquI9d0tcMcqvVhfOLvPoNP/dsnMDk1h4nxGq77zs14y5veLjYe99xzB9avfwQnn7QKb3zD61EsTOKqz/8f/MM/vhe79+xCJDKAz115Df7yr1+GIKhjdsrB1752F0bHMnjNxa8HDbWu/vI3MTsDfPxv/hx33/ULbHh4E05Yuhwji0Zx2z334bwXnIpVx5+AB+9fi8c27MFZZ50sQt3VaxbhxRdcgCuuvFYmgQ9+8B1wAgef+/SXZPj/4Ifeg29fdz0e3zqBd/zZ7+PKL3xLROd/87d/iav/8z/R35fH+9/95/iHT/w9WlXg6s/9pegMW7UpDA8ksG/fdqSzyQWDLpfaupAlGZ5FXkVkfAm+OEmZqTkWjwlzNDw4gIfWrkWCAelkvpJptH1qXORsCzhtu2xh5+fEJOtNYpocB2tOPw1TpWnUOe0n+uG7ebzq4rcDmSVAJC+dorJiluQBBQIEfYy5ChA2q/AiDaC8F7d8/xrEWjNwGlNIe6SKfbkPmFXKEkvCi0qJkaaSJsBde/4My8CAbYkuoR6MY3IbSKRphsv7zcPQyFKkGL8lYcVMViCo7OpwTNn+qQRdB1vz95YVLXMdBCabl3mdck/SlLsp9gHcT2qXOOmTwaGukqBI7j/uBwWJMuG3ReIg0V/M3SSA8+jtZ5psZOEWhqjV6uLOz8Xpc597htWaqnF4F/QZ9vzomY6jAV08f5INmqeFwwz6cjlMTUyiODcnVQMCIYro2TDERa2AYNkPs39kOSVaR0CXtZsR4MXKhodIog8zxSoG+gdQKJSQzRCsN6ydjguPZUrJPWyLZkxa9wTYMbyrLdmvrkSi8b6RwRmxRALZXE6E5pzTpZueA6o4n2q49nxmV49JR8tqn8ik05iboVF2EhvWrRP2OyHn34HPDmiWUq3jApuVjMWUh0QqgxjjvNwkEvlRNKI5TNWj+L0/+wimZn2kh5bB8VJWB2bufQVdLOuz0uOGFTSnt2Ht7T/G1I51GEwDCYfdjWVxyCe7qOP+0czjhwVdspaxXlc6+WnJjs9rZqECMF7k+nf19FKndO2s08/TzEOGNrNUJasXa2ugodM//OEPxT2dz6v9gdoiSIea4wjbRT0TTVhZYuTzBGXq8cVtUhDy+OOP41WvelWnDNdb0jyaA/dMea0ydspgXXLJJTJYEBTwWPChjCSPh4LcXvd+gTw9wICTiFF41YHqNBBW8P2vfhZ9cR+eP4NkWEE+6aBaKsiKkksezc6S/CxZ7RB0kQ2Ky4Dot8wgL1DDjrMSHtwEooJ1rFjX/hTHdoIvWYkYGlckvdZBmdeS5zjYsXmzTHxy3ZF5a7ckfJraITJRLP/J5GX3TxlZDgLi8OSyYcQAf2F1Y3HRlSUlJN2RgOtEMoVUOtOJfDILDmP5kEiaUqF00NBThwDOmgebbe0MJx06XacZVY/NZ7mOHHQFYRpubBk++OHL8C+ffC/GxpbgrjsfwP33PopFI8sxOjKGgcEcvvzl/8Qlb7hYAsc3bVqHemMG5563WoKdHWcMl/37Nfjrj78IjdosHl67DVE3hyVLjkc6n0MYbeLhRx9FvR7ixS96ieiMHlu/EdPjJZngW+0iXve6C/H4li3o6++Xe3F6juxXBieuXo10Nou77rlHyg5nnXW2HNO1ax+Q+++lL305pqcr2LFzj5Qed+3dI4N1KpPG9h078fLf+R3057K48XvfQV/aw0WvejGatUmk4m0M5OPYt28nkmyvOkp6X88IS1OerN55LRBwKfDqiqwZA0RD4NGhQezZsQPlQhGB30Q+ww6mIuJRljcDtCJ+B3QxXChkwC6oe2ljxQnHodauw0mk4KSHMV2J4JQzLsBxz30p4A0CDveBs4dyR2RfPIFIknTXqgF+AV5YxPXXXI6+eBUJp4Boq4JoqymmkAQWZJ4JFbc9sUWMLUXzJD5PBG+2tCP3F5lk2g2wvE+iggaWDG2nnjeDk1avQYFjciopRrQcD4xuxSxKOFhoedGY/R7raNh7R8wXShE4kbk2gcjKRhkTWe4zI2oScca/BAK6YvGUaCxpA8DFnqSiOIxKgjiqk6FhCoHazLAERg0pEypo6yKROVGT+8tx4/gTVso9zXGEY5tjt4XjTbPli2h9wft/BEwXx6lmw8dAf79cb9QVkvV6lHpZBlGz0YEAqE2LEdWucoxlpYAjrlk8iC5WQp15LE26B6GUG43LsSMjy5cnEmnUqnU5puzMlqi7aERE9vRNjHuUZ5huBN41TQRIZtJyz1JmYWQUjL+yCR8WEAno4vmTvFN1J9tfU9djEGsvKbJYZN9ymYx0DW95fDM8LqB5PfD8i61VWsYNylwIMrkvEvkWjSOV6UPLTUoCRDFI4pWXvAPILJJUiEKlKabPBoAa0GWucIIuH9GwiqCwG9M7NuCen38fozm2C88hGlIyw/Bru9g/ygvgsKCrF7goiyV0rS0hqn+WWkVo1yPfx8lJuwz5OoIlAgHaTaj9BF9PUMXnGcpM9oUsFz+Pz91222049dRTO4iZn0e2i0BC43q2b9+OCy+8ELfeeqt8BoEUB3UFHJqRSIaHRqFkXGivQP8x/v/Z/FCgymPGY0rwyePGY83jIyXEGFfSxh9J9XNSitOoHHsAZOgT7YZZFYJsl18EWgXc+I3PI9qcQT7CLCpqSooykDUD3swmvkTad20ZT3K+JJCUHigm+0bCjDVni5MB/9FU1QyhthPKtqfLIM/BoC1gSlh/WxrkX8RuxHGxc8sTIt6Xcy0xMiY4nQwTA4v5kFWvXQXJZ1i2jNvEwYUrMtLh/AtvVgIuPkx8BtkKbr8pO0rps8OI2ZZ5OxmY7SRDYMsTNgarC2otoLLHu7tI3p/tOrLuxTbSqDb7xVPq8sv/QtiN++5Zi6H+Uax/+DEsW7pMjuHExD6sXLUK23dsE3PWpStGUazsQ//AKBr1PK747LV4/wdOQybeRi4+iondMxgbW4o9+3ahfziDyZkpJBN9SGfIyjRRnGP4eRL9mSzQLAlDNlcsINffjxpZzKCNOI+9pQFqNLRNpDA0OgIvkUSV58ul51YfKkUfQ4MjKFfLaAVNOTe8vzkZUqfBEgLjSBKeI4L1ZJzGQxXxFEunE8KYLnTWI9iKsutLzjxzPa0WyGqrBFBY3VeSxouxGB554EEkvbhkZFLYzOYRgpg2QZcToE0GJvQ65UVO1hSsD7PVMZFGEB/AeCFEEB3FRX/4XiC5yIKubsXOsG4EXfQg4n3SQq2wD9lUG9//6n8g6c4hHSnB9QuIUdOlE5SUXHzMTE2iNDcjJRB+EkswnOxM9JSJY+mED3PCoc1JNIlmi+XzKM46+zyMT07J/cMYKQFdQpnJiso2qdi79lhAV4fk2h+17UcfWbCj47T4P+rkKlUWgiJjcptKUxzNBVQLyVTCuPbzX62Itl+DEzQkPLnZqBm2XZpdrEFWTwYgWW+OZ/1Wm0mdEq8RjisEFfF4Ag2WuUgzHaWQujPfHAHoIuBkeTGXzcl5bDZMqe2OX96OvmwGYeAjYE6ijTljMgd1o8rAmTHLjMvSBCGgS8cyWtm0kclmRQ7BDMOmbwDrksVLkEyYOcRYO9E3j59tx2KTr4G2jPv8DsMsEuiJOIPZtRKObQCgafLrNiV0TGHnNTIcCLqEu7Nh1OlkCvfdcw/IfpGZ40+OZ2IXFGM0j8YIBaJ5Y3WiwGSNZB41pDBVi+CiS/+SrdWouxk0AmPCbHIJjIWEAV1tWYwRXKE6BdSn8eNrvyAxXH55HCnatgQ1BG1fWLWjHX8OC7q0vKiskpZpFFTphN5rekr3cwIh+mtx8pe5nOHBPSJ8ZcToVv/+979f9FtkZ9RxnPorAqInnngCGzZswPHHHz9Pn6Wgj9+7efNmAV3XX389TjvttE6HJQEaAYiyWfydDBiNXSnU5Xc822OCuG88ZtRo8Zwwh5FAlsdaQZdacygg0W5VyZw6wFLDgB1HXKibaFdnEYn6+PE3v4hIfQLDySbm9mzC0sEk6rUyQtfoJ8xK1ERydFekZnUqGgzpqjQ6CQ1gNV1QmvtpvtdMcuqAbdrVpRW4043Iz+f1ZECXX69Jd0+1VhXgRODDc86bnxEURsfnyCqP2X2MiSCoSqYYehqXAYPRGjyOLEVyK6T8GgbmWkxQeEpjVwI3k/cpgxApdceEvgprZjVpHTLAatJMObO3SboL8edPLb3A68hAVwtp+M4oPvChK/DNb/wTtm3ZjNnJaYTNQLISXbCduyarQHYUcUKaLswhlUsAER+TM0V4sTFcffV/4d3vWoO4U4HXTCDpGnFqEDTQdipoNBvI5kekFFuqMPWAtgkDKE3PIhVto14rIpFKIUZ7h1oVNb8ui5rt27ZheGgYtWpNynWpXA6IeSj7dYmcYqt2o9xEMp4UpjOeYPh4QQ7Q0NAIJsan5HwRfNHXrVycRj7PqKkayuUZZLNpCd5eaPai6EFo9WFX/aaTjeBLu9JYdvLFtqI4O4Nl1NPccQdyqTTCVgiPYJxlKXpkRXwEUl40LFUYJkTTxWuG2ZcnnLISs7WmDPaBN4TJQhRv+rOPAckxC7qs9bhsC6FSXJgIqVqTzXJokVHG1rU/wYa1P8NwroXG7F5kWToniyCGkQwArgvw2r19q4n4YnC2sAvm3jThw7y+DNQkW8Ju26jHZhVq0GI48eRTUffJYSgDzY1QnlpXaE8V6NK7oBd42eek/EfdDBthWBbsVlGMpjiGarUuujWy0bzHaVEwO1eQxRFLUdVyESHZurZhJ2LUI7Hj0eZ90lOPXdJkt8RCoNWWwGbeL2QaydifetrpYocgTBFjxSpVWahRSE67jt8k6GLXYqlQNML5RFIWmGS67r37HmTTKYQtE0Jt8lyV4bLlRXEioIWNAUUEXCL7EPmE0cDySmcsHBfHmSx9Eqnti4tGlUkfHM/MyGQlHzI3KGg33laGXTKZnQSlHIM5fvIc6AcI8LfwZL7LgnbrmuuqE4WkwyQHe1tiXbZkKbZv3WrG8AS9tgK0Qt+AJXvvGiY24GQj4zLPb+AmEM2MYMd0A6/5o/chSIwA2TEELrGJoSoVdBlukKks7OBnSX8KCEq46etXYTAVoDa3G31ZF2GrLN2ivxHQpXYQvc7xyphwMqdtg7IIyjBJe3IyKSwB/6Z2DwqACK74HFmYLVu2SLmPD2WkCB74fv7kZ33zm98Utou/U5dFICduspZheOihh8Cy2rXXXiv2Eexu5OvXrVsnHl68Qefm5gSY8PHAAw/gta99rYASEWk+ix8SyVOrdTpKebyo6+Lx00aG3gYHbYYQZqhn37tDngU/9OWRwamG+tweVGe24+5bvouhRAOR+iQSTF13QtQZRO0ywd76C9nIHbVvqNfYoRc3rIXcCCbWiRMlB3t2iYmrstxbXBFZ8GFXRdxOEUqK8zBjgizoIqRwgGTcw7ZtWzE1PSOBp9RZUcAuJrnRKE5dc6oMOCKCtcHsugjg/SlCaVkW2k4lu0Awwe92IGHXLksOspIyg4lMBFyB0c5ZtsmUQvmZHHzEGZ+WEKT9Dwm6euHCQkBXDvHcKbj0Xf+AL1z5T5id2oc927ejXfcxMjAkq2Leg6VSRaIvaNExUypLxEvb8cWLa2TsBPzLJy/DJz5+HvziLni+hwQ8ZOIxBO0q2iiLFISmislUDjNzPM45IExibqaIkRG6MtewdMVycdxnaHo2k0EqEUdhZgZu4CBHRiwECuUyWq6DZC4L8gaFYgGLBgbh16rYN74Hy5cvkxBdRkStPGGlrLoZwcNBVsTBrGS7gWRCthg+yxJawGtpYTFAHPxdMrXWXoBXPK/FDgtE4Nz2kc+lMbl3D0YHB7Fz6zb41Zp0YcbdCEKfljbNTnmRbFkv6OK8FkvGMbxkmM5iqIYpRNKLUfZzePUfvBdIs8OVcSnKRLEo2AVdIkdqtpCOU2Q4A9R34vtfvRyL+kO0iuPI8dol2+fSsiQmoCuViGHjukeQjHkI/fo80NUm6OKkaA2rqMvkZRtxE2iHNMlOynkeXbxEuoddCsZ6TC271fKnAnSpNmw/pqvHj0vSMyg5EQE9t486Gk6mFGtTU+nisY2Po8Gu6XRWwCLvVTI+ZPxoakshuBsyj7Qhk6lLHV/oy+QsHk2BYXw4PpAVclma8hJgN16xXMXZzz8P09NzIqOgXompGPm+PlnAi0nnb5Tp4jjnwifrzrIamF0ax7YnnkCdJuEO4EUZhcOmj0DKe1JSZZc2QXiTZUdDeLDJh2CRgEUcCyg4bzbR19eP2dk54+ZeqQi75/tNlGg11Jc3AIrlaHZGhpSJsNxsEBLjq4xcy0o4RJdIkGdAD1kojunUXQnYspdTb0STAq0DQJcDsJGAc8f05BQWjYxKMwXnER6TSqWMVC4t4w4zJok8CSrp7SULDfneCArlhuSQBolhNJJjOO9Vb0S0bxlKDYjptqntmFYRkcZ0DMJ9oDINVCZxyw1fRyZaR3V2J4b7aJFUEtBFNu0pZ7q0040niQacZKZYouPv1EktWrRIBnZ1tFcvL3WbV2BkOkPMjUogprouAimyXBdddFHHnZ4XMz/7uuuu69gbrFmzRt5LkEHwRuDGUiS7FakJ27RpE971rnfhqquuEsBFgEXDV34nfb1YSiQg4f6QiTvvvPPkef7+bH7wOGoTA/eP5+aNb3yjHDeCMZZq2Mmpnmiqh9OmBZLEAkLmpTkbF2rWthvVWcQ9H2jN4eZrP4+cU4A/swMnLMphfO8uRJJZYboINKQzUG424yEjWIo6MrrSW0sSAiXmKPJra+ypZyOF+BSZsoWyksaV2LBjBF3Gud1BYFpkzKqJoCuVFKZzZnYWIyMj4sLOAYcAiKvkmblZayOh5U0D3kwZVLt+eMtxUDdaEQPODKMlTvbUDkiHo7klxQNHdAURYZW4bcJoySEwAMx0YnZzQw8mF7aFmp7LT4GXZVrkL72B171+Ti5aYRZO8ni0gjg+9IF/xlCfNBmJYzznygZzX5NAhbjJY/kV8NvmH9kO+gOWG8B73nshmo3HEEMZSwcWY25iGnmyO8UpJNMO8n05bN6yEwODw4glE1i+fCUiblLic+pkrdotDIwMYWpmWtjC449bgUcfehgrliwV/RNz46JuFEnKBsIAs+USWvRvy2UxO7kPS8ZGpXOyXjNaRK7qeX1SW5JK5+VE856l3xkdpOeKs2i26mYR1ZIzsqBbWK4xal1C4+/E1bJZNRv9IGcJBuxmM2yVLyAeiSDpxbB540axRGlyQSEL5RYCdie6gQFtYHcdF4W0KwnFfNiJR7H0hBNRRwqzVRex9FK85OK3AfnjAYdB3mbSMAM/9SX8DNuEEUCy7vJJAoZJXP+lf0N/vIq8R41lHe06o0is8XSjbjst7xfNHe08OAFp11jg2pKQXWhIM4Hk48XQblPPlBJPpzPPPhfFctkAUDkW3WBos0RRoNS9ZjsnYX8QMm9s2Y/R6vh97X8Kzeu0a56TLP9fJ7M9PYNiiZpdBsvnMTU1h/6hMZRrPm76yYPYNw4sHjOH9NUvPw1Rgq2Awui6dG/SVJb9Lew+FMbHlhKFyYrQV4qmmSYsmkKLc897AXbt2ScNQzSEJhjp7x8QOQd1Tr1369FeiL1HcR7osH+o1+oYGRqWEqNPNiqVFtBFY2uyPgSOZhHLWBwCLI6JKQwND6F/oF9YKi4QZcHL48mFgmRZ00iaaRrMtHWl03NwcAgzs2bxSvAlZUe2LcvqxHZdu6q1NYW4KBjYbhhI4cIov7CeiBK9JlStFDZtB6lpeOpUq63YVsfH/TNuuV3DQ0MCutKptNgcFQtFWdjxumyyY1O6741WWAgGAi4xizXO/ekcmeUWfG8AJbcfv/u2D8APM3DiebgS2WYK6Fbib+5A6j1JOrQqaExux90/uwHxoIDqzDaM9EURNgvGF+03AboIqHbs2CG6K15kN910k/xfuxK0zMcTz3IgwQ0HTo2g4d85OJJpUtCkgddmoouK19brX/96sTcgQ0OwxM8i7Xk4obvqxlgypE/VzTffjFWrVnUYNhXVswOSK2iW06gpO/fccwV0EZQ8mx+yEiR4sYJ57g+N7njxEXTpoKVlXj6nwMvYTlmaWQS1nrA3XOVQcBWP06V3DvFIHU4wh+9/7XPoc0vw6tMIyxNYNNiHCjuK7ACux7HXbtAApAMhh1komRWUeZCmJyAyQk81i6RVQ7VcxkA+L9Q6JxJ6tUxOjCOTy4k5a//QkJxbhjIzq4+lvmqNq7QsGn7VdreZQcIER3Pgsf49Mqza7TtAEDxfg3Ww62Q+WLWvWOjK9xAXYneCmx+Lwi65lpNBzWepjiaCPpaMLcItN/8ES8YWi5M1He85uYiA1nRgm6MtcWmOBFBHPLZllyU0lyMYDQdZdmKrdjwZk5Dy/oEhWQkTVFH/QQZGmD8L2nsHSzmena45u1NGSGdLFd3GDe3XO2DikkOvJ8SWaDvHtTvRG2h+wIk7oltaVuA9uiKrOLGlCvOZTDigiJeAkPKdRcPD+MEN38OaU07BxPgexKRx11icGM2UAhICp4gI1aPxNPzAwWlnnIOpAkur7PSKw/cG8dI3vhtu31KEDnPsmFNqykc0OGX5jIalM4WC+GYhLKI+swWb7/8pxjfdhVy0iljoI+6axQBZZVoJcO29Y9tW1MplxBiDJRUBW/rX0pDsXSDXAUFxJkPz3ogYqjKs/YUvfCl27tqDOK0SekCo7qExpKVWbP+jrw7d5sAa/XQoXXGM9SI7RXnBxPgkxsYWiVcdW++5UJLX2/gushvMHXx03aOd+7Prs2UuYn5Do9FCfnAx9k7X0XQyuPY7D2Dlqn6cf87ZSLkBYs0C4mEZ8bAkKQZ0+pdxhyBBLp2WBZZdfz7jZm8sQ/xWgHPPfwF2796HWJIap6aUMkW/FNCuYKHFbXP85xvPmmveHLnuNU1QJPKGZku0ZDwuJBqmJukj5Ug1h+QD54JOt6Bk3Wqq86Fuh14wfeA91B217TgoL9l/LLdjUpcCPeS9dwQvMdXBg3zCwb5a7/3OaGB1wKaBxIzr8ppoCntm6ghTo8guXoPTzr8Q6cUno+6z2YqxhEbm0vEHs1cXm8mYCjG7ezO2rr8X+7Y8iHhrUoxShzIOysUZKU0TpB/N47CaLjnMtozHyZ2eT/SDkvZaK8YmMOPJZumPTBRZqt6ORLNCYe29m7XI9/M1LAXyc6nZIsDSEiDB1P4mqgfbMd0OAinaRtx1113CeBBYaGlTQ7IJGpnvx9/ZxXj++ed3NGdHc9CeSa9VHzIeWwJWnoOzzz6742emjQ58nWZRakmSbIxkE9KQ1yUt65kyHwXxIrjlRVeHX5tE0q3iO9d8BkOxmoCuZFAWry7TWr6wSU++RbLTeNvYgY6rexEQm7JRX75PTAGzqSSKczOYnhiXVulatSI2FNVWgFPWnCaGfGx15gCVzqREa1GuFOBEegc2roaoL7OeNTJhMGHh4DzUM+k8H2xbWIZigG2tQZ8iT1qo89ksNq5fLxQ7hxFOaJx0SfU7Vr9kMjfJygTwwxaiMaYTmGYILkq4aJJQeZroMvfN2m1oIw2ZAV5XBHNtW1J9ph+rg22fAV2GBVKrBpn0Or5wZpFPbZDvG5NfmqTSB4uh7bVKCdGI6h/nMz5m4qY+LIpILCW+ZyedeoaYp7YC0yXZ8Prx4je9F2FqEaotT0KJW80Q6URanK9jDP6mT1OtDjcZhxvWkMAc/MnH8MAt30K8OYN6eRKJqCMdbgQAqVgMMeo5a1Xs3rFDbBXMNG5AV6cr2IIu7ptJ/TDMGs0zCbroTF+t+dJ1KntmZ72OCL9TjNm/ujYfdHmMBhM/wLj4XcViSbFcKcwVMDgwgHq1JNcnAQI1UmRwxN6Uv1kAACAASURBVHRTyvK8zkwfoYGyRoOkv/P4svOyUGXWXhbrtoxjy84CTjzxFAzmclg8kEY6LCIRFhEPi4iA2sI22i7Q4oJBxi17XOwUbcYhZT5pb9OUOJuZuaI4uzdo0eHFDRtOTeAxXfimoqB6ufmLDCu5CEMB3xyTTad6VO5NLo7JAolFAzW87KZk16C1qWE5T3wOn2z7ZNzTztRj2pGn581yqdkEAkH/6idH01wDumj/kcoNodpOoIIMGvFRvOL3/rSj6QpZ2pe5xi7eelhZFh39ehEew77DEm765hcwnKihPrMNSwcTmJvaiwgDsJ9q0KW2ECrKZimQAvnly5fLzapu8xy0WfZjiUufJ4DiRC/u5zbLUVvzeXFwcGe5cvXq1cKi7R/hQ1ZGBv8neWh5jfotltVYkiQo1G5K/buJfmkKMOH30v/rAx/4QMcw9em5ao79W3sBLfeNjCJXPtS2qWZNusHs31QPJ4ax7SZSdAkXM1FSzpyMDTfckpIa30exMFeJJTxy+4+wd9OvMRBvIFKbRswx3SodP4aj3p0uIJKBTso8xkvGIfiSJXaIHdu2gXEQ5FXKxTljTMfWZeqV/BaWLFuBvr4BzM7MyX7SJDCeoDliScpq3dVkD+gKjTeXhP4+a0EXJw5jCJlkHBc7/dqBlGB4zOjGT+8mPsfjyDIvHfD5kzo0ZkGOLV0Mh6+xE58KYo2HmSkNa9NMrzbQdKtau4CFYu6jvl6e2jccCehiaVt0eWFbNDWk+MrFAqYmJxGnNq5FPWW39GYWEF2/LUaSsNmkXG1ixcqTEYllhNGiA3bVyeKlb3wPMHg86g0XXjyHoO3Ci3holEvSxMFqOmiqSu0VTYmb04iH07j5a5cj0Z5B3GkgHXdRmC2gj53YrZYwXQN9eTzw6/tMmd+ClQ4bZxk5ATXSkUhtD+8DD6lUHqVKA4vGliGX70eT4KLTYdbT+XiEoIsLJwIUTyK9jIkpAVihyAy/Nib27jZhzbwG6aLOMj7LQ9bsUsGX3sNdZpSXdATZvlHsm6qghjRuu2sdyg0X6XQfpidmcM7pK7BmxSASMHYbEceAroBlY2FpTWm5y5iYidccMeu0DpMDS80Ynxc7GvHiY+MCky9YZTjWRdtB2CNL+airPK98Hj/eg5pDrJ3i/H4yYbxOxUvQJm4Y7duTsTB2ofAsHf/MGsJ2lssvqsrqJhVwTnNjjLtKoOJk4cdH8co3Xwokh1BrRhFPsgQbsfIaZc3NgCZd/Ox29QtolffhZzd8DalgBpEGNc1F9NOVv66VniMfmw7LdPV6ahFMsST3xS9+ES960YuEqVKdlhE2Gvd31YHx/wrSKO4mMKPoXY1WOXCT6XrZy14mjJMaqnLzCbbIoB2u/KeO7GSuLrjgAtxxxx1YtmxZZ7tEYGgd9EUEbQ3zCNL+8A//sONldeSH7Jn1SjU65b7x/zwnPG4s1xK08pzQHJXnjQ/q4AhMyGhMTk0i15eTwYP3XbtJLVYE0RjbqAPR2VAknIi1geYsgsIu3HjtVRjLArXpHRjpSwkTssDqjm1Dt6UCWbHY7LSersZUMonHNm5AvVKS+CC6MNMrht4xpUoFXjIjGqXTn3MG5uYKSFG3V6XnTh2ZLNvgqUnormbZUSbATlY35sZasBD2ab4UZBJosXQUkfPJ+6nKtIF8Hx58YK1469BM0ZRs6METlzZrNjbwd06GPh2lrQu37o6yx8pwi+Ya3e5jvk4SJn4bQJeldg1b21tiMkeD+91iw40XRTzmSTksl0nj4QcfRDbDbrJyzzXUW5AxnZBE/TQdnSs3MLxoGQaGF6PRZKh2AuUwhRVnvgLHn/kytJFCGE2j3Y6K91fQqIlusMKVejaPGrVXFOxX9iAVKeHH11yGfKSCSFBCNhHFzBQNYwdQK5UQNH0sHVuEX93+SwkINrJ50wmsthHmnqVmzfhZ+T7F1zEk4hmJA6Lf1cpVJ6PRZBejDYbusZwwQOPw5UVZyEmCA21rzD3OMYa+WBP79orxKxtyjBM8TTTNdpKp0eeE2er4hJnvNFsfRaXuoO2mkR5YhvsefhzJ3ChOWHkSPv+5/8aSYeDiV50upUUPRbgOy4tMDzBdphwH3CAGJzAxeIbl7PJqGpq9eMlS8Z0j4FKgw+vCozGr5B0uFHQdyK7sP6QYp3XKISj2Z/OO0Ymqhpqg2Eh8KJxXPzMzzx0edMmdfAzj99M+AHb0nNppa+7gLtMl6SJuApV2DE2vH3VvCMtOORcnnf0yNMMEvFheZPNdpktBKs8Nxa8NtGoziLbm8KPvfAmLMi3EaNBc3otEhDYZR086HBZ0Se6YNdrkBM7B/atf/apYE3Ay1+Bqvo51ZS3hEaARYD366KMigmXkByd7xvmQAaNYnl2EZMxOPvlk0VjxdSpuV6B0OE2XCsb5/eJ8ns2KBo25jCqS5wShmYS8TDQcmxfyGWec8TRfOcf29b1MJI+FBpKzO5P7qSazPN487moey+NEm4UIGSRqfqQCYSIReKPX/AZq9Sry2ZSkykfaJaA9i5uvvRLJYA5BeR+Gcwm0Wxx0FvroRkdZqaUNrDWrT34uJ7rZ6SlMTY6LLxhXlvSlYdcifbQc+gu1gbPPOU86GNm5RLq9WJoV49Ig5ErElCUM2c6und8O0MWxXoK1o6ZLmIMugfbiscV44okt0smZSWcki43CWdl7W0bk72Q3+F4FV/o3AVPijcTyIg0jzTVh8IkpN0k3EsuLIu5a6Pl/et+nvkEdsNnRh3V1NaZ5wzB+ZLpqlTIG+/tx3333SueadML1+ljZCVjLlbQcgBsT0JXODWLFCSejUmuKRUM5SKCWXIxXvvHtcFJD8MOEyW2Mp+HyuIrvETXucZQ5vsVCNCt7kQpncdv3vox2YScyno9M3BXX/IG+HBrsEK1TfD2ARx960BijdhyI5oMuAWK2EYfde67LMlY3JuaMM87CTKFoCnpW/2lKjVru6wKg7pmcX17saGWskzxDhakN5EXz+GMbjDktWiJ67xh6ivDQiMXEZN1CrB60ZfSJ8FCuu0jnx1Cou9jw+C7pSHveWefgm/91E5aMAK966RrEwhKiThmOgK6mtfbgDsUQaSfhBOp01gVcqi2ibUK2rw8rjjteFilSxqdRtyS0SPW3pzx4tNezMvoHY6PMMVZDcWMSbe5Jue+tL5Yackm530b1deydaH1jheyH3rIDRHlHuxNP3+t7fM5En2dLzwZ02YWGFG88VFoenNQIym4e03UPb770Q4CXB9y0XEdmELNOt6y4iFavLTmTQaMAz63hxv+6Con2FGLNafQnyCj7C7KcOizoUsBCgMWJmj9vueUWnHnmmcKqqE8XQQ/ZKukyGhqSMh9LXSxFEvC85z3vEQAgHR8WfJGdYiQPwRFBF8XQFLxrKVNcf61D/aHOrPgrSbCxJ/YTr3jFK0RMz25HsmS9vmK8GLmN2rlHQPjqV7/66btonoJv5iTI48nJVoPLOQFrLBLPn7Q2JxKy75/+9KflHH7iE58w+WFeFOVSCTOTE5ianMDk5ISET+9j1ESxiL//h79DPMK1QBWojuPnP/ga3No4Yq05ZOMhAr+68JWeHTzUipuAzzgmd+XRBAe0H9j6xGYRelMYXKuV5TkxYwW74thFu0Tq69Q5iLcW2gIaozFteVfQpQMdy5jmxnq2Ml2qv2MrOO8rY6MSSFegWGZYiwuTM2m7VLvW/B0XaiO47QIyBe56Pell2stEa8dsKzAdU8/Kh5o1zuvG0xKD7pFhGsR9WtjgptxHmzdvkugdxmV1dYFdXZeCLsavRLwkSlVftF2r1zwXs0VeoxmU2zHMhjm89k8/AMQHEThpNAPqc2KIkknkxE4T6CBElUbTSRfRdgHRsIh9j96Bx9b+HNHWLJJuS3SOzIVkyS5s+kgwyLdUwPje3R3bR+kvs4BJiqAOo0yMnx/vwWiU908DuVy/lE1OWfMcVMUUVBkgM0EbbZid5ITk6WV65oMuE8pg/K8IthgIn0ymRVj/yIP3IxY2pNNMdU0m6IuLMROxQ3A/D9DJL+Y5Ml3tIIbswBj2TJSwbc80Ht04h6GRBIqFOk48vh8nHz+KaFhB1KmBkeOBy/Ki6TIFLTLaKbE9sHvV/Wwr6OYijmPoyaecImNsPJE08hmJFyPoMvBvQQ/pnNVonh5wqSBTkjQ0aoYAjD5Y1g/Rdl3SkoHHVvTVcr/TlJzgMCJWKxIAfdjHs/QG7uBF2xQhZ4/3qfGl46KKTQfVRhuVZgRuZgRVJ4+pegRv/vO/QDtMIpIcoidCB3SJxMVqOuV+CWg1UheD8MKOR7H2lz+AU59A2q0in4pKg83RMp2HBV0cYAiGyHap7xZ9s6gZUtAlpQZJNPdEyM1A6X/913/FO9/5Tlx55ZUySL3tbW+TnwQJ/LxvfOMboj16y1veIgaoZLuUrVKneTVQfbJrhhMExfHseKSlBUuMt99+uzBmBIlCyzabksXISYT/+Fqj/QkkLPvZ/OBNqRFAyjryHPB48l8vE8bXfepTnxJvtY9+9KOSKbZ1+w7Mzk5jbnpSnJsZIiuu4k0zMF122WU4aeVxcIOKlBi/d83l6I/TqXccfTR8b1XtoL6AoxhSgmIGFgO0zAQnLIoNqaWmY6A/j/vuuQvlcgFLFi9C06fhKV2n6Z4cIJnKymTx4pdcgKmZWUzTPmLRCFptX2JMlOkyQ4uxXTADLR9m9f+sfISm86x/YEAWO7zeCYaqtYp0OZHJ5KDDwVhlACbM28YmicEsHbbpWdTNlBPDYFp7eNThMFHAeI4ZUbMJ+eV11Zl8n6VjtsSSdCbMA8GWMgosx7JdX+4l8YpypZRdqxbFUsV0ORmxuk7A2glJ6wEvkUa13hLLxeeccTamZxmxk0W5FUXRyeF3/+i9aLt5AV7wjK6LTBfZZ8kDZbAu7SRo1tgsIBkW4VT24Nbvfx2JYBaRdll0XG2/Id5cfC+jbgbyOWxY94iIijtCdLWAUNgSdSXqikCIKQAzMwWxBtm7bxIjixZjaHjUenpZFsjeK3rHdPtRe0BDpxTIqoIBWywb0oqAnnEsNTIc/t47b8dAKooI2WjLbnV+WvawW+novcj0/xFUq014iSyaiCOW7MfkbAWlcg1DQ4NIcsHVqkjXogvjp8axgJquDugK4mJi2wVdZj9UT33y6pMxMTmJFStWSGd+LBE31QSXFh0xNPzGwhcdYlnSC7r0qCp4D6WrUxZFonMjb2msaPilYo1jKzeq9eLxUqKC470uqA49vu1/3T+LRsJOo4Dx17NnruNLR/BFjSCbViKJPJrRHHbNtRHNj+HCt7wd8PrMPQfDvIq8JdTcVf5Oxr8Fp12B61TR2LcZ9912A4LyHgxnXRQmdyEVZ2nStoQf4aE7LOhiyY6raJYOyRwRtHzlK18RB3iCLhXX9n4fLw6yVxTVE3Txfe973/vkJZwYaA1B7RW1XLSfIEjg8wRrGmRNloxAj6uLXgGvMldyY9jQbIINvp+RQYzBIajg55Bx47YQ5NFGQTsqRc80OSmg72Db37svnHS4zxphxIGX28XnueLRkszBjreycKq1YimVGjd+v5Zi+b5eWliDvXljc3v5fewG5Wt4HjQqSUTO1iCWf+sVyquNBAGlBpTzc6jn+tWvfoXPfe5zsg80BWR3kk/9CJpIJWMSjEyfszvvvk9axt/3/g/hNRe+AghqCMv70CrtwCP3/ATTu9cjH2/LSjXSsX04wquuMz4TbHG1UJPyDfdtemoa6VRShODFgvHBIaNOvySKmallNpMbBbcsp3LwS4u26XlnniNdRtQ5OBHHmIAG/nzQJcJZAi/DdD3bQReBgzhMaxQRhwDb3CDXtoxFIso64CHDrcwu1uJBPXNsOKaa6+obe0v9+tld1uMoz/0z4uU2EkoGE3uceo0qpGOsJeCTNhm8Z5o+y0rsFE7hkYfWIhZlaazbIdg7ABN4sfTNfDsvnkKjCdSbIU4/42zMFspoRVLw4wN4wYVvQnR4pXgHufF+uE4CtTKzLemUzkxIF9VmC148glqZgfMB4E/jhi//BwZjVXhBRcLnW/RUajfF2DZOfU+7iS2bH0MmmUCr1UC9XjVsiTWwZKOFxCzJdWKC62nxQO8hpg/Qf4+dwXPFkhivSq9byMV1TDJOhSyyrubd07k/02WisYRV5nVKYtlx5TPQ9rFny0Y47YawRjS7ZNYltYflCvN42aUnb5CPN5ow9WUzCzUx4WRIuZMAO9HEVT802Xxk8tpk4kOeHwIlskFCnxn2LiQzFBFjVD6Y4TcwwMV6xuQKSkyQzXRtNm0cGP272tK4YvTOlnWzvn/qFdVZoPSwYJo5a7rF6dxOIb4xe2ZqA2OL2AzDbUylyKjVbTm/C8LmsWode4UuBD762+q3AXSxhNgt0RJssT+YP2uVCvL9QwK6dkyUEKZGBHSd//LXwmUGY2wQoZuUc2GshOSd1uLfdHeGzRKibg2oTeC6qy/DWN6F1y7CaZXFy8sECB3547Cgi4DBtBSbPEMCKPpqEQhwQj/c44orrpD3/s3f/I1orchK0XaCAIClPXpxqWHpypUrBVgQ4ChoU8EgQYgCJF1pE3gQvBCY8XMJKFjGJLBRsTjBkXbvqWUFS55jY2NSZiNgebKHZjyqqz6PhTHNNPV2PtSrTDvA+FOf43bTQJaxSHyOIn9+L1k5snHcB4Iwgi2uUPg3jefhPqmLv7YDEyjy/9wOPjRwnO/XMqIJZG7hda97nbxfI5V4TPj7NddcI+eCVPkLX/xSJJMxrDphKcYWDZtIl2Qa99x7Pz72sY/jda+/BB/76F+iVWNZowx/7gn8+PovIekUJAA0qMwiKuHYC3jQG8XaEbMURuC1aeNGadFv1KqIx6LS0SSUsXSIqcmjtlkTPEWlDZ3i5FPWnI5K3ba5s2srykF5PugyLcYKuiyAe9YyNb1Yav5O7M/diZ5t//20YcgLrY7MLzUt4Pw/zW/p5RXmTT09HmOcFOmKLf5M8aRYk3DyZ0zK+kcfQjzKQbfZ42c9n+2i5k4E2zFqDx0BXs876/kolCpohB4mKgFWnHY+Vj7vAjRjg0jkFiMSpWVERRzEA07CLBXy+xMMj59DwqkB1QncfP2XkA2mkGRXHkt0bIpo+wibDSSjEQzms3jg/vsEkNG1nCkJWrbTsYq2H12PIqMA6/hUOa6xY6k1ELFhwtIEpeyLnL9uSdWczv00XRYkmZgwLpQNaGIHIE18t6x7CE7bRzzhiVUEy3UEXuI2zsBtWx4zBpzm3pVFk2hP2bVXN+amYGmdOZiGueL38Pu4aKPfHLWnohETTaPpqKQw/vnnny82EBxTxRBZSksGcPG7CZ5o5izjPePMwtDOh0YbHGeElSUAFHD1NqJwfBZWWMO6rZWD6oqHh0cE2GeyGSEfWgyMlrxDxrvVTUybLeV2AVdPw8Yxj13PdtBljoXJTbW1DM6/4tUVSF4kqyBeIo8wnofv5bFzuob+xSvx3PNegfzi1QhdRkiR7TTebAwH5wLERNrRILUKz6kAtUn87LvXwGvOwmlMI+n6jIk/atLhsKCLO0RwwQuCEz5BEW+8u++++4jMSz//+c9LOe/v//7v5eAQULHExc9k+VHLfA8++KC4xPeK89WGwuRsMXhY69uQ3/k8AQUZIYrEKdyngJwXOv+RDiaw0c/khU9wInoXlmGq1U4w9qHGf90GZZPUfE67xdR/jO8ngOINo0JGgiw1b+Xr+f0aIMrtUBBJAMrnuQ9k7NRYlp+p4d/KuGk3qXaA6v5wf7lt/B7e0PxuspHa1cjX83jwHOq20gx1zz4yfgNIxAgUWyjMTYoVw8xsGW9/x7uxbNlK/OcXr0Zheh8GBhNAbQ9+eO1nkXQLcBtTyEeYyM5JZwGPkB1KUVn1iX4FwNYtj0uUCX2m0qmElBINe6DiWi3jmFVm1CUT5qFS83HCqpPhRBOS68fVrNFuaG6c9RuWzkgO3AYwm46uBWz7M+EtB9HAdofjg5VjVAujGy/9dcaYbSGPefqehXzA0/selYMrWOhMPz2gi6QhdYZihBnxJGKK12wqmcae3dtRL09Y0KUFRQVdopoyvVSBgzASQ5vsqstswzXieF5tOWjFMmgnR/HCN7wDbXcASAzDb0fQqtWRTaYk0cGJeijW60ik2InIdIgSnPo0Nq39ObY/cgvyMRMKHo+6yCZjqBRm0apXMDLQj4l9uzG+Z5fYMmTSKdE5kmlhswnLivHOwrlrDmnc+Y2lwuKly8SfyhXFuCssMplUjcQyJNShNV3KTB0MdDE1Yftj69GsVcS6xm82ENI3zmNDCEEn8yBNM4H5Cl6txr9PjjJdwz1G9zDhhHrQGCKRpIwH7YBd66HxEWQuIJ3JMxnp7CVg5phD1m6uUhRbwF7pmGrJdL7h72QFZTNke5jDyoWmI2kUYnNhRe+cL5Qo4DzAecrYYJhFOv9xn8hsVes17BufEGH+8899Pnbt3iXkgZSCpZRvHdYPAF3d+8Zo9I7l8WwHXaZ7UCw+DgBdoXjWEUS1HQ/T5Sb8aA7x/jE0I2m89A1vA6LDCCMZA7rI9jJ5kQyovSiCoCnh1jG3hnZ5L7atuws7NtwH1GeQi7URkfL10ZEOhwVdytqo1xZBBoHM1772NTznOc/pxPkc6rTTD4sX6Jvf/OZONA2DqQkmWPLj55G2v/POO/GSl7xEwJ0+1GNLsx21Q0M8gti9YRkdMkkEXvydVhBkePh3smDcfrJm6tar1hZ8XrKprJv7oba/d9VCgKisH0EO2SveVAQ+3CaWRBnDw5/8XQGRZkuqUamyWnyNmrjyBpXOMKuX4WvVMkM1T2rJwd+5H6bV22hNdF9U18Xnnvvc50pjgmruuI98r0Y1cXBlXlmpVBQPoCCoYnpqLxoEjkEUf/vxf4QbSeH671xPyao409dnHsedP78eaOxFIigg0SrCWzDoIktoSgHiis0mh2pFBP1c4TcaVUSZYdjbfSV6CzVJZHcTa+oRiS4ZHVuG/NAoGq02HC8CirwdNisKQ6ZxR9abp2Oq9ywGXZ3JrqeNviOU3x90HRxZmvF8gQP3bwHoUi2IaJMUbPX8NFmf9GQyYluGIfP/8VgC9VoJu7at75QXjTVDL+hSJRV1IhR9U3kdx/DoEqQzWdTbLupODHPtJF7zjr9C6A3Dj/QjdJJw28bY1tb7UKhUEU2ybMhFQxnRdhnN2a247btXYSDRlmDnwK9jqC8nAc/1UgHphIdcOolHHnoAbYkzSqNYLMjqP5vNiRGpYev12lAXrK5BbDyZwujYEuPtTQNV+kXRGZ0eYhKX1WX2FLx27R2MOEo6onuYLj5HEMeo8uLEOKYn9gqbxFw/dtp6MRq20rbClDENg8Sxi4CGmjoyTlyGsWToi3aT/oIMN07EUmKYGgQm25UCeLb1k00y1XbmtwZijyPjA+k2AV2mzC4L4dBEBJnGHohuKx4zi3Xum4y7jYb8pCEt80LJhErZ0No5GN8sE3FnN76nImJSP/wWS8bUXtZlgbxhw0YMDPR3rJNEJM/sRH0ccAtrRNMC79+e834ssO1pe69ousz4bUCXKT9L5qIwXSwv+9KhTd1f2XdQCeOI5UexfbyAN73jg0BmOcJItofpYnmxC7oI6JnZye7FsDKOoLIHt/3oW4g0C8gzD7V29JWew4IuFeZpaYq/k5H5+te/LnYLBvE/+YOTPsEAmSVelAQTBHFauiO6X7t2rZikKpjSzile2Aqu+N0qCFbDRjJDBFwEb/zH7/id3/kdG/RrNFHcXi0xKoDjFiuoe7KtV0NV7ZAksyarlyDAT3/6Uymz6jFQbZmyWtzGDRs2COBUdo2sn2rJ+FmqzdKmAe0G1cYAglPtGuP+L168uBONpIya6sq4jwoACTS5bQSyPObqzq8aOZZYJyanMTtXEa+Z6ckd2L59IwqFSQGT9UaIYqmJ/v4l+OS//CuOW7YYaa8JODNoTW3G2rt/hNrUE8iiIm3fC3qEHMCbSCWSEmGS4woUITY/9hi8iCPt+Sw1SOeYLWP0OmPzuagMjJ54C2XyQ1h2/CqUqbVj+C/duKPqT2S6z1hedEVIb1Z4xmF7QVv/DHhT13vJLHi7k+e8kVpKOofI1ziWvfgtAV1dTsrGzNkKmVUSodUKpIzEn7SditKFOgiRiLnYvHGt5PmppaZ6Yin7I5YP4tAbRYNNI5EEorEElixZLmqQlpdExc3hJb93KZyBVai10oh4OUR5UdLGwayUUOHkG2UJnqCrBpeGxa0p/Pgrn8JIOkCzUUetVEDKiyDFbKI2tZYt9GXSWPfwg6LbzGXTck9xHOEYRc8xM852LTKUrzORTbw/Ijhp9SmSeiClPZeNGg3pPmTuppHSHJrpMqSz+keZ8qKUGKnrclzEQmDLxo1mYeRSY9pEjPFjvtEPm1ImBdFGd0bgRZREFosgLT+YliBmgp9kPIF0kj50SXkdOe5SpQaH2YTUUEmDjol+YiYfS3i+hDibrFX5m/VrkxxZVkaoLyuV0ZfLS2MKPyEhMWSTYtDcqJXl2HLsbXOxJ74OHLJMswmrBuYpPcZGwyUQjzqiiCfbyMa0rVu3SqXDNJKZRhbzONh9bY67LECPie161g5+Ambngy7uC8d3ptgZGEYjbTZvROMpRJN9qLlJVIMYxgsNXPKujwLxMSBi8oOlpEhNF/9xgUEwR3lLUBfCAfVpwCnhh9dcgUy0gSSq8Kj3EnnBkT8OC7rU8Vz9nnhxESTREuK00047LOjijUPgotYTGu+juihe2JqHyNcSkKiBKV+jBp/cDgIXggkFMAQofA+1TAQj3DZ+FnVi3Ea+Vr9XGSr+5PvYMcnvPvHEE5/0aPEzyUapLkptKLg9ZOzYIagMnDJVyg7yNWS+GEvE7+Hz/ByCIW4HLTN6LS10GxWUqs8Y38djEc42YAAAIABJREFUyNIuTU/18wkw9bsVRCro4vfwb7TQUMDFY8X/MzKJYvpCsYzJKQbH+mjUp0UUvHjxIAYGB9E/sAjLV6xmgRMvedHLsGhkAE6ziKC2G1GvgDt+9F/w57Yj75j8twU9CLro75bvQ4XC4VgMnuvg/vvuxVB/nxX5ajaiqTEo6JKBhoOnOEPHUKr4cmOdvOZ0zJXK8JIJNKhxiUgMq3Er/i0DXdwvw/qZ0qkZnA246ibC2b9YkDl/fD7aZuf9zvJvAehiBh+vLFkj224orpDlSJLxYEmx3kAqmbHAg6HQMVSqNQz2Z7Fp/a/3A12916s9JwQAIUtzQJSRQI0WTl59quQxVtohgvQohk9+IU4+99WohHlEY3l43CKW3KkHov+eG0WTdhAuA6pbgF9EzJ/AzddehlhrRroWWa5r1cuIuSGSUUdKjHx+1/YnUK+WxVyYExV1Q3yIt5tlugxsUqaL/1WHLxfPO5Mdl3PCJES9GEplLuj6UK6UpRR45KDLhhJLRcgFMybyyTQeefBBuUcZ3UVD5mgsIuyVCa63IMWh/14SyWQGHvMbKZ5HiFRfWsAXGUGeN/p68dyxSYg4jXAKBDekrKQdlUDWZCYSYDXJSIkvnemiNp3T5rUsKXM+mWM39PCIGA+Tmef8sWnTY5Zb8cWwWbsETaOCAXgCi2j42qlg2KNsu7U50buxFKoNH6tWnWikKPGEXG80xpUGmY5Y/2DAy4KuBYsy98N0CxrEn843dSsYXaZrPuhi2Z1NG7RtmSn7aMdyaEbTqIUelp50Nk55wesQRnIQPz0bhSXlRQFdPOZkRStIuLQ2KQGtaVx/9eUYyUYQVCeRdRtPPejSEhdPPgERJ2x2mX33u9/FSSeddNjuP83844RPgEHmhiJyfhZBgwoMOfnSnZ5iej7PMqOySyJyDEN5L0uG/KlAREt4NEMlyODFL3VzW67jhczyJTsmTb3cPAhoyPZcdNFFh71qeANRF8buSm6bGsbS6JXh2npT6Qdp+VMBJfVqBEvUnGnuIZlDbe3Vbe3dbs3A0/IrX0s2kNYb1IBpaLWCLTWT1c9QCw92MHJf+Xruw8DAgNhn8HNWn3IaxsaWY9nyJUgl2xgeTEvsD0FiOjuIVHoYjpNB0I6IWDAVa6JR3IZ4oopf3ngN6jNbMRCpSwejDNkHY7k7C6n9/mh/5eqQifEz01NIJ5MSbH3Pnb/CYF9eOk8o/p0n1u1peZePbrWFhajUm2KCd9pzz8R0oYgYu39aTZOhTV0XhfUCutimzRvzqWC6joTWPwKGaYGLTQO6uG9aOu0Cr/lB3NxnC8Tsfncveus2fti74OAvOKbuRTl8BzmGPcej968daUvP2v+gDQJHuC/8bAFdbGjrsFtkQqyVBMuKEQ+VShWZTB515htG4wI8ZueKGBsdwvqH7rblRU4Atumjp+QmYcUsddHrNHCRzvVhrljFc04/A7VmG8VGE05uDNPhIF771g+iGR9B6GakvBixjQ6c/J1YApVGDc22j0zKExsEp7oHc1tux7r7bkWzVkV/NoVqcQZu4COfisOvlpBPp8SDb3pqXAAHzYYJumQh5lHkbewHes0zzGRjQFej2cbzz3uBaI8IuuLJNMqVinT5cbEbIfP2JEwXt91ICEwZUwKwRY7pIBK6yMZTePiBBxH1XCQSMVRqZcFIBFKcM5YuXSKslpgAR2Lw4owto7DdERDasN5jRo0TICJRMKZcyPPK17Qllt2cYA4ndMB3CGbF64qsW8Qwij0PsWeW5rEUxveNY2R4WAK7qe2i4fC6Rx+V70K7Ctdp225EY6ci/8RZ30hYOMaJjxb3OWrc5FnibAZ004+jFTjCcI0tXixNGzRkpQkrgeP8xZNdVHW2U0HXoS74IxmfjsEc9aAfb59c4Jh2wJ50vuMgHyjn2ox9BF1m6cQqhrkWeB+TFxWfQjeGYr2NWG4EE8U6opkBFFspXPzOj1nQRVbRpJUQdLWlm5dXAdD0y4hHfEQjNaC0G9/+z0/juNEMKlPbRU95yErP/sfH7oLzk5/8JFRGhYCADy3tEWCoYJ0sjJb6eNH88Ic/FICkXiCqO9JSmwrfld1RjRI/m4CKoEIFh2RlCC5o40DQQHBELRK1Y/xeXUVw+whWVITeq/lSnZOCD/FScRzce++9Am4IOgjW+Jx6D9FM9TWveU1Hf8XPU5NRZYW4PdwHZYu01MfnCX4efvjhTlg3QQ1ZLG4jAR33R/VUFPiTGSPjxe/n53Gb1C6Cx73rpWQuJNWhcbvVMJZsF73IWFJVxkxv9O7qypxtvp8gi2Vg1X/xGPK8kmUTk8L8ANKZJGqVaQwOpMQLSGh9J4VyjbYUOZSLDaTinsQBtco7EQ1n8NMffwOVqS0YTfqIB3ULZDh56TChOW2GaSIjo0O7TGpWGEuRIwdkiudTiQQ8rup9H088vknyFilc7fU/0u4oUxJyEFiNDdvyJRLHi+OEE09CqcqcNUdyBbsxQN2p5dD+TEc4Y9tbvbttvSvR/ValHaBz4KB5bDEcVtNxAHDpDtXd8bn3ufkD2JEMzU96VBY6wCqjZLdft0NofYtVjdO0YS8IjJhfTjDCnzybLRcIhMU4+kdHn71/AacnKJiMjFnI0STTMDQUZ1MjlIgR/LSw4dGHTOmuWkIq4YkWkdctJ2huOcuSHP5ZtkhlyBD5iCVSWL7yJDSjcYyX2/Bjw/jdt74HoTeEYj2KbH7EisNNpzTLeMwUZTdVlPMBSxpBAShsxp0/vQ7T+7ZjOJ8Qz67q3ASWjAxhbnoKmWSaLkXYuH4DMtSk1spAQIbLiMPZUSlamP0WR5brk8mM3cxLli1HsVRBOpsTXRuPg9/yxaxYQf/BzoDqqDpK9Z5JlAuDdDKLPbt2y3hGQJLJppDLUWPDpqkWqGsyujpzvgVMWY2XWKPQLFTyJYmprAzBCMA6fZXmLjFnu3NnCgNlryw7uSp4tBVC06jDzlHxMUsJECIgEtNRvymO+pk4J3hjnyHjjN040/lG5iyKKkuccMVmgsecC0mC3Wrdh+NlxU5krjiLs84+C8VSUUA9u2QTyYz4nFHD5lLg3SYQdcX6wzQc8JoiNohIniW/Q+ZKh9vtwvdrcKX8qDFonTtJ7DLsCLrwRqID8FrnDu5WJOxFsf/iTJlVtRORl6lVjZxr+wp7jvT13dFA3tC95PTE2oWc5RkFDFPTx7JhmypCL4Waz+jTJMrI4OV/8hFU22nE031wXTZucE6hqap1ZnBd+NQVOm3E3QaC8m5MbX0QuzfehdndG8W+hQbJemSVeNAF4rzN0rHsuuuuC3lhqSUCwYCKzRVgKDujAIuvJ1vCfwRPBBla9iMQ4ATPm4iTO/VU+vkEIARX/BvF5qrx4mvoYUWQpaUzLZNpt97RD6nmHXTPJ4DTTkG1jVBBOQEg3esJ9Lh/snqzOZJa0nyy777pppskcoifx1IigRePIcudz3ve82R/+Z3ctxtuuEEYPtpVELBxv49UyM9t4/bQRf8Nb3iDmGGSeSNIfLIH95vAUjspFaDxs+hPI2HJKWpUqqjXCmg2a3I+vXgGCBMoldvIphNoNQL4tRm47RlkBqOo7duIh+65Ga2ZJxALa4hQyMp/wiSZG0KMCF0G5pp/0mNCkaP8E1iI0OFqmzNKW0AWBfTpRAIPP/iAtHuLsY/4TukUaW40U2YUBaVx044xQiVEvdnC8846F3OlkpQXxH+lkxnX2wXZ08244PZFfh6NRA0ENBu1P/jS523EhJYAZS/s9hyTJmOhd8Yz4H0ieO0OrjoHEmjxH62iBHSxZGSBVjQAPOqqeFk4gB8hW7Aw0HWsR4DlyHwmg/vvvRe5XAq1chGZdAKNelkmRVqgmAUb2Z6YAJx4Iot6gx13wGlnnovJio9KEIOXHcWLXvdWoG850EoijPWhUPZFcG94J5bFuAChhlYXIhWgvgc/+tYXEDZmMNrnoV2dQKMwiZGBPOamZ5COZxGLJrD+kfWimaxXivDcAJ5LAzG6V7FM1+NxNA/Ac9EShd8KcOppz0GhVEY8kZJGFaZZEGgYAHgwn6L9FxgHOdqh8djj7U0LB6ZPmKYXk7tI4GWYOH10J/V5zy309OsFZ0aUnjGm++kcJ2mMy+42MXctlmWxmkgk8eCv70Xao8KMWldzTky5XwcousKn0W6FiAo7R3lJRew9eNwIxKu+i0y+HzNzUzjn+edgZnYGadpHVOpi+twiKBYgYJoW4nGSAE1E3ED0Zpzyq1Vq7PKybWQFWdKMRunXx9cRhHH81e0yHaCSP2uWrQu/DebJGHrH5x4ZiP100c72fhPPmbUP6YyZPYsdOYQyPih80uup92Trc/xkba7qnR8MzDajDLXBZLK62bvVSA4v+pOPIIgOIohm0abtSNuVNUScZXeudNwImgHAXIZYpAWnthdefS/u+fFX0ZjZimSsaUGXIRKMTMHuUc/+9O67c8MNN4Qq/CZY4I4SKPCnivr4d/XNIkghAKDf1Gc+8xnpYCQbRbCl2ifVgW3btk1sCjiJ80EQR/BBtofAQ4GeMln8fn43P5+fx78ToB3Lg9ozdoawi4TAiJ9JAKKh3Pfddx8uueQSAYAsQ4rOwXqTaYnuyb6fZVYeH+4XTUUJHgnc+PlkmbQRgZ/B1/LvLJESdBHoHS7mSDVrmklJLRq7M3lc2bWpfl2H2kb+nfungJev43kyFhSeXJTm3EYQkrFyCLo9lKtkB7mdNQz0Z1CrNJFOOggbk/BrexGLlHHd16/AaKKOOLMZSf9bFuJA0NXVHpnOEsNaiHWDyzgfR1rjo5w8223Eo1Fs2fSYGZxsV5FZTXe5CQVdLBWaUFOu+tia72H1qWukLMIuq5CfabVHqn8yA+xTBbpsjNBBynZdjVXvgNE7GdnB4v/HoMtC585AJWfY4lQFXdrooEwXgRf/8bXHwnQdy7gi280IrlgcG9evp2k8mvUq0kmvY3PieUYEzokw6iXQ8ANEaGnSolYshlNOPxOzjRCz9RBhchCx/BK88FVvRqERQ9/oCfNAl+TJHQC6GM21C9defRky8SbGBuKozuxEpF1BXzqBWrGMeDQJFx6e2LxVsiODZh0Jjx1eDWO1QDBgNUwHHg9XPMJ4X52w6iTRP7ELsy7RbAYYCZF8SE3RYdAQS4TNEMlEylYvTKWh2aLlDZM2aNKqoOtggEvB0gLP5BGALiNZMUL+WCyBGrusM1kkE2k8cP+9SHC8tKBLtaNma4wXoN8I5FyLBo1dk2TvoiylerJQ3DdZxNDIGMrVIk5dsxpzhQJSmTTqjaa8j59B3MkuRl5PhMkRNgcFvkS41RstTE3PYeUJJ2F8fLKTtUsQEk9Qw1s3gPCgoOtQgPkIj+c8pquXN9Z8Tnt+9J4+4GON1GM+L9+FJ8Jqil+IPg4GuAS97Qe6us1RBnD1gi4FnBFU3RzOuPCtyBz3XLSDOGq+i6gbR5Q2RhTQs8QY8dAMgToTd6JNOLVxxMMZ/Owb/wfx1gwSkZoBXaoH7Q2B74Au3Qdzpzg333xzyAlYPasIPAh0OBGr8SjBl7rR88Lh3wgeLr/8cumO4/vJepG9Uq0VQdU555wjbA4fKoLn/wnCtJTJzzK182THIkGN41S0f4SXwEFf9stf/lIYITUR5b4QOPIfy3abNm3Cn/zJn4ieTD1Weq0atNR6qG3QTkbuB/ddtVbqq8V947Hl8WDHJzMR2ZmokUpaUjzU5yto47Zym7m9b3/72wVEaszRkx0fbhPF9NwPLXUSJGoptNFgVpcvTFciEUGlXEAul0ex0kA2x1wqNjAAjXoNfVkPaM2iWtyFVKaN717zaQxGC0gQdNHHSNgIZS9MedF4ZXUz37R7iOCLoAsOu3sI+JhMGkh5kSLX6YlxFOdmRf863zLC3Omdy5hZWZyVHdbixf0QixYvQzyVMk7T1E/YVdZTD7q6N/uBHH0PuOq0R+6/WlPQdSxX+G/Be1mGkY6j7r5oibEXeMlK0v7jtSZiZyUSn4bDwO2ha/ze3btRKRdlIqSuPKSFgWiSTGlQXO3pSO+34TBUmn7ZgYOlx5+ESKYfszWg4WbELfsVb3onWmEGTmIAftuIxw0wJR+lTJcytjWgvBN33vo9TO97HH2ptvh3uc2S0XRVaojSu8qJYWp8GpVSURzrY9EQbtBAEHJRov5G83gIq/Myic68r4ZHFyGdzctWcEFjAoHZBciJ0773aBknuS+iaDXJuPtSCuI47UnHcihsWpfpmj+pm9O9wO/Va+UIQJcce5qpNlkupkUPkzvS8GJxrHvoAcRApoNst7XPkFJeF3SlUjmEQQSVSl1Csuk9Fot7kiNbrfnoHxqTqKVSpYDRRSMoFAtilUGs2aLPmLjrE3i1JaljcmKPXGel0rTpuIwmMD1TwDnnnIdisYJ8Li9ztU9wnYyj1a4bZlSYOLPQVRNQwzQdg2XOAaBCIIX5nv3c8jtXV+81wvteVFfdJ+dFbUozw5MxcYYDPjjoMtvSBV28MQ3LZVi+CGpuFu6iU3H+7/4+gkgOfmB83jzXQ7teQ4QdjV4MzSBEjaRApAm3MYmEW8SPv3IZ0phDwq2a/NVOjivPmZa7e5WSesU6EKZLxdec4BVEqPeT6qG4ApFOs/5+6aJj+Y/CcGqXyEqR8WI+FcGHsmFqQKomcQQOfPA1/Fwt4/Ei0Qe/l5+tpqmHK78dbqzlPtErjLombje3ldtHcMS/UZPF0G3+v9cPjL8TgKre7VDfQ1aL+6XHrVdbxv3m35QlvPXWW+X4cZ/IcnFAPlw2lrKIqm2jDxlBF5kyPozPzqEfHMTY8EDQp9vI7yWw5rZUSjXJXtzy+HpUqwXs2rkNx51wAoZGFmPNc86EG4mjXGZIbRxhm4xWEV60jnZtAj/41hfQ70wjGZQt6AoQlWBgw0qZiVN/mkFSdF2W7RIn7IBBuzEjam01JbSXtRf+f9fOHQjbJgxX1ggdtqtnwA2MwSpBF315uDKhXmZ0yRIpL4q2ww4AvxnQdbgrsFMLtS/cn+k6BiHrEXz1M/0lUkAgS0owZZlS3WYCrrZryozKfskptcDLrBuPYdI4xoPD7Yh7CVTLZezZvcMIq6WTrinRMy6rE64j3Wgsy1Gf40Q4sMdEz5POD2HpyjWYrgQo+FFkR0/AC1/9+0B2DKVKiAx1XdbEVz3AyHR0dYR1wJ9Ee27H/+XuvaMku8pr8X1D3crVaXp6gvLMKI40Sh4JEAiTnkAG/IwN2MZgA37gwLO0/Oy33h9gfg4sB4LEw1rYjyCCibINGEQSIggkJDTK0ow0SqPRzHRPx8p1Q937W/s796u63ZqkHn4/rFdareqpvnXDueees8/+9rc/fPfGL8GJFjFaCNGrH8RYmaCrg5xdgOfk0Q/6UlqL5+ZYEawkEL3PIBs40xaqfBKXbz5XDOnmSzjplNPMv6lRo1diP86ArlX044TWFWUprSQ1DAnBHNeUPqIAvk89U1YVkwWGmd+fLdjTaz0G0GV0wwYYsoIHGSeyVvR+emL3I7AjMh0m5KtJLUPQ5aJe72BiYkpKQXGMmpgcF80a/cgolO/2+hgZHUOjuYhiqSjlj2Qe9ugFFgrT5Tk0WKXMo4idD90nwv12a1EyHKtjE2KXs2nT6XCdvHyv3ekIiC0UyWJmw9EpGkrrzxqws4r7Nmi/1LJhuATOjHEpyFiOolYkXaSgK+PZo+q7YXdcCbpM65pbroa+/D0bXjQL/meArrTMjwFdNrp2BTNRDb/21quA/Dhiu4yo7yLneIh7vlQg4D3z+32E1Mk5kTxjObeNu/7jM/AXHocdLpCWGIAuLbSt89xKFlj4gRtvvDHRUjScjAkiODmLj0vqSSViwtR+QX2plMnh5Wq4iowOt1UROvenhp7cTl3cs2WF1KhTNUsqxGdnV4f14xkbmWn5/ve/XwpbE2wR0CmLx2vVjD7WgFQDWGXaJIWYI+cRXgRV6rfFzVQHpwkIqiXj59yOJZQYmuVLEwmOtH8CUoIjgiTuk+V7CHA1tHg00KVZn9u3b5f7JHAlTQygiPHee+7D9Z/8BPY+9ZjoRTgQ88EtVUfwX1/3Rlz56teKlxfF9nnS2tEiHKuDxsJePLXrdsw+chuKcRNuQhO5PtyYzvIGJMmUyMF54PmjafnD7DDqFSgCpSLUp1FusShCehql7tr5kClvkppODqWx6ttlAI1JHzdmiI5XFF3XltPPREQyTQW18pQaUelwZSRBkmUrrWfV11YO2sf85exEcsxfOvyGq510fg6HPq5dyGBrMkkZmmbIkO+DtWsKuqL0XVmt4XraDPrHaXyx+ktILORsT6on7Nr5IPI5S0xIqbexWCjX0jIkHRRLZQFdBJlkr1iaxM6VcOa27XjywBLG1m/GdDPBK9/0Bwj6JTilNUjckix6TA6bydRaVp0BvhSeh9vBNz77USS9WUxWWeN5DiP5HGKWb0scOcdSvoQH77/fZNoRIPSpNVWrkSGA0bC9amEIvJjNRXbrnPPOF58yaryodSEwGrp86T5WMmaZ5l3ZTxMmNTFslpdQIq+SoUUBWxx7KZIXFm0ly3WcDNezAF1GY0zfsAjlEuUnrDpirB0W52bRnJ8x4UUBXRxfxKRiUMfPcYvYsuVs5PJlLNYbRtJvJeK+T8G8BReFYhHNVl08CRnylSSrYgl+LzShLgJd38f4aBV3/uw2VCsFREFbDGrD1D2dWiSOeQxL+kEIr5CTzNKoTzCbzXBO2aFUSH9coCvVpKZBM0VZ6Xg6XFxqj1B11rBHMKpBVjOT9JDWsJSMQ5kjNXwoM9dg4W72oaCL2xwOdCnbldZWTEv9cJTpWWXMRmW89vf/FLBqQG5MkscKXhmuHN+cVzeMYOWZ+BfB7dfh2C0s7fopdu24GUlnGi4zicX/zTyf5l0Zr+VslzzLDC/u2LFDJmR6TmmNP2Vo1KxT/aUIWLKlZri9sjsKMLQQM79DUKDAYOhlYtgZZcC0bI2G0lTsrp+vflQ0mZhf/OIXcfHFF8tuuE8tuUPmi9fy8MMPizs+QSPbQUEhgd/RQBevmfvT0kMrQSSPqd5gBHxf+9rXJDSrYc6jgSbN0NSsTJ4/tXLUdfHhPFqiAc+Px+f2JvPHdGa2C1nKP/vTP0OjvoTXvuZV+NY3v4Hzt52Liy6+GDfd/EM8/Ojj+KePfQrlWk2KxxYLdI5nRhTxWRNJaz++/6//hGLcgJMEUg6IPxzUTciBgMu4+yrw0sdLJhB5hmxhCyj+pEVEmYNNt4vJiQncfdddqWZEvah0ZaUTELXA1HQxJZ++PBZKlRrqzQ62nns+/DAyj+IgBJUVrusK6nhBl35/5cSwstceejI6LtPS57hPlrHvcCQBQ3VafNcwI1uMmi3+hLQRUNYrvadmyFVfrOMZJVb5XdEiWqiWq7j37h2SuRiFHTA6xnqH7OPUPHFcoTiajBdD3qVSVTIA4RSw6YzzcbAeoDZ1Kp6a7+HiX34t1p6yFShOIIhzyHmlFHTphJOyyPJpAPjz8Bv7cdONX4QdzKNit5BHF17MZ5HsMe0RbIzVxnDXnXeikHfk/CK/Awgbt9zyQXkEE5YxzvQ0d220e7ho+yVo9QL0AoZOmenOiWZl+x/uOTgEo5IwQ5FHoWM9dctmopZC2qn1wrDM0CGen+NdbBwD02X8JCH1J+niT20XMxhr1VEpvfTkIw9lQJcBN6YF2K7UpDk486zzJFtuYakBr5AXLVbH59zI7Gyyeyx7xIx+A5RYIqhcKsPv0gmdjm0Wgl4P66bW4Paf/Ahjo2X0OrTrcNDsBlLQ+amn9uOKK34Fs3OL4nRP1ixk3VmYzDv18hvWns2I0FfdjpnEJOWe0oXUMLEoC7EMcMoeLp8z4XNKt8xPLBYPYvssYbo0i2YFqDIALAu6soBMma6skN6wWya8aKwlfKuIhX4ZV77lXfD7JeRrG7HUjFApj4r/o7jZe3l0aLbNklzMUg3r8OIloHMA3/u3T6AQLyKXMDvVgC5JeBmAr+WLQn22rA9+8IMJNUbMhmOYjcCAIm16NWmxZfW/UgsDbsOXsl3qlaUgSsEAWTHNriNLw/3xb+qzpd/XjEX1txIMm9ZZPBroOZbhkgL28847TwAWmS0t3UMwwjDmLbfcgne84x3ChJFRUo8srbN4pGOoq74CtCw7ppmgfKeonsf+/ve/LxqzbEYngZc6yPP4aonB9lSjWPU5Y5vdf//9AhLVpuNI56cWHa973euk7VW4T5B403dvwnX/eB1e8fKX4Q2vfx3+97XXYHxsFG9921ux8+HdeO9fvQ9/9N+vwotf+hLYDsMkDcngKLEGa8yyCNP4zpeuQ9VuI2gtYKLmIWABbLJewmwW0QsYimBpBXZ2PkDDFbv4m8Z0Xi4IfS7mtl5eVrmOZeOJxx9DP6TbNx2nGUrlI0jPm0hS8jlGm1Rq+vCYQqVk6JodH6Pja7Bh44lodbtpEIrmhxzYzYPAwr8mFX+5puBY+tNgG3mKsqDrmUArC9w5oBAk0kBRtY+SlSfu2OYz82P6/zOY+RW7l2FmkCrzrM78P8XGVmyh6BYQtHsou3k4UYwdt96OSrGEc845W1K1bZaCsZmlmIrm1U5CRm4Duo7Pkfs4miJhiI3iWwdR2MOeJx5FzklQLnjodZqDElb0xZKSLpL1R1E9izNbSGwPE2tPglOcQM8uYzHwUFl/Bi571esBtwZ4dMqmBmwlM6oTDBmWDpoHHsU9t9+E1tzjIvQdLcQoOQnCdhuVUhVhL5SFzcO7dsFjVlvUg5cDQr8r575MGiX9zhSUFh6MwMByJBzKZ2rt+o3oMUwqBYFTnVli9ELDPqv92BiODpiqQzBdTNqR5zfNUuRzwOdfJl9Z9GaYjsH3VwKwVaKGYwFdKUvP8KLnsbwQTWX7Rtdl23j0ofthxcxu7MMPWLBby7daz8lVAAAgAElEQVQFcD1WMbBx4UWXYm6xKWxheaSGHku3gZo1Jg9RHE9FBRObbPEok2otDCkSmPctSdYg0zU5Poo777gVxbwj4Ws/9IV5rNbGML/QwIte/FIBXWT8bSZx8L5I9vjQQNn491Hkf2ygSxfpen+XPy2sJ0ntGcdjU9KN+xVvNqq1XBZ6oh7YVEpxWV0gNeZl2acwCLG0uCRhVDr3M1GDdiz0K2vSiFYMS/U5X77oMJGUYwRdUoLKAC3VeHHHgV3EUlTElgtehKnNF6IyuQndIAeykx7NiLs95PLMOk6k5oRLJttfQonu9P5B/NvHP4i1JR9W0Bj6vyURip4rs53faUnSRLbMmmgh3/Oe9yS0PGABa61ZqNouTvhaPkcz+jhZi91AaGhgAhWCK70pZIpU8E1xPcsbqCu8hu3U3V51Xccx7B31qzzvG2+8UWwjVI8mldvTMBs7A81Laaug4vasi/3xgj7uk+CN10qwxFIPTDDQDE/N0FQgyk7O43N7smEa+iUY4+8ETmxXmq0ycUGv5WgNwYQHatSyHmE77tyB97z7Pfjv73oXXvyiF+BT138SDz34AP7h/e/HJ6//NG7496/gf737PbjsRS+kL69ovmo0pul3RRPiREv42qc+iIrdhBU2Uc3HEtqYGCkhCUN02z24Xtl4FA1AFx8ero75Q8ugWMKLCkIoXiR1HwYB2s0mDs4cEI2YaydwBDD1EYvOy3xfzCflYXWliDBp/G4QiQ7l/AsvQqvdQV9WTmkGcFq2hGFLGdRZouVo6OZwjbsMdD0TcAkoSEPUHKgNc2syaHnyDKMWvLSGXWqeKDXlUoZVjBXlWg/9UtCVkUQcrRv8p/q7HVvIxQ5cMpXtLiaro/jql7+JOADWri3AzedwwfZfQpgyXQRfWWH9QKP3i8r+TIXgtBRYPzWJn956C/I5G7VyAa36Igp5Mhm8f0OQYBYe6ljnIraKOHnzuejZFTT6RXScUVzx+rcCuVGgUEtB1zN1m9wj/aH89hzsfgO9pafwo2/fgKrbghs2MDVSwvTevcKUMLQotSI7HezbuwdxnyV2aNceIQnJxtE7arh4MCS1YbkMj2VCjMy223Lm2egFIaI4QalcQqe1xMyBdAFjMhpFzynjWFoWR8ODK0FTlhVZ1jO1vVLW7JD3V7cZhrGedec+BtBl5jVyTSZhxyyIuHDKCeh6bOcDSPqscmKj020i55qau61WB4USE9BinH/hJVhsdCT/lAk+LYq008xMJg0NQsYpODKLCbLAHCQI4ksIuj2MVEq4/54dksFYKXtiP8H7RMPYIATOOfcCNNs9AWIMxds5GvOGw4ocvA9q03CMoGtZXdZD6LMIFBkSZvvQ+V1MawOCsET0eQSOtAJhsXXWs9zz1B5J3MrnmZmZSM1dXzWPUkwdOHXzlsGYbcZm5Yh0wa5sqj5HQ2CvkRQtBG7YWtOHh6DL9JnQymPJd+GNnYznXfEGFMZPRWRX0Y9zyHMxrolYrBHaC1AsMaxbR8nxgWAeP/zqp+B29sGJFHTF6NMbLYmQd2zGd4QcyMof5M5+6EMfSphhSKaLZp5XXHGFTOaaLcdJXQ08lflSCwmyRPp3smP0kOI+yOrwb9RM0chTGRkFFApkCCLU0PNZPzDH+AVOcLt37xYnfQr9GVIkMFQEr/omslCXXXbZQNeljFcW6R/jIZdtxuPTuZ7tSX0ZX7KaSwtakwkk4CXTxQxKso30+OLry1/+snh/UQhPTRbblQJ66rp4n+j5xes50osTOM+Bwv2LLrpo4NbPCZ0A7PVveIMU1v2ff/Y/RJvyvr/+a0xMrMHM7BymNqzH//M3f4M1k5Pw0yyYgsM0b1ZWp36rhfb++/HT738Feasjnc8Ol1BijIjWGyxMG1PMyR9mjphah9SO0ZpCViuyQnKlH1CYy0GNzA/N6fiQ7nzwQWEMeLw4zQqzLdZIMw6JZMQIusRQMOiLBsYXoa+DredukwmCoEuoai7gZc4zE4JhuqTa7WpubToWrBz0s/tKBwsJgRIwm2oJA+NgngMNm+RShgCNK30B2JIxc/hECRM2VTH06i7hF/ktgq6kF6HiFZG3XHTrDUTtHm7+7t2YmnJx8mmnYt1JJwjoiriiJstFSzeZCWVq/znUnjuOFuAEZjMTrYeJsVHcc9edIlQn6OIqt+AdCnQZQGMWfQ4sp4QtZ12I+Z4N3x3BnO/hV95+FWBXmPQvui8pTyLfGPY1w35FiP0mXLsnof5v3PBxeP0FeFEDNQ8oODb8jo8irQ46PibGx3HLD2/G1NQEQr8Fj+bDIT2kzPPHyVFsg8RJnaGuHDosg1auIl+s4ISTTkGxXMH0wTkZH8YnxqR0DycW7b/6jFEuYFzY5UpXCLYzgCmrLRrciizoSjMnTIsd4mb9gkCXnZMkgkd3PiQTbbnsIQg6ck9o7dDpsHwcPdlirFm7EROT6yU0m7C8j0f2xCz6BqBLAFdWe2USTOzYRt71EHS7KBfyePSRBxEFHfFODEM/tZLifYqw+fSzWUzJaFltk0BEP36jYyUbmYbr0qocAzizyuGP+wvCQFhJ6mpZ4UBGaqI+juMs9eTwOsz9r5SLuO++uyViEYbMVrVkzmH9XdpxsBYlGdXqyBhOOuVUNFot6YfHBbpknFBGTJku02ciy0PDt2FXN+Ilr3s7UFyH0B1DnOSlDNcgm5oVaTo+SuUi4riD2K+j6PYwu3sH7v7BDVKDkYRW0XPgWH10m0tcUWOsVkHI+qTLuGoL1gc+8IGEjAonb9oRkEEhI0Q2hUBByxfoQ0UUT88olvJhCPKf//mfBWARUBgK0R2EJu+++24x8lSQpvojPtjq3aXC+eMY+o74VZ43JzmGGJnBqGBKS+/wy2TqGGJkyE69ubIFuo/n3Ah4Pve5z4kBK9uN+2c4l+dF8Ldr1y585zvfwRve8AZcf/314m5/+eWXCyN255134td//delziU9wF784hcPqgUQ4BJEUVB/NNDF6yeQZuFtM9ibWo78/J777sXVV1+F7RddjL/9m/fhyiteKdqFi7dvx6/9xq9j85mnI4wjKT9iqNJI0s6J5K0+PdQW8KkPvAcnTZVR9VgEtI1u/SCiTkt0JHE/ByQKvDgQGENRy2JohAwVBblmQpHUbJbM6JP98iRF+r5770GO9cxE/OuLWSpXkwRdHOxJzhN0MWOxy+WeleMST7LENp9+huhPBHSJnXgaXhTNSDop/FxAV/YOLJ8EFGgRbGW8+gVUcZLjoEOAyd+ZdUQwzrJIQrezZunAp+iZd9kU634ugy4gb+eQS0wNviceeRSbTz4FX//aN3Duuefg1M2bMN+sD3Rd1HRpJqq2Bu1IlolEjudhfZbfFcdx2yxeqpUy9jzxGNqNJVQKHkKfAzHX/5li7en+h9DBQT5fw9oNp6FjldB1asJ0vehVv4Hc5CnoM4WdJsUCutKw0LKQCvUjgegrg/pe3HrTv8INDqJsdbA0sxeTI1TVJ0iodwwTbNywHt///k0YH6tK9ls/CjBaHRfgL2CLzxMz4qpVjI2OolypoFSpSqjnkd2PSZhlYbEurvSlSgVnn3MOmq2mPFu6ODWLGk50JmR4eNBlNDnGwmBl+DQFWMuYsZWAK/1+Bog+y9uXWTTp8ZRBWb6nlUwXz5eliPjsTj+9F43FORQLHMd8xH1fkgIYIcoXOH866IUxtl9yGWaot0qYlTqCVrctC0EBJWqSPEj0YcScYMUW0JUji+8HKBU8zOx/CksLs6iUPIRM2hCPUxvNlo8NJ5yKysgEfOrkWGeXejuJ+C0HXQLmUqZrGdl3GEh7KLirCQ5ePm+sPQTTaUklE3LPOa7ohQmuet02Nqyfwl133YHxsRFJHMgxSzUKxFKFukEyqe1eIEzd9uc9Hwdnaa3E8Lp5GduUVCcl0QtlsY7AdGnmetpPVKvIjkmH+sgqIvTW4EWvfyfgrUXkjCNGAazb5YmvXQjbywtgJvNOMX3YW0LZDSXE+J3PXoNi0pJFVt61sGa0giTqodeqI59zUs2j6ocN/BKmS8XaBF1kUAgOKNam9kjrHur9ULsHsjcMVymQ4QROgMEBKGuOSgE7heNagJl/4+8EdEczBn3WD9EhvkB2jgWwWeCZHlmakZmt50hGjtdLE1WySWTGqAHbs2ePAMnjeXFyvfXWWyXjkMfg4EagpGV9PvnJTwrL9Rd/8RcCfMlekXX78Ic/LIe96qqr8Hd/93cCDP/4j/9YxO/8PkHi1VdfLQzekV5qW8HrZghV74N4kjk26p2WrHL/9wevwZ9d/af43ndvwuZNm3HGmWeK7iBxgF7IMCEHlUjEhUUWGmc4Imoiqu/Bv3/xn3HCZB6Ng4+iZDUxWc0h7nXQa/VQyo8ACR8co00xok6CrkBWYIzb08SU1C8fMOoB6IXD6aqQ9/DwwztNTbVUP8IwoyssVyRhRq6mCGwKdNv2GfZgGKQoJo7rN54o1HuU+v3IY5qyXT8/0LWy9RV0mRlDdQ6G0R0yWASWZOpYRoX6sjwzRsVbLEKz2ZB2oKcP67Yd7vVcB10iR4tilPIFzB6YwaaTT8HsgWlZkAng5ASezw0E9FoSyAzA5nW0SeN4nt2jfXegMokTFPMe2s06ZvY9DY9lXsLAlNsRHysddJd7zImXeQAUa5NYv3krDnYsBPlJOLUNuPQlr4Y3sVHE2PIjGiqzUjfTj/k/9Vl21ILjtvHFj/4d1lf7KMRNeP0u/GYDpXwRoR9izfikLDQeefghNBuLYnhMlmp+bh61ShWTayYwOjIiYcZmoyHjzOKCsSUYHR+XjDhaJizUG6hUamLiSUPis7fSWHJofTMAXSyzM6hByZbKguNheGgIug4Bqg4LurLbHm8iTKYnDapeDO+8Zi9mw4uyQGRxJQ4mUYQnH3sEtsUxi+biPvKeK5ISl1mZbhEH5+p4+X+5Ek/tnxYDhxK9IrsdaR+29zIfQhnbTFa1iN6pGSRyimOUCnl0mkvYu+dxFDx6h3XFF45jS73Zw8j4FDaceBo6QSRAIeiHsF0dc4dM17MBXUcOL1Lyx/5JJp/Rao5paVg0VcYTcLGyCM91fHwEP/rh91Cp0LOuKxYYzPIVOyRWJ2DZo9gSzeAFF1+CepPAdHgvjNUQE7CGGYGaoLU8szEjpB+ArjRknsI27jVm9MUpomPV8Euv+C2U1p2F0F2DBEUkQYS8m0OPiYOVqtRJZV5qziN92EEu6cCO5nHLl69Dzemh06yj3VhEpeCgWszBilmmK4Al4cUVoOsjH/lIQhaEAGvnzp2S5adO9JrJxxMkWOK/tWYgmSOG6/jiZwRdKrTnRM9tOXgyM5BgR3VSBGbqbcX34wU1RxsYCWjoUfWxj30Ml1xyiZwrXypQV9sG6rre9a53CcOn4nitu3i0Yxzp73xob7vtNgGZbA+2C49JYMVr/9CHPiShP4IghmjJDLJdFYy9853vxKc//Wlh6N773vfK+fF71IeRBTua5szogowWbNu2bcJCaomlIAoxszCL8YkJWFGCTqONyYk1aNWboteQMrFOgqAfoJBn2M5Py/QUkdCvJulK1fXvf/PziNr7kdCpPpzDaCFBLo7gWTn0QxcWQZcAL86ipLsZWvRNPUbXSUGXqR9GcyOufDjwMLQ2M30AnVYD/aAnWVfUzDCEk/TphcRyF65oAhgC4SqJX6WuK+hDVuQbTzhJQJeIPVmjLV2JM64pacmKwlZ1kw8R7hhoJQwzQc0Za39JaROzLBVWgOxWntquOML0gX3yGQE3V8g0vuVzQtbzSBUHnuugSwb0mMDTgd/pScbq7PSMPA+lcgWzi/PgrLLSIFXgq1ZtEQS26vjIqu66fkmgQ6o5YZiIK+PHH9ll1IsMJwe+gOrsJLFcRsQJNwc/drHp3O2Ybidwxk7GTAu48jd+F7mxdYDNRR9BF9muYXjE9Dy2XwgragG9g7jrx1/Hgd13oup0UcslKOccuJaNpfkljNRG0ajXpUzRU089jsnJUQFdZFWbjToWFubRajZNFQjbgWObjMIek41KJVkEhGRn4wTV2oj0aeqHztp6kdSrM5EDE0402YcKusz0Nggxyv3Kgq5DhQfT52qZlmtFyDHNXhsmsqziVh6DputQoMvUkzSgq1os4YH77kYS+8i5MfpRVxgOMXulZ2CuhIWlFi7/5Zfjyaf3y+KQAdwoZhluyiS0PdI2WgG6rJiAi0ezBNhTx7fzwftkHOSxPIe2JC4arOdZrGHLGeei3u7BKRQEdDFGptmLmjn4bECXRLrSppWFoyRaDD5Bo9UWvSAXzFQxkfklSOSikv2fC0e/20av20KtSjzwAEqlvLB0SRzCk8SBABFtY5jFTo8sy8Xkuo0oVUYQsFK8jJ5aZketGAyQES+5wfJLwdiRQNcw2MelfJS4aERFTJ31Qpz7gtcgcNfAcqrCdBF0+bSZKpURWQ56UQgnZ8G1IiRBHV5wEF//1PtRc7qolgrCcLXr8yjmgFopj8hvp1nM2XkiZbpUJE+QwbAWGREyRKrX0iw6bsfJn4MiizeztqDSyurjpS7pqv9iUWkWe+Y+VM+ixpxqsrqKx+WYv6Ig8YYbbsDWrVsHHlXsOAQfBJz0zbrrrrsElHCy27x5sxSEJuN3vOFPAjheJ8sNkaFim8oqiPRvFOGjH/2ofPa2t70NH/jAB2Ti/f3f/31ce+21Aqje/va3yzZsvz/8wz8cZDZS1/WSl7zkqJYRyjpq1iiZTO5LzoEZVTYN+npwEwe1UgVhL0BjqY7JdZPiEk/Q1fFpE5I35TlgIe/k0Gm0UCpY6NSfwqM7b8OeR+7AeNGH40+j4gSIOy24CR/DIhBTNEnQRZrJ6LlgGdAlPl5yNznIp6v5NHuPgz+zXQ4e2IdmfUFWd7LCC7pimuqRvmX+lpTmGEHXDxFEQJ5aiqCPxHZxxplnizaKoIsgUsa4dNCXvisGkKudtA8VjsiGTIzejIchyOLARFaOKedksMgWcvCcnZlGq92W7B7eJ5YaIbN5wgkbj2h+K2nV9nM3vKiJBlIYuh+bbGjbweLSougIu6GP2LEH5qjSSzKu9CZx8zg0Pcc8ihx6QxlKU+F4P6SWq4yd998noCvHgs0BHer5xAxX5ilU0mkMDnKAW8K6TedgMcqjl18j5Umu+LU3wSqOAV5FQBc1iuoknvZis3gMe/AsH1a0IGnst3z9s3CDBRSSnnjmWf1YrAfoMUXt2aZNJ4uuhuFF1ockyyrCyhQAGK0kw0XMEu6jUi7LXEDNJAGYeENFfXj5AprtAGefewnCvinGfHjQpc+JaruOBLqWURsrdFwrgdcw5LqqW3lMoIt6JceUhBFGJ80ulvw8WzJtaRdCwFXIW/C7DWGf2H5SZo2lgCJIPVgyXZPr1mOhXhfrCDGPZlxOKmZk68tqeJHALoeIWlUyQa6DUtHDfffsQN5jjcAAdtyTxVury+oCBZxz3sWYqzcFKPjMFHQUdCkvq+bC5rk5GlNM2cMAbEnpJ5ZuM+Mlw66MKBBoEWSxn/FyPGYtSp5GKLqz2YMHpJ+Wijl0uw0Ui9TrQvpgKc92TRAlNkIKNt08vEIFbT/CWeecK679g6dcahsO/a8M6FKZul6feR8I6QfVSFIdZUZhFXO+SXJY8HPwyyfjNW/6E3TscdjuiJAQHhfknDc4znhFhDQzZwUCzl9RC/n+Anb96AY8/fAOlDwHo9USFmb3wUlCjNdKUueUoHK5j6AN68Mf/nCiEzJF2gypcWImsGIWIicmgpOsTxQ/I9OiVg+cIPg7V+nqO0WETDDB7cjeqI2Eem9lfcDUUFTGsBVmpIcyEFVtGDuDMjn8Ln9XYTzf1WmfwIcaKGqpyCIxxEbQwVBitnA03elZp1BCG2kG2dGYpKy1BQEb20x1EQRbapLKcCxBH9uIx2Zolsfg52yjv/7rv8Zf/uVfSpvRvuIb3/iGhCMZXvzbv/1bAYLUnOm9IOPFsKkarfLY3K8K9MV+IQV4mghBYPzGN75xYOZaqVZRbxlH/T6RPQfWTk9YLQ6inPwqI9SUkEamQWCAIk3iWNqoSU8tdsoloDuDm7/1OfQWH0PNbWBt1UHUaogVQCFXAxJmJxrQlQjg4gqMpn2kow3YEhWIWiZwekltFEqFInY//DCCXkeoaNa2M+n43MYMtcyWYZkVls2ImBHHbJ/Q+HZtOeNMWI6DDguDs0ByGKBcLiGiFUVq07B6pmQ4kBlZtwxFGa0KWTnDb5eKRSzMz0mIttWqo9NuSYJAHNJ1m6niOijI9Gem6cTC6aefJRmYLLbL/hInLEfCkGxPwsPiCrRazLiqmSr7pTRsNGAd9Pqz76mp1nC9vOyoXOWybdosy1UpC3vAEKsAfGZ4SRFhldIaZZO6ZBzNLWN50ttANmzWxen8LWwD9XYE/yIuJBuahvAyWiU9fdH3pKv9gbUCQb1cRx4H9+/DwuyM6G9MaEErMJh30zLpMJzYUjuvNDKBEzafjXZSxNONUMKLr3j97wF5gq4aIqsgySgEXyarbXjLKchOIi6KQvRnduOn370BQf1prKm6CNoLxrYiYYaiIz5469euxc7770e7uYSCRyF/Wr4ms37gooTPON+5EGi1mqB2hwsGhhgpEs/nSwgiG6efdYFoKDvdjmxPhqdYZniYYxH78LB24oAfyeAqEy5d8VoWVlzZ3w618SofgJVE9SGyJA2Q5D03gkK1dDF30ZbxkEwXJ2JOtI3FWWlXzYxm1iclD1vPv0g0XeOTa7GwuAg3Z+QdLMVkQJfe1NSyIxW759w8erQuoPY1CjE+UsPPbr8VI9WyOOH3/brJL80V0fVjnH7ONnTDBI5XQCcIYNGehpmM0kQm+UiY19RHUfu6au9kIcpxOO37siAaAHLT92mB0ksr1LBkkQCunm8qzQSRsKT8j2MVAWG71RTtGc8hZkUEG8hLyJHmvX0zt0QcuxmxJhh10OoGuOji7TL2SdaoKaFrmFR5fo08w2STmrsxZFlFUWgyaHn/BCia7FORzMhamx6STGoo4WArRsdZi1/9vf+Bvj2JABVhoF3qzISJ8yXblPeI5rWSeS91gdvAwsP48Te/iObCNNaOFhG1FxB1lrB+cgyNxXkU8nxu2YKpZRLJhWuuuUbKABEUsUHJTNG9nSdMEEMAoq7ryg4RTBCUERgQDCgwyWb6yQQRxwOtlIrnFQwosFFgpIJ97ouf6T7V60ptFHgB6l6vZqtZ09Us6BJUnjJaBDks0M1sSu5T3fO5L9WpUcv1W7/1WwMbDLXFONLcpG3Hc2CbENgp20dwx/Yk+GFSAcObBGVZsEjtxFe/+lXRkJFto1j+zDPPlCzQb3/725LJSCDM+oncRg1dec5k46688kq5VwS+DFly3zweGTyej7Y324+/M1Eim02qoUc1sWWImeCT+2L4l99heFh9zgjuGCaV/eYS9Dtzoif52mc/DMvfh/Ujpv6b5XdQzpcQhwTCLGrtSQo6QVdiBUjsnrGq6+dgs37ioCjrMP7NJ40hx4cefEiKYAe+ydrptOsolWhE6csq1KwlNPTipL5gxghvfM0k1qydkkwYeq60O22Mjo2i02kbXdohIoTHjEUG2gJdwQ/zbCiGY1CA5plJ1MdIrYJd9PQBs3boat0SsBEF/C6vPzVV5MBkuBIkiYut514gtdVMJlRPBuli2UOvx+oKnrB4vzjUxdW5WiKoA+0w9DAEoFlGYlgscRBZkQlHQatpfbNSHQYOBhNTBmRqVtShplydY/ReGn+i5S9+FPT74qFlJhOyDkZKwTCa7wcCcE22sfYzRkTTyUvCx66wluxKHKCLhZxkMZbyrmQ0ic8ctSj6I6BRWQY7DVsA1YkprD/1DMy2IzSSIrZe+nKs23IB7MoUAquMGEWZCITv4oJSFiwJ2hy3kxCFuIWIYvpvf0kWQQW7jTzFvvCl6HGOYfh2B2uqozj49AG0F+uSaRWhk4afqLheIWrPCLBNy/G8uZ3WscthhLUDp9ah0SR7k0O708LoWA3tbhMO9URp5pqykmRsDLbRNjBi6Ofki2Wg8gU8tvsR+O061o7XsHhwP2qVsixQaUcTWSyYbOOcbReJOWqOFjFkywjI0wruRvtmnhGOkcZDy7wT9NIYlRU6aPmxdmIcP/7hDzBGooN+a1YPvV4btdEJsaVYu/EkVMcmxZ6i7YdSvinNWTQrDfZDgmphNy0SzAIoxfOQ9jbpu4yoFjA3N2sselhthDYI4kkXCpDqdpgBq5q0Vd5BhhVdF10pu5OTcln1ehNeoYizz9kqUQzjMkaai9nCBqT3Gb6O+/DIQqbgS0cQAcbp6CElpeS6DWLj7/wRfEHNFiy0ohzs0ka8+FfeAtQ2IYmrCFBAzFApHYVYqQWBhHYNcOUYxieRtU+fxHf//Xr4jWmsG8khFy6huziNjZNjWJyflUWKUSQbtlqEJsxeJKhS01ANJRJM8XMVxg8Gr7SAMzMcGWLkdprZSJCmK0bNaCEjQ8CgBZb5d07YgkLjeFBjkftXkMTPeVz+aEki/o3/1jAlfyeoIbBQXRj3y/0TFPBdneDJJjFUSNH5hRdeuCyDkZ/RMoM+XtyeWYJk/FTXxfcjvfR8lNlTw1U6z9P/jDotthUZtS1btsh1E3jxHLUcEYGOCvzZnqqxI9NF8EU2S+8F24G/8zgMMbJttVSQtpma1Sr7xXd+j+8ET8w01QxGtpMwWMWigD+2FY9LkKrXwut/xSteIaFOzQYV5tOJU9DVwb9c91dYN9JH1a0jbBxA0e6j4pXQD7jCyCPOCOkTYbpMKi1Bl0xCLJ8x8KkZDso0CXzisScku68f+qgUPfS6DQFdYUDQZSaKw4EuWkacf8GFqDebKJLhYno7Vyyi7TMr+lW/jgK6ZILq04yyj1q1jIW5GUxPP4VSgaxhW0TWiNNCKgMnaz7TBOf2PTIAACAASURBVF0u4sTFqaedDhbN5eDT9XtwGbvgSku0HNSL/YJBl5qTDkDN4UCXhgGz4cBhqECLkg/vhYrOU1Ss7vuZm7UcWKUhj+zfU4drcb5XLYqujFOvLCMvpp8Rs2aNBMJLn3kybsp4S/apDtqi7jWMGDP/zERFwOUhn3dw/713S1YWARdF1QZwmV6q4IPnxFwsO1eAlS/i4EIDF1z6InSdEupRHnOBh9f89juQFCaWgS5OcXSapxM8Xx2esxUhH7eB7iwO7r4Tu+/7MfJWG3GwhHw+kUVKniv1iM9kEU4feOLh3WLkGiVtwz6n5pFGIyWwd0XZrPSZlMnGAC/aE3SCBOddeBGazbrxMUqML1QkbuiphlKu2wislanThYJmoK36GfxFfpGygVwejaVFzO5/CpWCK1lr1RLL+nCRV0SvT7lDDZvOOBtz80uwBVgUTEaf34Ut4T8DgITRSd8Ns0Y2n3KKAPlcDkGvi/HREdx5x+0YY+3evg8nMdooMkTNro9idRQnnboZPWGOTKUOs6xj7UBbbEJ4bIaQ6aWVy1NfZZirXq+DwO/J2MhngT1Uxt2IGloyPIwmscIMdYrEb8woX+5D92xvh2AH24Evc30BhUIJzTZNZj2cfOomAVkEqQPQJRpcA8LIsJEBFBwkUQDTjmSxuEgi0yqZlWkEhX8TsJWy2lJgLpdDN84j9qZQmzobF7zgtWj3yyiOTMHvE5exxxrQxXdlCA3o6gGdp3DDJ6+RbMYNox6C+j5YfgMT1YIk1rB/iHF3FnRde+21iU6kZFE4wX/zm98UXREnfzX31GLVCqb47y996UvCyijTJBlx7CSpWJ2/P/TQQ2JVIMg/RalaUog3O5sdqQOjsi4KwqgB43YKHngOBBZkdxR80c+KjBDPWb/P8+B2aqugIIegimCI+6RRqfpYsR0UdKqXl4YyD9eZeI4aZiVI4fH484UvfEFYKmq0uH8em/vm72xnCtr5Gc+R++C18Ly0nJCyVtwXQRItOgiMdDt+l4CMYIggjveD+1FmSxk4fqbhW34/69fF8+ZxlBF705veJO1JgT7ZLV4P7/8HP/hBsRP5zGc+I+fN/RnLjxAIm0B/Ed/4wnXIJ3OouXUknVkUrAhOn5NDXvRcy0FXJOFFmYxiEzIZ1C5Lw0ny8LAgbr6E+dk5LM4viHieYnq/10SxwAyhjmilTO2uQzFdtvi+vOCyy3Bwbk4eYMN2dVJtHNkCZdae7XBhYlTDeH2WrdGVEEl2OkuzVhtr9CW4/747Ua3kRXjbZzKCVq9LQZeZ7tKHFC6cXBFbt56P+cUl0ZOUqyW02nyYTZ06E84/DuC4issefmVlGZDseWTA1yC5YAimzT7SWoKZa8+ejiFEljNgy083BXDp/gdwLsteDla5yq2ocQe7jSlxI15tbHfR65jQioh7o1CeN/5O1osTEJ+nfCEv2aacgAi0mG369N49wrzSg2hh7iBGalUJN3ZazVSHkh4/ZXnYt3mfGx0fazecIKBr46YzEeYqQGUtnpwP8MY/+p9InBpC8ezi80amizpJFgc3CUGhbaPVmMdIro+4eQBuIcR//J8PYMOavFi6uE6IVnNRxN05TjZ+hKmxCdxzxw4BXaC7tng4rQTFyhVknw9lYFJ9E3Jo+jGed9mLMDc7K/YEuYKLdofhSNrEmIlwCDQNyze8A0ba/dxlugxQosD90Z0PwI4D5CzW7jPJYpQ5MNRXqo5i48mnGdNSjnliH8PSQm1UKgwdCw0jAIEJCnw3hC5reUbIOY4cg2MVWbT77rlb7Bb8bgtOwjGaIUxLDGzJzmw9/0K0exR956XOp0SdqC3lwiIKRdrQrC+h1W4Zk1YWF5cFhinfRlDFvk1LDBqZ8v4ZuTqfD+4nDe3RZ+wotYmPNrwQIPG5YwY7dYMuC8hTG5ZYEqWYXLtuALrMY26iVwwfsiQTF7Rk33RRlJ5lelgmeLBkFY2z+6JdJhhjiSVu7xNQujZ6SR6hvQb1sILX/PafoB0UUBiZAuuqUPYhYAu+2BYNWFrqz4Tp2oOb/uNfhOlaW3EQt2fgRk2MlHLwO21T6mnAdBkDGYugSwacJJGJm2CEE+wf/MEfiFknWSACGTIfCpAUmJAZoVdUNqxoYt6GvuPFcl90pef3xQsmSYTV4WCmGiQCDWWWVG+l3+fnPC5DZpzoeS5khsjG8PsER9yG50k2iyAlW+5Gz43b8u8EPAwjvvKVr5Rz4N8J6vgi+NAi27xGAhL1Eztc51HmTkOL1InxhhIk8TiarahZm/w7z4FASh3lef4EXNyH6rB4DTw/Zcr4d740U5TsGT2+GC7UUC2vJavrIhhjuxCI8Xp4HD6ADB8rO6ihVrbnH/3RH4lujLo2giv2B36XbCUzO9/ylrdIu/G7EoKJmL1IitnH4lP34K6ffB2ufwBev45KLjG13+hsqT5dwi5Qo0MdA+lagq4UNKQsl1n1mclZQJdXknIRTz7+OBxmHyJCGHTEF4feL4aJVPH6EHiZrBY6aVs4d9s2NJotKb9RrVXRaDUHDOtykePRhogVfxfQZWDSMPylwILXzSnSRRQYI9iRagn33H0H8p6FXC6R0h6uTUNB41+mg6+BcnxYXbS7IS655AWoN1oi6CToarSW4Ho2fL8rfma/ONCVEQIta5oVIPCQLJgBXcOw8mGfsCNEgIfgdgDnVoSLVaYjK2qDrAYH4sBu2VwQcOA3k5Jux7Ai+1aTomcvJ4Jy/pAZpdZx376nMTs7g7znoMyQd6eNifExmQyXlubl3gS+j1q1mmG4tGLRMLxYKtew2GjDq9Sw9oTTkBtZi+lmH113FFf85tuB/BpEdgV9y4AuQi4Dukx/WWg2MVIrIW7PI2nPIh8t4qavfw7lXA9JuIR8ro+w15TyPwXHRbfRxPo1U3j4/ofQjxgZ6JrEFnmGtBW1iTLisWVZueZ561sugsTD1m0XotFqwA96qNYqaLTqKJQKaWkfbXcFnf93gS5q8tZPTeHun90GK6IRrSMAt93uiO+UH9HQN4fKyDjWbThBxm8zRpN5oo6QGieT2Sy6I7Ix4nhvMkhZmYPm1QQ/XHQyMePR3bSogGQF2uDcSPmGKdnEsmtnbT0X9VYHOa+IBx98SG4mM8GLhbwY9vIZYJSA9ytfKqY6tXQBquHgdFRhv2afZnhaGTIhWdKQHnVPqx9/CECNkwD1uAzHOo5nvBVZHi5fxOYtZwjoYga6gPOUsZbezwGR4UmWUpK5JTGltlJvQ5MAYMKKnH9FD81EJtp1kOVjchivw6tioePBGzkVl7/6LUB5CvVGJGFak3zFH1qCDGsKG2a4BwTTaO7fhVtv/gYKSQs1t4ewcRCjZYIumrtyfFamKwVdFNJzctZ0dTIonGR/8zd/U5gUggaidoImAiKCELIh1ERRp0RgQKCg2XjK3Kgui4CAoIZhO+6DF8/9KKvF7/L43J8K0PmZyeLqim5MxfQcEHk+BE8EE1qMW1kkLS+kCQAKeJR5Y4iPzBw1SwQrDz74oIjRVffFdzUulbT1tKTRkaZiBZEEQQrSCKZ4jjQ7pdGpMkMEW2wvtgf3rcXD1S6Cn/GaCHSU5eN5yKoplxOtGNuEnYfg6cc//rGEF2mJwfbTUKcyl9w/7xc/53e01iVBF188hoY6aVPA7Mjf+Z3fAes0atsS9N1777143/veJ6CMLJjq9ZgGXPS42ukAVh3f/ZePwO3tR9VlLb0IfquJHFPeEwMgDJjgQE7tDDsxQVcazhhk8GQ1XQzfAJUSV3f3CKuQcPBJKFp2BXRp4oaGR8wx0sKmIsqOMTI+gbVTU1K4lMkDAkKFnmaGkVl1ruo1mJM0RKAzvjICtmQfcZ6nLqNaLmHf3sfRbC6gXDbhAv7dYEwFXZrYbdrMdgrYvOUsWSUzGYClPajrYuqyiklXP+it6qqHX1qVHm7Y2gKwGVY+LKzSkGHmDi07pgG2w5DYipYYgGLz+UBflP4uFeIIuijgTbVcBnnQpZ2hmJwY9M7NHsT+/fvE6JGgi4kmhnXnIN+Vcj9P73salUpZgBsBG8PAEiWg5GEYIR0wGGmwUVbB07MLGFu7HqHl4dSzzsd0M0JCLZc3jl/5rXcgdgi6SgDyIt5mqMgyjsJYbDVRKrgoeAnQY3WKFn7yr9ej351Bvzcvuq6804fVD1Akq9ELUM4X0W12MTu9D/2IQmxqv7SNs314AGVTUJYNHTNy7qLXd1Ebn8TaqbXo9rqo1MoSNiPDJRIECYebsKoupIZ30yx5nqtMF1mubjfExvUbcOdPfwLPjuFaDHmZEBhDe7ZbkEy8XhRLhQyOnewTBEBkQqnHEoNUm5mRZFhTp3rbMsCLYCLpY/++vcJQUY/Fd2q6WIKHCUY8luvl4QeRWCyMTUyi0e5IaIv1bwncGDakNssACIIVZqfGaPtdObYwWzShFl3XUIvHcKR0WmW3JLGAQIfn7CAgqjxUMsSxDC2pZlBAErVZUhmB0gqt1Wtjy+lnibk1GUCJ6qc6bRHKx0at5oiu15RPU89R6l1pME2Ga2ZmWhiu9evXyfz55BNPCMg9+ZRT0bcdLHX6cMrrMV238Ku/exU6YUHqoXrlkTSznsehSk4jI6pL9QF/BvB8fPOT/yjh/XU1G359GqMl1m40jvpmPmIpPAOqhenixMuw4uOPPy7v9NbatGmT6JxUmE7Wg5M/GRpOWpzA+X7HHXcIK0JwoJqibJiRkz2d1TmR83MNmykQ4cTP0CD1Sdy/ao9U4E2NEwc4/pvAgudDIKEaLzVYzQrw2SmM+NX8EGwxxMgG5/H5bwrWNaymYISdnKCI58Ft+bmGVQ/Xh3guXLlwe9GDeAw3NAUIkQlktqSGHQmC+HcFRRyUVUvH8yM7xn0o46Ygl0BQSwiR8dI2IgjjvWJygIZq9T5kMzm5PQEvARTPi8yj1r1UQM1z+t3f/V3ZN4EiazWqpxfDw/z7P/zDPwzCybKKSEjdsuRPHf3W07jl219E3NiDstXGaBFozs9KCRJOjMPq7gq6qCNh+HE56BoyXcYckOnSayfW4qe33YpapSRO37bN8KaLrmQxapmcoVXDINRIgaiTw8JSHc+/7IVYajZhOa4MMqKPogYxU6LhWMaJZdsMmIH0miRVOZ2oUo2MlTjwXGaFGv8emuY9unsnyhUPATUdg+sfehkp00Wwmi9UUK6MYnLdBrQ6HfSCLkqVIoKIQl1JBzqOleazvuLlX5Drz2qAjrg8ecYfBz5jaXjlmeDXsC8ajhqotgbAi8c2RXaXFb3OguGU2dLJRPqtLH4NMI4iE3qh4JYTIRmvxcUFLMzNotNqGSAlBX2NuzpX+6JHFd1LKDUMxydGMTM9LdpNMgMsesxnXhzHxTwyBRyDFjCDtrnPDorlGvqWg4OLTVzwvMuxQAK5uAZ75n284Z1/BjhVA7oki9GE48l0iUDYsXBwZj8ma0V0FvejVrbwk299GXH3IOxoCQiXUCs56DTmUcrlUHA98eNbv3YD7r3rZ3DQEWNPBZvDzJLhwmG5F5bAV/lhPYjELWN+qYXnv5BsbF0y8tgvGcph6Eq3HcBnCS8OciSMJvl4dJXH2YWP5+ssokxfQHob7rj9VlSLeYS9ljyTHG9b7R5sjn+Oh3qzgwsuvMhIb+K+Yap6ZOzpw2a0UwStdPjvcgHNeoaW0Z5Wq5x7l0SPRWBEhpzAnttwfuW8WBsdFQG6y7mSzBBr2qZRH12c8ZhM7uCYaUptykrDtH9aKzOhFxttEqQ4e18qLYjzgJQtMgzXIHuX8J+l3la7bE0XXTyeqYHLhD4yXp6U12JG49lnbxUWjADWgK60dmkaUYso6cnlBGBJMkwYphE1ai0t8Zh7eu/edJ51BYCyvSYmxnHKaZvR7QO9xMP4xjPw0JMLuPL1/w0oTcGtTaHT7aNYqqZP79DVX59nJD7izgysYAE3/ttnYPvzGPN8uFEDRZuVW6gDM3IRQzqkoOvqq69OtEwPhd8qhOdkzjqAqgnS8BgZJmVVCEgoGCdQ0+LMnMw1u41AiezN7bffLmEritbJoqlQXo/FDqr1GhW4EXxofUD+zoFOgYQCQQV3grwdY2nAY2oRaGXPCG4IENUGg9dCmwZm/vF3njP3QZDD6yM4UqDCz7JieXZy3Z7XwQ7J8+B3yG7xewRd/BuPwf3yuAoEdcBXry79rjKIyhjyGpTV0jAq98vjs93JQnKfBMosVK4Mou5H6NY0zKsJCwRvBHdnnHGGgDiNgxOMkekkq8ji4LxHtJbgD1/vf//7ReNFXzYtxG00emSqKYAM0Zl9FE8/cgcev++HKMRLYpDqsTYc2zb1lF++mjYFq00mV+qrImyPMl3cubFcGB8Zx+5HjG0ExfQcywm8wqBrMhD1lSmgq8CrXKliz96n8fIrXokDB2dFx5MrFNAQv7mq0OzHw3SlHEpaA9Ccu8EEBjRSeuPlCgh7voQGmH15z90/Q7XCLExWoTfAz9RHS8XLaZYYsxcli9HKifN3q9MWg9pytYyWVBJgEfDD12Y8ngnlmL47AF06EWe/ZVrBqFXM/wZbSXZRGkyVtHnjZG2SGozIV0SvDBGrJivd2aCUUpqQRM2EyYTXUGeKyDTDMGUKuDLnOCD6kXScMEkkoYT5G426nK0KjQXOUYgr3nTG280wBMYAVEJANnU5TYyM1LAwPy9lc6T8S54TH1PVTYFk7fdDkk57HEFfgnyxbDzm4OL87Zdh156DsKpTYh3xkt94K+DWkDhVBH0HjltMXb85IfcRJZGwH4WcccpGZx6duT14cMf30Vnci1zSwGjJRmtxBp4NVIsV1Bca2LBuI+762e3I2Qxx066TKfasXaqsIFuabesillIA5n6Ym2nq+THhwyuN4cmnD4jsYP/MtEzUhWJR+irbgxYtyt2aYsspAE07RloB7Ji623+2jQi64oRgvYgD1PT12uj7XbEYoC+a3NM+UB0dRxDGOPOss2ReoPCeiRa0kCFbLwxT6vcmGmJafDhG+N6h7ouFxdstCXOzTxo2x3ijsQ8zlDk6Oibi/SL92Bi+dFhiikyaL9/h9nIIVhVhjc0wNNoxueGGaZOFia1ZjMZfzkSJ0iJUKftmWGPDLJGFOkRi8DHeKsqQCKbY73ISUgzYYBYXxp602WmbtqBSHUG7S4scV45nQomGK07o5ZdqtwW4djvotDvyPJsSasY6arA4T59f04sdnHL62Ui8ESz0bMz3XJTXbsbLfvV3ELtVWLkKLDufXv3QeHU437Bvt9A4sBs7fvwdhI19yAXzqLoBPIYeo14akjXhxdRlDNb555+f0PmaEzz9tDgBk+2hXogmqZoJp8BDheM6oVN0f9ppp8nN0VCYFtAmmFJgwEmdDJO6bBOMEUQoQGPDqH5LARaPye+reavqkPg5B07un9uSqeM583MNqfFzZcEUrGkmJgHiD37wA/ze7/2eWZFKYVYDUtQHi4OnlirifjXEyfOm/on74nVr/PhwvYzZgMyYJKOkZZK4D754/ZocoEkGqonT/fF7mryg4FJDj6pX43mwfVUPp/tnW2hIktsS2GpSAkGwCuX5PbYRz4XO/Ay/MtOSFhc8JsEr25qsnNphyGqfq3+KZy0i/gOw/YP43lc+gbG8j8bME1g/UUn9tUzIL7tiNhOYxl3Up0aF2Qa0iIcXmDId4IT1G/CTH/9IQjkELo36nGSGSfxRw1MDke5QWM8UbTJcF2+/BAfnF1Cqjkgh3/3TM7LaYf254wZdA5+d5aCRLBeF9AZ80QctJ8aJu3Y+gHI5jyZXrwK6SPnzOtQgkZdkMhgJulhSctuFF2OWEzvDN0FqLEtH/iMUxD7GkW/1my0DXSt3Y0DQAHSlk+2A5mD/IbBhMV+6R/JqKWq3IBMCp2fNIjQCd8N4abapPidpktdABq59YQBrxISxJX1V9JK9noxDzNaiVYR5mXNNg10DM1PjJG/CMSbzcLid2f8KoKfXuMwOMVUNDrzGhkdkHw9DgjMX1ZFRzC42ccrpWyWbyq5OYa7r4FW//U6guEaAV6MdolwZg+/TC8kxOs08tTY0je0j7jJS4APtWXzna59FIWnC6s2ikgvhJj3Efgee44mDeK8Tor4wh6X5fSh49KYN5Mejd5eUqyLozMO2uMjks26ZIvQ0/kxY5DiQCTu2aJLq4wWXvQAHZmZgu66ArgXqgKsVAWHDSWrIWupnGUy6+n74C/omQRdrvTbqDZyx+TT84KbvYHy0itBncoKF0bEJMf2kbQP1VdVaDeVSAbf/9DZUinnjFai1BLUPSoNwPjILMO2TQ1f/tP+kMeuh/YgBs8OftH+mtKLpu8O+bPai2tHsCGjG5Kxl2fC5WN7QpuC82rus5ibwWLTOMKwqdWmsbkBDWamfa7vodgP80iWXSoF1Vh2hLpfzFEdaj6xfp4mnHn9M5m2yWHwmiSlYZaFUNH6Mpr6l0Y4Z3zWCS0u0dpvOOh+zrQh2eQ0a/QLaqOBX3vh2oDSJxCrCcgqIZfFv2HFdFxqPSVP3tNuYxuzeXbj3tu+gjIZou9aN5jE387TYAkk7JwZ0yRPw5je/OSHzQWqcIEVDbQz3MWzFl4IWBTFaRoZA6ytf+QouvfRSqdVl6HUaORYFCJFNUYNQ1YZx4NPJWzVFBDeqjeKFKRDRMJyWC1JbBu5b2SytJaiCcQVWPFctW6QCfhWSE+DRE+vNb36z3Ah+hwBFDUv5b4I47pvnwmQA1V/xXHh9NFt961vfKmDqSC8WsyYTyP0pQ6iaLD0Or4dtQhCkIFNBmIrreQ8IBM1K2mRkKtBSuldDsmw3BbGa8q7vPAe2C+tM6oqf+9ZYOL/Lz9m+CkT5b7adeq0p00f7BZrv2UlPVtRo7sUPvv4Z5II5xJ2DqOYZPjTaLQVRQ11HOm0t03Jx9axMBR8Uk/1H0LVmYgI7fnaHZJCQJeq2WULKlXTpgRg+s5I2AwoHvILU8Np44skoVRnGYW3GPNoy6XqmnNBqxot0TDMu+2ZAW255YfRGArxYwiWKpQAsQdf8/EGxj2BiAEFjFnRZZLykCUxI1vMqMqmdc975UvduZGwUC41F8URSQLPq81/tdS+bMVeaW+rZmPuoPnzDjGayNSYDyaTIG9d+XoyE4qjfEO8pgjCjtzNGnRz4DNAfhDjEt0fLkiQy6DJEQ/bSLAoNt0aWwNjJkERIC427OSlR0qUmZqApS8HVYAJc8W8NpGTExsub0Ex6w3DLoGcaAi+DPgzBSxBpBuMoTtALE9j5KjadcyHmuzaS4iTWbtqG0y98IVAYR2KXYNlFtLvMkiRYB3IefZN8Yei6jUUUqzkkSwfw+U9cixPXeEja+1F2evASs/JmOJuGmxa1hv0+9jy2E67DBCdaPZDx7xsvoz51OwX0Ix4nZ85TIjumjFeCwER17aIwEhtPOAFegeFPS97bvZ48Xysreqzsq89p0MXxyS2gvlTHyRvX447bfoKpNeOiw6Jj/9j4BNx8Cd1eJNIAgtZqpYSdDz4gCh/KC4ymNDXlVWCfst7Dz3X5YvxOdDlj7De0RbWvrQRQmWQfXTwMeiKZ5KwmcthDs/16uMBYOWCYCMWR8ouPOMTQL0wea2qx6KHFDkVtFwFXTtivdsfHedvOR73ZQk50a6FZLNF/M+egW1/A3iceFxbQSF5MEXGyXWWa9NIgNl3ym0xLk+jH99jK4eQt56LdzyH0KpjrAs7oRrz0dW8BvFFZ6EhInxGH2IxBAoalQThmhfB7deQdHwgX8fXP/RNqTgv91jTW1mgfYhbV5uHXdrZgvexlL0s42HESVp0UJ3qCAP6Q7dC6ilkrCA0R0sCTGYwEV3wRaHFin52bxeSaSXnoCGZUi8QJX5kVBVpa65GTO3/n8bgNv6teUwQBHDg1nMdzJBDSsB0ZHBWbqw+YZt9ptqUK9PkdZha+9KUvFQCjNg4MD/LceWxex44dOwYle7gPXgd1VwzDkiljsoGCo8N1Lm5PE1NquwjQVC/GY2pokYCMLJTqx/R8uU+CK9WhqEZtIB5PJzWes9pocFt1/dc2y4ZlCex4PK2xyWvVGpsK1rgvNcaVVUXqTqxM26CMkZQJYjX5vviTlKwGvv65f0TVbsEO5lD1mO3BgX4YMiQIkUKuskrkvJOyQ1IIWx9iXjnDcw5cgi4/RK1aw6OP7BI3+nKReqi2eKgMQYuZO820N5z8qOEizU8fm7PP24aFhtF1EYyxrAk1DscDWkwYky8NuaTXKlotZprl4Fgu4iiRwZgGmjnHwt13/QxjEt7smqyYlOkyv6egiw+q5aHTi7DhxFNQrFTg0H7E74iWh2n5TCk/nvM/Ltz1jBlTV9rDvYqX1SD0NwRIEproJ/C8oimzkYIr+TzVvUg0hOWeXJNJyPFOjBrJirGskufiiSefNL5BYm4aiYhbwi7CnBlvPw2ZcDvpY5KpaBIXDFOWru4z78rEDpkGA6eEBZD/KyOg/8qyDNr/TDtkwy8mkSRlyBR0yQqf3cXDUtvH83/5lXhsf13Ci/vrffz6718lk0AEliJxJcTo0AW+05KiwT2W6coX0GLB3Uoe/cYM/uNLH0fVbaMYLyAfN+DFHThxiFiKEtvIeWUUCwXseoCeYl1YDmUSDPWEpi6txVAWJy0+32XDOIc++jHDPDFyHovVs+iyYSsJGs8480zQF48NbrzPnhl6GvZV037PddDlh4aZPeXEDdjz+KOYmlwjvlq0QOAYE4bGmoRCcCNUB55+8gnEoRl7GFpTFmvIeikI03Ez7aGpt9wQGml1gpWtujKgnf1GFlhlS5atbiQwC81Dg7Wj71GfBTPem6LuNDM1i5B+3xKG8LTNm00OIQkB0bqZJ5F1TQt2gicf3Q1fNLpOmtHIRUOEUrEgz6xYvch4wCxHVjAxMqTE8lCorcXak7aglThYDGyU1p+G8y59GYqTz6ieLwAAIABJREFUpxjQZTM5hjpsQwIYW0hxehRNM5O6aJsUtQ7g5m98HuVkEV60iKDJDEYu6jkWrQBd7373uxP6L1FgzYw+1QSpZQJF1xy4eKEEKJz41TqCEzOpemYxUvBO4KUidwVabE4CKRWR8/tZqwjuSyd4BQ78TI1NeWwNK/IcycApSOPnBFv0w6K2iSCDbBs1GlpmiMfPZu7xuggkqFsi0CEYImPE7+h5qhbty1/+sgAs7kv1Z/wbWTUmBzDTj9870osTAUOwPDc1JyVoIlDSBAG2FX/4yoJNtqVqztgOylYpA6VhUQWeyniZCc1kp+j3FbAJi2BZ0mbnnHOOHJN/U38vDfGqnk41clnWSxlIxhq6UYxizkJ7/kmMlPv4/pf/DywWvu4vouT6sOJO6uRrxMNWwgLYqas1H1c7LUPyDNBlwBm3J2App2V05mb2S90xBSu2rSm9w/Iww1mOVgw0oPTQ6vjY/vwXYHaxjh5NImsj0id/bqBLsvDIQS8HXbSM4PUmkRZsjTE6UsFPb/uJMHbUWJjMGAO8BhXpU9DW7bFMBsW4eZx7wYVSBJpp3g1OuNVyupI7+vD2/8kWzxhrs6DLTAT0FmPmEMNhAjXYNzPif6Z4SxIM0+bTzCm+S1UkCQkyxGVq2XXbLckgbLdbIn6nDsVP9ZjaP0U0rKHCVIclYEueCSMYVy2jyZpKxWaDBtJMuwywyoCsYTsa4DSc7tJrH7i6Z6CZ1vrMAq6Up2QfD4M+ygydhH34fRtnbtuO+TbguyNoo4or3vKH6IcerMIYgiSHsM9oQFFYO9fhpEIPwwKioCfFeK2kiwMP34mdO25GxVqE48/Bi9vI2yZpIAgImIqiRdr7xGNoNuZgOxEKJQqZudjtI+ey3FcRVlJCPyKbZkqq0OrEyfURxW2pEOE6BZRKFTQaTWy/5FI0u110e4EADj+MxG08+xq2yv8NoMtC38rJpD5SZt29GYyP1kRjxPqUbi6PTo/MTEGE3mRa6N20NHdQQru0Gxmy4xrCzoYAU3CucF/8qTRcbahTcfg/5MOtD2fazulGmkWquSfy8bFgpkMcJHMHVz28MFtTHPEdMlvsK6aiCMXz/QQSSl87tQ6j4+NibG2sNUwbiEN+3Me+p/YImUFmS202uAWBFyUdZHT5mDMjWZIT+NzLgiCHxUaAS1/8cuyvt9CxC3BGN8AbPwEXX34lYpRhFyakdnBCayNhukwB2ETKlpM19xEHDeTtDr708Q/hBFbu6i/C9pcQdesokIGT25hhuv7+7/8++cQnPiGAg47jBBGqa6K2hxltBAgKjlTEzoGLYITv1113ndRrJADSMBjvAotnE0wQMBDccFtJmfVZdw8CXrRWoTIq3AePwfNRVozWCAwH8lwICtjALGDNgfakk04SEScHbsmySNNGyVrRBoHba6hQt9FMTPqQMUuPoEvDhFmQQRaPWZxsD4JLnpNaWXA7Ajce+0gvMlVMSiAzp0BI9VNaVNzEmg3tqVYbym5p2R+15TBaKjOxZ8ES/8125d/ZlnxpmJDggu2g4VUNE/OeKVDj9jw2QR9fbHs9P7YNz4N9g0CQ4Wi2Q9CPWf4TOTdBCR1Y8SIWH7kDd/7wqxgvhuj3ZpF36MfFyU4QVgZ0mcE4YcFmYYm48hgS56rnMgDNAp3pyZg98dgjINBK+jSr5OpGAzqp23fWWoiuXnGCUqWGZruLLWdvlSyxRqeLQqlsMjhlYl7lSzPQBE+qJisLumy4FrUbMayY6yRBIaiUi3jiid3otBoQplzAViS6HDOsmrbiAETioFgawUKjjRdc/svYs28vqmOjWEodwGVAWeXpH//XVozWK72c0piabEUHdg50BD02k2TI9DpiPCqaizRTSzKsOJhygumHePSRhyU1XlLnYwqAAwFgDB06DjOcTPkkmYD42aCOpYrezWTGAZjH4oamHipX1NR5CN+1iqZQ0KVtoKBLRuUhHzYoZ8TtFJTrdy3xaWu3e8ZCpuPDyVdQHJ3CmhNOx0LPQSOp4IrXvQVWeRJWcUKKY/fE4cERfRorNAj4ovN13IffofyBhn6LuPH6azHi1OH6s8jHLZRyRgxv6pLmJMwYdFrYt+9JxEkX5UoOPb8l7ZTLlYA4jyjwYIOWQFw0cmKMEPZbCCIKlWkGmkPeK4rWhpYILKu01GihVKmKhQHrni4HXQoknvugS55Uh5GABIgCMSutFAtppqsjYIsMO9k/ggv6XdksXWMDTzz6iDAlMoFbNJDVUHYKugbsMFvPGMgOgt3p79LT2KWe0XtXAC6zi7SfD2GvwQ8DGHfEZ+DQuGw1z83y3sA+SJkB/RQpMxDGNzUtFuF8zBC6h40nnoh2tyN6QVMo3IyT1XIF0wf24+m9T0lSkjHbZ9m1msgMmIEs7S4LPgO+qBXltgRCjVaA513+MjwxO4+eW0TLLmMpzOH1/+1qwKoCzpipHczKIVL43DS6AV2myHsctpCLG/jWv34cvbndKCR1TFZsFN0EES05VoKuv/qrv0o+8pGPiF8VNUqciDS8RysHOrYTtBB4qFBbgYEyU9/61rckDEZgwjAiJ3uyUi95yUsEiN18883Yvn27/K7mpRoOVBBBAEbwwcmdbBWBA+sW/uhHP5KQHo/153/+53IODO1RU/W2t70N1157rQAn2hxwXwQI3BevgYCO31MAoeFGZX1osspkAWV3lAVTlofXwuMzFMd20XMjgKKGjT+qeztcj2ViAoGhOuWrFo37UwaOAIbHVjCmbvLcRnVmqtfSUJ88R6k1Bn9XQKd2EprxqfvWY/Fzrc1IE1S+1LaC7cTfea68VtqBMKGC4FWzOGm1wfsgx2TdqoChiBi1XAD0ZoH+PG782D9g3QgEdOWkxuJQ12XRgZ6iQhEWpqBLWCICr2eCLsMUUYhuwMrOB++T49msGxd2kXO50osHZVZkaElF12Kl2k9QKLNqfYh8qYITT9uEersDmqcKOE3LW6xi1h064QvokqISQ6YrpZQ9twi/GyJnu8ZPhoA5Ztjcwc6H7k9BF9muLOjiNZg0Y8AT3Qidy884+xz0uIpGjDxLrpBqXyVkWNX1HmVwT+PFGTGvCfv1CYzobuC4qYWCqXPIyZ2VBZg1R2E7xa/dTtvorsJABMm1akmy80SXkb4PyCnWMovJoNnCoIkpcmSc5I3RaR8lllwhiEt/JDTA/UtqPDOhTCF2fT0jEyuttHvoSUetQjSGaICXCSfohLQiM3WZXofhZho2Juh1fXiFEvpw0QosbLv0lzHd6MMdOwnbX/xqWOtOQ2vRF4uGXKEKzytJKJU1HulsXiya2pxceZfcCEl7Gl/73HUYcxso9hdAiXDeMb5GccxsKvqM5VDIuXh41wPwwwaqtTx6vqn+kfcq6Ec5FL0JdDvU3NjI5wm6QvhhHXHSQSHvwIkt+L1AJsOJybUoVUZkgUMmmaBLpsYMnaJhW0UKw0LPP58e+f/nXnhtfmrNEAc9FL2chLzoyUfLBiYauB51g+yTkcmMTfpYMzaKh+67RxZbURwa0JXqubKJG8NEI6NKkq3E9Nk89WxWR7yqVr6GoEv+muoJzZbmh1twj6wnyILous3yPemejwCultXrfLatT5aX7Gle6i5S00VwyjGbRq9kv7ZsOR1LjQY2nngCpg/OSDUIMq4s0cUxhWWDup2uOCPIM25BfPROPeUkWaBRmsCfXreD6QMHJHNU4ScTeCqlUWw8ZRPaXMTkSpTBo5kU8F/f+ieAM0LLdCAhkObqWJkuA7pi9KUqiGeHsKNFoDuNH3ztU7C6dKVvYKycQ9jrpPPRsLapZC8SFFC7xQmbgIXvnGinpqYkbLdt2zYBZQxBkU3RDDYtIUOrAU7kBD4cZPm7Fn4mM8LwJYGLskXZuobcXjMOCda4fwI2NiK/xzAYGSWCBjJd3Obzn/+87Ovd7343rrnmGgFN/Bu34b60VI6ySzwGQQPDiWRveAwCMGYhPv/5zzfhDXqXpD5bPAYBG32qmH1I4ENAxPOiUSiPwb+xPagLO9KLDxsBKY/Fd/U4ywrXVTPHiSAbutV2Ut2Yhg15PLNaZ8YhtR1tobi5IuBqnx2XWUNGw2LsNLiyX1hYFHqWoHZxYQGvee1rZJtutycpzotLdXzsYx/H9276XgpEA1kR9HpdnHraqeIfc9FFF+Oqq642IWeHjtRkJhL4jYOoeT6s/gK+ev21GC8GqLg9JMEi3ERLKPDpTylkeecgwmHXmGSqcNS0pzE4tS2Wv7DQ6/YwNlLDA/feA8emKJ2TJ4tHcy/ZlaIZcEyZFQqtXdFBcXBstHv4pec9H412F0HE1Ha63VNTtcpXKgQ3MX4FXNmyKbYwGZ12D56bh0vzP1YN6PWw8YT1+OmtP0beFWgo4UWCSQ6AZmLiOZGNcRESp8GV1PO1GzZgdmERG08+EY1mI9W0rfb8D/W9dMDO+FlJ2Y8UTohAPXWGJngZNh6/Z1pStA/p4C5u+5LmTbNRrTwRYmGezOm86JFcFkaOCaJD6b/UGnlkougN1DcAKpYw7FAULGFKDs4WnwPDmvElLLBl9Fz0MpLU+Ijp8WaVaxhl4+FDpoy6kSOCrmUKrkNMbgNNSxZoZV3Xs8zOEIDpPbYsF4V8ETMzszjp5FOlaPFC08fFl70U+xcDHGjGOPGMi3DRC18pGVZ2aVxW57ZXRMErwEEfS4tLqI2OyxhXKRXEKbv+9E7ce9s3ES89IVpLZlR5CEVvZETxnrxzrL7v3h3oR03UqjRQbstk5uVrCEIPB2Y6eOCBWTSawEgNOOPMSZx04gSspA3EXRRyDpZo+jw6Jmn+G044Ge1uIKCLITam+A80bNkFQtpdjg90ZaDwMpZ1AKHTX/Qe6OcrnvhVDgDpUkAWb61mQ9zeybSIeJuWIi5DwYmUt8l7nrC1TbZVpSTjGM2eY5B91ZCiGct04TiI+w1YrhRwqWWChBcPAbrS6xEtZbotr9z4oQ2fIv5GEMhjHo7JMnrMNIQp++X/TDax/M4kIVmYmG2Eyx4MIQbcmc9Tza0kvqhFBjWBfdRqoxgbH0epTLcDep8x6mFqJHq5PGZmD2Ld+vXYf2A/SuWSeHWZ5xgC7EdGRk39YGYn0zOz0xama35uVoAui4XTHHZ2ZlrmvVKBOu6cHJsC+cTNY80JJyMu1tBzK+gXx3H5q38TiTMCq7AWSVJEX0CXub9k5RV09Tku9bvwnB6aT+/EnT/6GqzeQawbcTG773HUiiZCMyx/ZcG65pprDt3eaf8kWKCuS0NrapGgFgoaBjvcsK/hOrJhBFB8yJVNIwAhIFAWhv9WfRPrKNK+gGwZ2Sw25nvf+16xtLj11lvF1oD+VGS9CMBo3MlwJkGjghItIq3hNFMyxpTS0SxJ1obkfjR7UbMhNUxHMT1ZOX6H4npaXjB0yesiq6b2DKuc9o7zayalfaAjSh8d8zyY28pMD54nr7dSqSKg2LjXEwB4+hmnY2S0KuJDajOYsfTtb92E2279qfidnHH66dhx188wPb0Pn//c54RNqNZGxEbJuDEzTMewBr1gIjhWFwgWcMOnP4LxQgC0Z1C1u/CSLnLMYhS9DddXjrhZy2QnAkU+mMYtWVx/dRjiqs5iWDQvmhGyFvMzBxD1OmguzmN8rIYwZDh0aCwq+0p7tAFdDnp+ICwC9RXPe8GLsHfftKTosxyQR9uJVQ66y1TAgyye4QAvFgeS2k/XfhdhSA0Ai1/X5JyefPxR2HEPVsz6ahTYsy1iY7xJkMC1MBd9XkEyxJh+zpIriw1TTFeaLw6X53c/mx6liQdpKjTDJKK3kqw0YyzMyYKWC65Dps6AXw5urD1Yry/JylO91cQdWszbCH5MAWkpU5QkaLeashAj4ORnjoS5KMpOgcgzRqHsZHKoIUqH88PdvMMNa8t1WClEfzattmLblcc51vMx58FJhf2j3mhiZHQCvTCG37fEOqLvVtFFCYFbw4tf92YkSQlWeQ3gVRGCYS0Leds1WZ3sLTLxUa/SlWwqRAv49uevQyFpwAkWsX68jPnp/Rit1OD3QtiWg3K1irvuvB1rx4rotZfE0JE1+2KrBD8u4/7dB7Hr0QW86tWvwhe/cCPKeeCNr7sUVrQkZYYsi9IF3ksgih2ct+1iLNXZPwsyOfZVKK4Mn07WKbt4fKCL4FnRW8okpNoZ0ycJ9ochXaP3M1mzg4d+kI327LuAfDXdl17HgGNKuwGff5G9RH2UC0X0mRnOjPhdD8PLWYijjox9z3xl+9XyPjXss2YBIRmQEn43jLK422sWcFqr0OCi9LpTvzVZHFFzKepwsyCRSIqwyub5D7gQypiND7TNYs7LiFtegLUUmGZiRUoc5FxPjEl5HtT1cY7h32jYOjo6glKJtYLpk+enQM3Ia0SCkEpteC0ijh8M0Id6pjMZwjLvpdeYbspak+USTbVZkquMe+7aIWwYrRxIwORpbt5PcOKm09FnsfnARuSN4qLLr0Rt3WZYlSmEKCMCxzmWbDPFw+mZTwgc0mbFZsJYB3F9P750/UewYcyFrTpK+HCTMJWOpAD2aKCLpXK0EDLDTmoeqhlxRwNdGt777Gc/KyFGtWjg9zVLT4WtZkVsmBkVxhKQffSjHxUz0He84x0D8HfLLbdIB6Eui6CKoUYCMzVv1VWvhg75b65INHSnx2L4jCawZO20aLTq1ngO6ig97Aiacvr/lnetP3LV5/k5c86Zy5nZ3dnZXa+x19jGjo1j4jhpApZDA6iAW4kGmkpEgipN1U+Rqn7lD4iqKh/4klapUD9QKBVqVWEitaUiLS1NFNJi1zjgC45tHN/tvc7tzJx79bzv+e0tGO96baGKkSzPzuyec+bM7/K8z/u8z6uD9GbVi6ufyqv5i1T0TXl8oRNnkVh3PhjhpLFZRcbIQJuMK6vn4tHHfksnKnPW4nZNYaiW8LuujRde+CFeeeUlvPrq32Hz3XdLZNDrsXeYVpRRssFqpjTtI41acK0uDv/0X3H9V7+A5V9Hw41Qyny4KbVdnNCEFQq6OGw5fMn+LBeSy+9Z7J2o2ggyj8zfx4GPqxfOIwtpNqqeQctB18IdtCTa7AcRKtUami0f2z53rzQ5JpVN1i+hruJ2gK4lIulFV0DfqVhBFxd7LiqVCsXJGaYmr6Izex2OpQ7VFI4L0yVeMhrJsecYN0GyfjTz27HrPvgBUxJ5epZ6ucWmOqsZPgK68kRF7lNH6l6Whhx0CYPq0AnblkrJoB/I91UuMiXABZE6DE3XyUdIU6HyW3NNAWuin3AdEbOSMSUs0JQfN6NQKHr9/j6bD26UWuFpCZDmePfDFLXGOMY2bIOflZGWGvjybx6AO36PVFPFhSoSmqTCQUlS1guSfgEZqQ/QjT6ewZv/8NfwrDaSzjXUKwXEfhf1Wg3dFsESW6UUcfXyBcT+DDIGMNRKsnyf/R6dOvxsEHDrOHHqHI4dO4ktGwdw7z3rsXXDEOJgCmE4BbdIIFNEkjnYee8eqRZmKka0N0v85xbaAS2kuRaJMFc9BAgyTHUY1y5dw4SZyVOafF/ajmkZx5LUt+7LHyuKWtGVSCNoMarSbHL+VNfhPKVH8MIAJIsTVEplJEEkoOvkiZNwCgSNtDT4ONC1okuQuS8teVghmctUtD8hmSKtHJ6HKjkgkb1Vso4sbDKs9NLzKcPF9B0tE1R8bqQtZu/kqh2pb4jsBaVyWdZUCdZKZVSrNTmPVB6L23wsIIxCeJUXBFKBbfqhCujKAVeOAuV4q3mY1Kt8OrGCTCTdGPR8DHgejh97HxkdFaqe4IWI4LFg40tf3Y/LUy3YXgNZZQSnLrfwzW9/F5XRLQgtgq6KeCZKYCkjTXcygi4b9MHrIW5dxU/fPChNrwvBJCrooSygi3ufkgpyXTcDXRSB00iTN5KMEtNqZH4MMLrZDTGgi8J3VsvxZ958Y3sg/clyYb0RehtLAoIgnuv5558XAfdzzz0nrA1TngSA9Acjw7V3715JbZqUm/EaM4PDsHPmmo3YntdOUPnMM8/MFwuYnoMcmKZi0GjYlovYTWHAze7BnXufFVxaNTcfYclzXWCYumMkUWbpLKMWmsdl6oPGe0Km6smnviG2BqxOajV9DA+PCvvEajKmZt7+r//A97//53jyG09g65YtsjmwWumhhx6R41HnYTsECARdbbjFEMHUR3j7jb9HJW2hFM6hlPpwOfBkQyeYWgy6KK6/MeiKErJ1GpUM1mrwig6OHj4kLTdC9l50+FmXMl1LQFduGVEbrGNmtoXqQF36eU1Oz0jrjCDs3VHQxWshk0FWgeksgi7aHXDqstrs3OnjKJFsE2+kUDRfbIQrFXtknrhIsYjAKSFOLUxs3pYzX6byjpvKJ5LVNx5+MkwW2nrML3pipaCRLrVWjBQFHBAwlcqSZm41m9q017XR6XZknopHXoEmmuohxc9E3RaBFy+Rz/m6Kwupmhc7RX3+WX1InzsRC7PSjSwTI28LvaSAPV95EDM+kBSHsW7rbnxu/2Mibg8LHlBktTMNVQTZ5ClS1b0J00WNSTKLH738A9SLfbhxS7y6ilmKEptyzzQxWBsSewd+BWdOvCc9GlnMwSbOSaEKlEbQDCpwq2P42X8fweVLV/CVvdswMVZFlRrOeA62zTnIwKuMOLFx9+btcPgZ6CUhm3tueJzrNU313G0DXaIsNSX53NypFzWgiwEBr8OYjRpWjKPQbOaLU+SrG4UrAV1m3mRJKnMnCSMJOgi6VFbAjhi3DrrURJW3WoNq7e5ABsoRDSXnpGnqID5TOUAzaUBWsxIYLpAnS9ODxuPS6Ie5xxKIkQyR9GkKAe4MJJX15rwmU6/sVxAGwnTxuVyfsI+5aJ4NvJlpWDb/DeDTz7W6iHg56GJQSSF90O/JfT9/7iz8TltSjqJd9DxMzTaxZftO2OUhdGIHpcYETl/p4Ft//KcoDNyFkEEOPJF40DmSI4egi5+GQUUS+ShZIZLOdVw5fRQfvvcT2OE0qnaAYtpbBrpwc9BFcMMUGlvAkG0wlY2ruRkEJ/TFImgzmjG+Zkw3DSgiq2TMFHlD+DrBFoEV05tsuMzroUUFj0fNGY/JKjzqrXhNxqOLwIIDZrF7+2IRunmdAI5NozmYhG5kJ3I6PbvcINWvyjByHAQGLBp91WLPrNVN2bX/tnhciVkhIz5jUqceIobxEiaO63KWsxGiNeAk0MX60Ucfg4rVKTaMUa0M4vDhIzj+wTHMzk7j0uULOHLkEBqNuqTGKPjdunUbvve9PxNtGOdEktDUNQLSDuysIwv+6y/9JQYdH7WsewPQpU1NNdf9yaDLYRsdThDXFSfnI//zc9QZqbCFhmSMbwy6OAmZyhsYHEa72xfgsv9rX8e58xdQHx5GEPXvKOjSNDxDLoIYTldtDUOmkJvf8V8cgltQmSw9x9RPRoEoGSRqG1jZQ+DZCxPUR9Zh3V0T6Ph9OGSQsrUxXdwUxHyU3kp5pLk4vShVfnGC69euCwgfHqoj8HuSKiQTyk1N2Ax+pryNiET+uReWVA7lCyfTpkQY8z+zClG0WJ9d0MU9k2kXCoLZn686WEeCImbaPXxp38OYbCfwMw+ojuGxb/0RWCecFgeR2uxqQWF27tOYC6bZVoWWEey5iGQGb732orjSe5aPrDeHWsmFlaSYm5nD8NCwnHusMYTD77yNspOhUrSFqYqyClAcQeSMwI+LyAplvPzSP2HzBuCJA/tQlHlOu5y2mKq6LtvepBgeWY/16zk+fem9eKeZLqugQEpMPuetaHI/NlkXTIHLUqaLQY+yKXcWdHHNFB+5NEPJLQroqnlVfHjipGhS1w66CGD4GTUrI3IGSTOqtEElA8ogidoy10oxmON7zHbo/aMpcTS/55GlonkwZQWmr4TMb2ol2ZmA56L1EdsMUfQu3mwK+ng+s6iKK4GcayEfI6lICeqYeaF7vwKx2/FYDrq4N5AJZJqRWq656WlcvXIJlbydH42yaZjtBwl2fuE30Oxbks5vZx4OfPPbcIY3IbKq0vuUhU0EXVJXLsGq7rlR1EGpQDnNlDS9fvP1V+BZHZThw038RZrmFTJdBB/vvvsunn32WQFJBDIGkKzkJpkcMG8+G0CzZY3x+yLTws2UjJapGOSXb3oqGu0VdVcEfnR2JwtGYMXKQWOGakT+JtVnGC7jY2WAkbGUMODOiPj5Pi0tTF9DgksD+IzuTAZVTrOatKKpEFzJfbgTvyOgy1YndNEwCPDihMvd0SkodtTUUDx2igokmSLiGl1ySzjw6O/AKZSQxqRj+b6Fg6/9CG/8yxtot5tC37NOcc+e+zDSGMH27TswsXETdu3aLXn6SqWMXp9gnHqeEFl/GlbWwlsH/wY2Kda4dRPQpSmuG6UX2Q6CZnnCKrLHlm3h4rmzSOneL6mDfFHN2b2lU1fz/UGYoFIdQMzmpkGC+/ftl7YS0hBWIuFb/Hbm9Smyei8SDC8cTz2oqOvShq1G20U9BUXPZ099IClTOuOT4SqKCzvTtaTzyXLZIvovlqpo+yGcUgW77vsiZptaCSzp1TUwXWq/oH3XdNHUdI80Li4UMHl9Uryd6OrOaJ0bB9mvKAjhVWlsSnZGvx8B4HlfNx6XwFE2HBNqm2ZQlBBIMEBT0M9ualHCBUnLFoQt6IcxSpUBYbqmWz2s37wTg+u2YtqnZ9cgnvzD76phY6mOkD05mXrPmS6m6sVfki7fWQ9W0pT04szZIzh26C3Y4RzC9hRGB2vgNttpd+GVPfTZ7aE+gA8/OIwk6KBaYecJoBe5yIoNHDp2AZPNGPv2P4yXX34D4yPA008+gMFyjM7cRRRLIaKIXTIG0PHJXFSxa/cXMddsolim3mcp6LntTJdotpTpEi8l0XQZsTf9yEzxggam8t4iTZdqwm7tsRKmSx3S6TUYsywIcRAKY09ZS8L75pJBvnXkBoGoAAAHVklEQVSma/G+yXSxCNGFaeIcduXcBEHaC5R+eexrqIEgX2t3qSUcEr2yMNpc7fM0IO+K0UEvv0OGjSLIEe8s/p3owXhergWsKFZzXLVEYqDJwiBqu7TykEsAe0zq2nmri/DSK/s10JUXJhEosbl4HAZiQ1NyqbGN1NKk4KIXpdi99wFcnOqgWN+ArDqOBw/8PjBwFxKCrgLvjaYX+b0r00VX+wxx2EXJCoBgFkhb+OeXfoiGF8MOmyihr6BLChZWqOniwv7OO++IESjBiOZntenmStDpYm3WwYMHRYhuWswo9an9Do3nlHFTV72Q2htQPE/Gy1CcfE7hOx8mBWkAlTEylW0wzw8b0T+/fD437JVJY7LNz+OPPy7nMEybMQs1/QlNKpHXZxgwc5xbm7Jr/6vUSpHaCfi/AC0p/dXGtRJhckBEoYhZCzbZkrwTO6u5eC9gY8PYBL6way8q5UHYBYqeHZw4fhLHjx1DfWgQuz6/E51OCyMjdURhhNHRdVJtRVE4JzRBnd/rwKtwYWmj374CN2ni2KF/x4WT72KcWQqmF1M2DiYDp4XK9MuiZkuZLnlliTmo0XQxrdbrq3VG0ONmQuAFnDl5ApUSF5RP1nTJcRj1kRKzXGnJcc/2HbDdIiIxx7x1TccSIf0NQBe/E96vMGJ1HgMWWgRoNEhPn25zErNT1+B327IQ8B/7QbJyT0C9VRBNmjdA4X8PUWrhq/u+huuT07KprZXpMqDLzOUF0KXR6LmPPpJ0IpdE6rgIwLiiU59SKrvoBW1hu7iQcrEmw0UTQvGFI0ss9g3UqeXrKudkXiSg0fHyNkJrnxf/r44gbENJHMy5+JOJ7eXtgGLbw7bd9+PyXIhCbR0OPP0dBV3lBvyYG1ZJmC7OIZlLeWWVhR4KOehCOot/e/UFVLIOku4s6l4ZzMiLWS9Z1Ig9QQsIO9O4evEjTXUXiugEBUkv/vJ8C++dOA+n6KFSKeHzOybgOSE2jJThty6hUkkkRc+ekO1OiCgp4P4HOD4nZXzeaaZLjy/wQJQ28k+E4SYIyu1oJBjl2GP6TMXWItRenWRoydBaEejilXEehJGwXXEYoTE0jFOnPhRX+oK1tvSiqXBX0Tn1uImsNUxX1+hP2OqI9JueVxWvKq/RFFcsGgjQHUZYulfybzUIUr9IBovKkJmUo94/0V2Zjg6S/SHjnoronmE/r0NKo8QgVkEfj0dQyEHK39M9lOBvDZraj5nov5ZetDIBvEzsMFPCCtP3jx7VdZa2MWmKXhCjVh/F7r334/iZyyg3JtC1BlBu3I1HnvoDpAZ0Wfq5CDHpt8b7kkhTFLbB6wNhEwin8fqLf4FNo2WEravw7HAZ6FpBepEgg6CHbYLol8U0HtNw/JJWwvQYoEShOg1OaURqHOZ5DNOnkecxru3Gk4r3VMqgazV5j95Rxq6CaUamt/g+AdLGjRtFbM+H6d1o+kAaYTz/N+9Rg8IUCa+P9hRMXfIaeQ5W9vF6FgMvIz43AFHMQfPmm5/WIk+wFWTBAuiSBWihnFVKkcVEkiah9AKLhBZmRRop6b7PeLmM3/3tp1Au1uB3aYpYkQ1z6voUxkZH5kEc+4RJtwHLRtfvw6tUxYKC3w0jXbYfQdJG3JuC4/QQXvslfvbj1+AlLZRYvUjQlTFdZoT0BnRxGN8YdHEjarY6aDRGRQzJrvL33L0J//njNzFYU6blZulFRnhkuSSiCWIMDY9i48Qm+P2e9AG8k0yXeq0NiJdRQEF/xZPFni7kXrkIrwhcOHcGs9PawLtSYq/JvgATMnEEhmRA6sOj0oOx04/w4EMP48LFK7KpSfrkVqN1aaujTeXnbUkkBNWo1DBgZ06fFnbLY/VVHMOh/5DtoNslm0EQTbClvQ5F1MtRmFcvqqBE32PvSUZ7ohOhlqRAd2nDTHxas+jTPS9Ttqzkare7wsYGUQanXMP2XXsw16MR0QguzvQxML4VDz3xNFJnUGwjOiFBcE2KL5TAoWO2Ml02+rASFdKjdwX/+OIPsHnMgx11YYV9RDQHduk4rzqbJOxhfNjDiff/F1nch+2W0ekX4Hjj6KYDSOwapma74qA+NlxG2LkGz+6j7PSRpi2EUQ9D9XF0uiH8XowHv/4ILly6JOP3Tmu6NLhk2oz9IdV7jFYYHG9MPRIQkq03QalWx6nSnfuBy/l/i4+VgC6p4GWKjc7rAnYTjI+tw9nTZ5AmNO+cXhPTxTlKzajOYZoNM/jJMDTcwPi69dLpgAEy2xCxlY0CJPoXpgjjEIlFWw8152YATcCkWR1qr3VtMAQG/1dgr6CV7DiDehbK8DWmqvlw2NM2pZ44kjUqCEL5melmPvh76idJVlUNi+Uc+fdwOzVdYsDMBuQpbYYK0vvyyOHDqJRYiagAcN1dG3H0g5PYcd+XUW1sQOzWMenbCN06fu87f4KsUENMpsuiNpXdMixYErBnyGS9i2AlPhC1gNYlHPzbv8L2iTq6U79CxQrhwDBdml78PyQNEu6gab3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png;base64,iVBORw0KGgoAAAANSUhEUgAAAl0AAAHtCAYAAAAjoMvDAAAgAElEQVR4Xuy9Z7Rk13kduG8OFV/qiEg0MkgQADOYIBKEBJqkGEwNtYaWKY3tsT2j8ZLHsj3pt9eyLEpelqgZS7YlUrQp0iIoUGIAJEaQgACyQWQio9H5pYo3h1n7O/dW1esAoqshNUG+wirU6/cq3Lr3nO/ss7/97U/77e/+6xKTWwloQIkChVbIz0mSYamzjHRYwMl9/Nyb3wM3a8ArGnAMH5phQZ441y1FNlqFaYzx2f/0G9jVzWEmRzBafQ4X7d4FPQXCQYaG10WS5Gi3fOy//y7oRgS/kSMYD2FpLrTSBEodgAGUPBYNpVbKvUAuj3kJ6KaDa151PXrDEJbtI4oi6FoO8Ltu3874DHDgFDJepiNAU0NI3XnOZUCVyJMUDc9Dq9XCPXffjabfQBqPYRoxtDJFUfJ9NEDToRsGNF3d4zRDVgBZUaLktdXV33VDBzQDtlzHBEmSwLIstNtt+QzXdaHrOrIse4HvVcpYT5MYtmlh5/IK/uqOr2L3jh0o8xyDXg/dTleOPysy5BmPs4CmazBNE4bpIAwLFKWuzoGmyWfykTc+tyhKGJYpx1wUBbI8Q8nfGfweLl6x7yqUHLfyDnJGq/GoxmWSxFv+LX+fPFeDJuOen1dP42r88wA0yGfyT3p1TPwl/+Mt1lsYGLtx0wf+J2DpYsSli6i05Xwu+R7ioI+G5yBLUxQwkGUpfN9GvHkMjlfi9t//LSxYI1jlEJqWQNNS6EigoYDOzyw16IUJrVTzUh0Zv1cOyLxknOFcnTd+nPGQ3X7B9hl4yc4A41sWpmh0dmCktXEsNPH2n//7cPdejvG4gNdYkHmpYqJaY0roKDRd5lNRzfcAQ3zqy/8FxmKBXrmK9pKH8WAIt3DhxT70kYWP3PL3UBQ60iTHN+76FvrhALZhwkg0vP+978PmaBOtVgMHegeQGQl0D0j1BN+8+5so9ByFHIQ6FnVTc47HpU1ix5memir4z7n+c+2Q9WNyUDNQZHKEPObq93LI0+cYhQ4rs2AUhlrv+bfqkbGFd+iMmLnc5fvrXEPU+xRahrSIYFsWwkGC5dYujNZi5GMd+86/AutHB9BzEzos3Hzzu2DaJnRNx6HVg2i1m7jjG19G6QQotRS2YSONC7QbXVx/7Q1Ycpfx7MED2LVzN772V1+H53nY2FhHs92A9lt3/yv1LSQoTkGX+hKAZdkwYCEflwK6Xn/1jbh0+QpYhQOjdKAZ5lmBLuQjIDiGv/jT/wgtPowVP0Y6OIpF30U0CGDCh2e3EEUpmg0XDz18L0qM0GwBSTSGXloV6OLCpVfg62TQxQW60Azsu/wqRFEBy2kgSblAZNug60znWvX8FwO6DI3XRIEux7bhuS72798Pz3FR5gm0MoKhF9A0BVwYmtIsl3telLAdFwbHoGnLAp3J7wlMNBiGKYCHY7TRaKDd7qDR8AX4xHEsoNowOC5Od+P7W4j5PE1Hw3Xx6MMPwbMdWIaOPE3R2+jBti04rgPD1FESgGUpsjwXMOg6LaQZkBe5fBaBHwFZnvM7ZDLJW+02FhcX0Wy1KiCYIklT5LmGNDdOAF2cgzwLCnSVRb0pqMHYiaCL328WdKlQKpNa8K6a3hJzeS3qgFsSdDUFdL3lvb8Ec/kViI0W4tJBWerQsxAN2wSyRL3EIBgL4dsaktE6bKfEVz75u2gU67AxBJBAJ/ACgVcuoIuAUC8MBboIv+VQcmiy0cmrzd026Jpz+m2/7ByfAZlTGRAXFiKzi8zfibe+75eAzl5khY0gKdFstCrQVS2zhDkT0AUMxz14DRufvuOPoHUyDLCG0spg6ybSQQo7dLBgLONN174VOxf3YBSEePzpJ/H0wadxy7veBRcWijQFLGBjtIFxPoLdNPG52/8EO87fgbiIUHCuVWCk3nDJo+wUzwZ0Kdww742bLX66wmw1mJoFXlXs2gIKp8/TSx1mzvjCuEaSRb2PAnF8LKCbumx+8zxDlqeyeebncY3QDQ22ZyKJUnhmA3pmIRmU2LN0PtaP9OAYDSy2l/GmN96IIAhgORbWe2twGw6+cudXACuD3shQahksw0GRAtE4QcdfwBX7rsIley5BVhYo8xJ33vGXWFpaxIEDz0H7+N3/stqDqsCsrkV94Py3jiwu4JQurNTFkr0T73zjLbBSB47uw7K9swBdGVAGwOgIfvjg1/H4D76G3Z0c5XgVvgZkQQzL8GHrPqIwhe/ZePq5RxCGawK68jQCCkMCu2K5uMCrRahmunji87KAYVlIshK79lwggMswXPU9y3QbdM05a1486CqQpxks04JpGHjqySeRZ3nFiKTQuQMh28G7TgZLF5aLzJdhWupnjQCFC7UGz/extLSE7sIC+v2hAAuFLdSEJLtD0JPnhQCmF7zpQJYmwnRlSYpgNMT68eN8E5i6Dt/1UJZFBbQ4YTVYBI++B8fxMA4S5MQQGmQ3Q2DFR/6CQCxLs4qV0xRgy3MUeQ6Nk163kBem7H4nyGgL28XzQpBV3atgspXpqsb7hP2q0NbMwwSB1TvSasbHWgNjZy/e+qF/gMLdgcxeRARHNlmj3ip2dNuQSCJQyUCcRGi4JhAPgHSA2z/1u+hqPTgYQiPDpSXQkQqbNQu61Jw0qk/nda9AF0GlzNX5A/ecQ3f7Zdtn4KzPAKejb/tY64VAYyfK5m7se81NWLrgKsBfQhDmcN1mtc2Zgq6yAl0c+1EUQHMLfPLz/wmNXQ562So0Owf5Fae0UfZ1eHkDXWcJt7zjVmwM+mi0mzjaP4ZOpwWHW5wixcFjB1GaJR596mEcXj+MUTrEngt3YxwNUeicZ7Nghgx5xXRJfNnKMJ31iXmRbyCZC2H56/k/C7yqlIm8V50FqN94Csb4PU589RR4AWmawrJMidnMLjCWc23gGlHIoqFj1A+wsrgLVulg82gPLbcrDNf5uy/ANVddIx86DkYYRyPc/+D3MIqGaLR85GaKftaD4RhArkncNAsbaVBgwV/Evosuw8rCDni2D9t08J1v3yVrgIAulXKoQJcEa0XVqWyOgTwp0LQ6cAof4WqKX3j3R2BlLnyrzWVRMUxz3TIgGwPpOsrxQXzpT38fi24ABGtwUcDVTRSJBkNjiqOA59lY3ziIY8efhe+VyNNQPl/jbnoCurhoc6evqEYeWpJlcDwXYZzBby1gx869KAjWmPIpk23QNde1q5JhM+tlnVqshpCMKTJIBBk5rwEHvqZjbW0NGxsbAmxc2xE2hxNBpoBpwrYd2K4D07KE8SLIarRa8m+CFqYSBYCVJVzHqUAWU3lMWylGxzQNYZ5eKL0oU5c4vSgl9TkejdBqNPDEYz9UKUfDwOLCYvX+ZKZyGTMEXI1mE67no8hLYeT4N0kl8PuS2SvUxLYdMkfq3wK4ikJ2WbZtwzQdRDFfNxs26gBTUeVlHRTJdM0Gn3qHdCqmaxpEpz8Jj19dafVzrPvYLBfxrl/+NYxCG2ZnL4LCgWW6yMMBmq4Fs5pLPEye95ZnQkMMDI7hL2/7JOzoeTjlQECXYroIvHI19UqyW0z9c0NUM478HnWKUYEuQazbt+0z8DI7Axzjnu1hdXMMb+kC9DIXmb8LP/Oej0DzFlFQfqNbwhxPZzjXJqYY+RsdRZYjTEd4+Nkf4KGn98PqAFHKDA5gFSbaRhe7OnsQDzPc9LZ3YJQEMG0Lg2KIrEiwvnoUaRrh3v33obnQRGnmGIQD6I4G3daQFokwPjVMUeu8SvQrfryOK+fg5Et8IFOlzk7NVE1BVg28pmBsEs8kFjKFWMfEmRhSA0pQ7sHYw6WG/5uJiwRchQ5Td5EnwGJnBeP+GG2vjcHGEBfsvRCveuWrRFKiGSUOHT2I+/bfg/ZiA6NogKxM4LZdrEWbaHXbSKMceVyi4y+iiIB0lKPtdbHvwktx4d6L4BkedBgwyPgr0FUpParvWDNdPHZDQFcJo7DQsRcFdH3k3R+FkdtwNA+m7rwEoGsT0Pu4/T//JpbcEEayCTOL4HHAZhp0Bm7ocF0LSTLAU089BMchixDCADUjHNQV01UBwBp0UfsTxhH8ZgtBxAFo4fIrX4kgIANBBmWb6Zp3uslwr1nqGS1XlaWWSU0tEVktAi/HdiomucSBAwc4JdDtLMn0Fy2UTrBkigbKMKmD0hEnvGaCpORRJcHrfVspYE7XmWo0hC3j5OJuRrRM/HwyZ6e51UxdkRfwHAfhOMDy8jIOHzwoo8ixLEmH8r25S5IQJbqsKsUJphr5+erY1Z5MHZvQ17qOKI5lnJHhY6pRIJTssgrRqOlarUesdnRT0UV11FtB2NZdKc9FrWOsodvM80VXVoMzbSa9yFSuhkT3sVF0cMtH/1cMUw/24oUYJgZMy4NHHWQcwDG5OTElaRjFEUwth29SZDfE4Qe/jSe/9yW4ZX8GdMVb0otaaW0BXYqBnoKuWuk17xjcft32GThXZ4BT1dQMDMYpvOXzcXysYT1x8OF/8usocge600Gp21vmqEr9V+xuqSFPcoyCAay2jtvv+DzgpEiysSgMLrvoMjTNFi7cfRFci/ppA4N4iMIGHn3mURR6hiNHDiCIRmAYCZIAMAp0ltpY661Bt3SqalT8rDWVfJSfFUhR2u1zw3Rx3aYei49btol1enBGo1XHvWk2U6UPc53pPRXjJuwdgU1BTKDBsVzkGTMtJbh/NXXGcvKIGrTCQjDM0W0tSYoxGod47fWvwWCzj6uvvgpxHMK0NDz02AN49ImH4DZNLO5sY71/HMOgj+XzdmKN187zkEU5ylSDb7ZQJhrKSEfb7cLRXFy892IMN0a4+vKr0fQa0H7znl9Xa9rkYkzTiwK6DBO27mDcC7Ho70A50nHr298DX2vB05swwIV0XqYrB/IQZbIJrdzAbX/421jyIjj5AFo8AuGcUZooJX2jw7FNWFaBhx66D7adiyZIZMQVYlZi+llhcSk53VEwQqu7IKArigu87vU3Yn1jqECXzpTRuRl05ypYvFSfO8u7zHAoMj/UXkqBLoIa5v+EeUozLHS7ePa5Z+H7TXhuC7pGQFKBGknBZZKDp3aLDCUfCVL4hgQ/BC9yxcpS3l9ATAWyZANRidn5+YqBOvVNWBZdR5pmMHRdntvwfNndMC1paBqiMBJQJ3FLGCv1WQR4PI48TyfieW5eFeTi36rjLCq5bKWtUoCMAEiBoCyh0H+W6anHYk3/zxz7SeOUKcutTJc6M+rOd5DzIloufp6hUrfVvwm6EncnrnjDLWiffw1Kdyd6KTVyPnRqudIUtqVAV6ExPZ8gT0I0rFIKIDA4gG/8yX9QoEsj2OJ8jGFIepEC2JrpMtVxVqJZgi7qTGT5mVkAXqpxuf0+22fgb+MMcDqSuU8JHPwl9GITodHFO9/7i9DbuwC7A2gOCijSQM3IKavDsb+xvgm/6UJzCnzxji8gzAa49tqrROpw6cX7kAYpDM2E6/rIkGP/I/tRuhqeOfKMMC62TW0Si3UMRGmIOItge7Zk7cI4hGEqhnnCbnGjV631XN/PHnTNv3bymETzORP/1LtVWapqCztlwLaK7tUGbobFk+9FOKVAl86Yk5M4smDp1H4boq8inuCaRBbesZq45ioyWjnSJMF5e/cKQcBNeJCO8eDDP8Azzz+J0kzRWW7BdDUc3zgC3aaySYPhORiNQ3nvhtuCCRt5VELLDdhw4RgeDj93CJdfcgUc08Fl+y4j6PoXskTWF0JRjvxypO6AOIqxc2U3No710bI6SPslXnPV67B74Xzs7OyBBbdKMc4zzHNkyRimFgDZOr746U+ggR6cYgAzC9C0TWhZiTRO5aBMQ0OraWP//nvgujzqDFrBVAZPds10zS5CBF0aBqMhOouLArrGQYq3ve2dOHpsXRZczagpynmOf/s1WyDCzPybgq4ptU4AEIzHOO+883Do0CGsrOxEEKRCv5OdUuykAi7CvgvIMkSTV5RMJ06fo+YmiXrmB9V1qMEM8Y0STuawTAa804Mu3bCQpErwTjYqiRM4ji1hIAwCqWwhICNrJfOiAncKNJFJSiWtyWOTecTqGFGrKVaMxz8lx0/EV7NhePYYZ1KBWzJv1T+mHHslwp/M2nofXYEuHoNKeXLLy0dNNyfAK9U9BOYC8tYevOnWjyB3dmAz1OF7HYx6G1hotwR48vyk3JVaZJUzuHoGPdkEgiP4+ud+B27Zk5SjAQW8DGQCuhhTUKcXQe0ag7wKlDXokrizBXRuz6ntM/DyOAOsqmM8sN0WRpmJce5Aa+xCe9cluPYN7wRaOwDNQ0mxOxgHFDlRwS75iZXBo3AEr2Xj81/8HN5w4w1od3y4po3ReAjXtoWt+extn8PFl1+Cxw88jqAI4bQdaDbjXIyyzBSjhRJpocTirueKHKCupK43N2ojVLFCFeiaVg/Oc95nt95n+PoaAJ4EuqYSp6lAfsJ1neZDKsDF4h1JWVLrrcPULJgEvQVTuYxJBjqtLnbt3IWlpRXEcY6dS7sQJQE820UQj2E5Jr5651ewtGMBG/01AV+lmcHydPRGG7B9E6VRIEzootBCEETw3AYMzcKwTzxjo+m2kMU5HEo1kkIY0XajjdFweHrQpXRdQCzl9C4aThtRP0HXWkbXWcQVF12NC1YuhgVP5WXn0mVQ1MbqtRjx5nOw0jXccdt/wYoPBBuHsdJpoEhSjAYDSU1x1+04Oh5+cD9835DqRVOvSnInoGsr05UVqYibR2GIOMkldXLtda/DJpkuy0SOdKZk9QwHzfbTJ2fgdGThhAGrgALBiQCpnNomVX2ooEe9x5nJ41djsGZuJlUpE4UCd3BTTYCEs8lbMc1YCfRfAHSR+WGaT6UuFZtVj2UG1JqpqysTCfRYGcm/mVLNmKEoMpiVLQSrKwm8yKJy7oimoIq0W8CXxJXTga5paJ68eCZcT7l4HablKrGoaWA47GNxoYthv4dWsynfh8fluh6Go0C0Z4ePHEMUp3jFK/ZhnGvo5S7MxQvxxp/7CKz2BRhkjuzOrbIUTZuwhSVrEpmKJ3OZw2LFaUo2+hi+9Ee/gZ2tEsPBKvJ0iJUFHyYylGmKOIzhmCy0URWa/LbcWQvo0pVWzSi2Qdd2GHmZngGZv2TmNUklEnjl9iJKbwU3vOXn0DjvMqBwkGkOSiIkIiNhd0sYEhhLJKym0/kYYRwNECVDdLoN0SvFaYi7vvMt+fsgGEJzua2JkeoZCqtAKWuf0pLWwobadaCOg9P4q+bZBHRVFc4vDdM1P9vFWOr7/L4loiiW2CtSDhYsWabENmY+aAPECkLG1GajKYCySMkh2mh6LfQ2e+i0u0jjTEDVc08/j50ru4CsRJbk8OwGrn3lq7G8tEPiUotVpdAwCPvoeG0c7R3BcncZQRbgu3d/B6NgiO5yF/1RD5mWSSqXMStDKiwiN41cC6hwFVmcVsU3SchU2YRqQymyl1ytewUr2v/dX/8LWcukvFsuipoAiu1S6RTLsMUPKw9KaJGJtrWAm970DtiFh0V/p2iu5gVdSRZBy8ewygEQHsM3v/jHMJNN6EkPrs6aqRKFVJeZyJIYnmdh0N9Av7eGiPlU2g1UKca6grHeSRA2skyUYmaCLvoqQbOwtLwbvt+BbllyMs8O6b9MA8ZLcdjVWNlCxpzifav4csq/KEHpFHSpsTdlvCaiyhkReQ2+6rSyKhme51bpKyqwdnLo0ITpIttL7RZZM7JhnEAEY5ZlIC8SAV0c/8omIlU+Y5om4IxFAPWt1iPMsoMKeJ34yZNQWb20ZrhmzzR/1jEeR6J9O3/vHvQ219HwXMRRiCgMcOzoEQlkLEwg0HI8D8NxJPYbl152OWJY2Ig1GAvn4+0//zGguQdh2QQ0F7amw9IIjnOUulEZQTCdUsAsI5jZAFqyhj/7g3+DRT+DqSfQixC2niCPR3BNA3mcwSIPT1q/Eg8rlqsGXZSgbIOueUbu9mt+DM6AyBtk64CkNJEbTfQiHfB24OYP/hJgLUgVY6Z5KDSuPdzEKNBlyoaywDAaw3JtHD72PFZ2LtIwB5vjVdx19zcBPUdaJrLA50aOTOedOqYcOTctle/WVFJQbV3rMFHLPGrhfA0Cai/LKqN1dvKa+QFXrR1X1eaZxClWfjPWMnZS2sTNba/XQ7vVkQ0xn0sPRv5MNkmPTQSDEKZuSqyjRQcrBcuslMc3v/HNMGl5RRyj0/aGwE5Hx+lgbXQMTtNEkIzw7bu+JfrXVqeFY6vHYFhMG2ewXGKEErnErVKAblEVH5DNt2gFJh6TStBRa5xV6nOKo6bEQUHQ9b/PpBeVl840xai+pEWwkhkinA82Yix4S3jPTe9Dkejo2svKK2sOpkvRoQnKfKzE8+kGvvq5P4Cd9+BrEYwihF6ksAyIb9KwT7NGF0uLHXzv3nuAMoGlK22I8gFSKca6LoNflF4cRMo02fSbbWSZhtE4xquvex2COEaxnV6cP3qp4lAZTy/GruVEcKbSTSd+/JQPOmU1i5BA6jkCtoTpmhd0KUap5pvqSTI9IoIuW3ZVzPkTcInJaMWoU4bG9KJhUFdWKsDFykTHkXQltWIqJTrdyNSEFX9XB2A1fk8EVPVRzPy+Cpazx7d793l44vHH0Wr6OPDsM0iTEO0GqyqVmSuZNn6/OGEFr4+cvmaOh/POuwCF5WEtSJH5O3DTh/8RSmsFqdGFpvs0HoNFJrKgiaCOVHzulDLFYiox7Qvouv9rn8PqwUfR9nUBY0XcRxEPsdD0kUbxhOpX0FKTAEbQxUVD6rgqwev8g3D7ldtn4BydAYKAPIUlaakCdmMJ68Mcmr8Db//FfwRoLcBZFNCVa9TDUMDNFJdKNnIDEhYpcoKqMkUQ9RFlI+x/8F6MYjIsXJ8yEYvXQEvNn7qQiLIgFb1Od6u1XEpoXtUsSkBS1P65rF7kt6DhaBSHEmMd14XnesJEUeZBhr7T6eLg8wfhOh5cejZWmYPRcARX98S6qmHTlkOD7/vyuje+4U0Sp0UrrOnyfpZpw7NcjGnRQclEnGD/g9/Dav8wlnct4PCRw6KL6yx0kWQxNNNAf9CH7TkS94SXl/OlgBU/z2A2gAwW5S8VScVrM7lG/FmY/Vp7VgHl37j3n5cqx8tcaA26assFtb6QLiOwojAsHRVoGC28+srrceGOS9DSF2GcBehSzksxRmvPoOMVuP0P/z3aZgSnHMLRE1r+io7EsQwEoxEsw8D5e/bgzju+gk6LZZhR5farytKVkK4yeuXRV9lGsY1wG9QGY2NzhJvfdSsOHjkCzdYFvW7fzvwMVCbHsxhg8vOLOaOKTZ1IsiYpxvo302AyFVbOwhcFtur7mR9/LfhX8GfrTkW9m2Lh+H9OdtlYEITkhYgtJf2ol6IBq1kuk5UxNFYVAf0UTJ0ISutkamUPeJqDn7V5OAUIY3WO7eJ7992HhU5bCkuSKEDL9xCFYzQqlo2arCynvtEWvy3oJjrdJfjdJRRuA4Hewlve/yuAtxuFvQTAF2NYkyVRwlAZSPUadAEmFNNFq5d8/Wnc8cX/BtdMBXRZZQCziLDY8hH0+lV1sSqT5znIJSjVHS9q0HU2oHmO6779ku0z8JKcgRJZGsNxfYRRBtPtIMod6fRw9evegaVLbwCcJWR6Q4DXLOgyq84TYU49lo613jG0uh4+/dk/guUDVktDbiaIyzEyQ6W2FNiqMgP1OveCoEtF0Lqqb+vGrj4B5656UTbdldyEaURKThzLrjbT3PDSKipDFMTotheQJhmSKIbn+sJ0EWwtNVaQjFkhruPaa18tX5EVnwfXn8fK0jIsWDi0fkgsergpfuCBB9Dv98SsmrYP/XADSzsXRT9H7TCBMKu03YYrmuApW6WAhPIWUz8TdFkFi4YUsFIO+xUongFcdQq3dlTQ/u29vyakI6sIZkEXLwmfRPFsQjdx04OWGjAzR5xb7dLDrTe9Bx19eW7QRXSYieCY3lzrcK0YD33tCzj+7INoWTGQ9ODZJcJRH42GhyJL2Q8GC50O7r3nbgFd1JGI2WJlGXEi6ErzVCjLOE2FBs7ZSiHTcOONN+HAoUMwPVOQ6fbtzM9ADbpOxWCpXdTJty2/m5JGM0+cPmNrkm0rX6TIroqlmoNlVcFoWrg6nVyzZL2yoGAuXrRdGR3iSxHWCwhDKYUBvu8JEGMgsB1OboKcDI1GU+xKTrxNvmHlNXPaNhwnMVsnvhPF/yYOPf888iSGSU+6cISm7yIcD4WZ4y1OUhiWw30lCs1EyfZJno+9F1+CoNQxLD1c9aa/gx37bkBprwBaA2WaV3YWZKdMpJpJ/z9JpwjTlRN0bQLJOr7wyd9D29OgpQM0rARGFqJlG0hGIxGQqq0hwVsVlKQtibL0qKuNznz0bb9i+wyc6zNAy5gEnudL+j4tLLjNFawHGlJnGTd/kCn7vcj0FlKyx6rsB0ZJ81NVVc35mBQp+sN1MKH04OPfx2PPPgSrDYyKPnS/QG6QDavZfdVWSyrzKif2U0dadW62xuZT5hrOYfU+zWETSQkyflLG4TmegK00yhCHCZpeUzRZDbeJYBTCsT1ceMGFYhUUDkNc/6obBLcoKVEmzBmLro4cPyxFdKwhuu/79yHNE2nBQ0DFLiSM6f1hD41uEzkyjMYjOJ4tsrswGkvVp+QoJvIXLlZVNk2yaiSiShgsYqj8wlQ1aF0sNGUkp15iFWT+t/f9mjBdNegS/FGpimvQxTwoQZetedBTC1pCV2oNH/zZD6OJBRilPVd6kWE3oWAwGqDjlkC0hmLtadxx2yex3ASS0XG0fQPj4QbarYaAriLNxFBzY3UNg94aUI4V6KpTi5URnRpeqted3/AlvcidRpKQmWjiggsvQUrPJe4gtkHXXNHrBUFXNeNnQdYUbEw/7oUUTVMm6uQAws9WQ3XWufjMvoboqep0egUApRdgNQUUy6WsHWhiSJG8qdHY1JmYvhJ8ObYlGj3XHhsAACAASURBVASyXfTS2dzclHG3Z88ehNEUdNWsvtrQqP/PQrwzO3oVUOk7Q9f8Rx58AGXO+RGh6dPGpVBO+5aNgPOXLC+niWYik8IBA5dd80pshjF6uQN/zzW48ed+EYW1BOgNFdS5RPA1uoWEqUZWk2pkumLoxRBIe8DwKP70v/4Bdi75iAZHseADRdCDXWawygIiPZEjZb85FhHVmi5lhiuFEHNbzpzpGdt+/vYZeCnPQCFeTuz3OhpFgO7A7+zE6rBEL/Xxnr//q4C/+xSgiwJwZRVDCyN6EobJCCkCWL6GT//ZH8JsF9CbBYZ5X0CX2qToMHJL+pnSN1OS/dJO6/QpxtmYO3Wlr35b6WTn7714iiB/RqdXk4YXBFIlN60FRIfFKkMK4hmDygzoNDo4f++F8ntWcl584StgUytKeRKJGBb7UH9lm3jwkQdg2AaeO/iMgCkWa/eGm1hcWZD+i/yZmQkG/pRWRoYpLdmIFdjeh+czy2Np+cabMteudKcTM1cFuhTG4N/rno8EXLWuq25LVLON1bvwqVuZrto6gsFZpRjpfkumC7mObnMJ/eMjmLmN5fYOvOWGt2PF2QNTQNeZpwikzx6BVzqCnY3EKgLpGr78x7+HjpPAKscwyghpOEC300QwHErFAEs7240W7r3nLngeBxxtI9SJqHu81YsZfZToZJ5kORy3ifGY4uYONM3ERZdcglEaqmagk9uPkoWfYlTN8ZIzGps/pk9WruNb2aLZQ61BhkrdnbTtqmBHXW0688pT4KjpJaonAN9P0cHzFkIQdHG3IvBnkrev2TN1zIbO+pTaawxwpJWRiWAcYNDrqwo83ZC+hJwDZIbX1zfEEf/KK68Spusk4DkZL1vZu62X+YXY1zoZyl5fIfZdfDH+6s470O20YOmlsFy2SSq8gGU5GA5H8BotaYPFpu8EXazkvfrV12OYptjMLGyWC/jgP/h1FFoHpcY2WTSioWhNl3RkopERJugiX5ZAE9DF+drH7Z/+fSy0DKwfeQrnrzRQhj0gHqPl2CgTBs9pelFpHnJVwCKgS6Uwf6Juf9vE+U9p/DnrMXPa6/RiLiA1UQXCcCyGymurG/CbCyh0DxtjwOhcgLe856NA5wLkmmK6uNFRTBfnEG2QNKSxJuxMQusHK0WEIT7/lT+BtVCil6wic9IJ6OL6xrWXxuS8My5R68UYeLrq8VoXO9mgzvQmnIoq5j2Ttfxhqtw/eWNd/6YuBpqyb+KblbI/KzMHJlybmasC42GI5YVlXHHZVYjH7Axi4/y9FwgIY2eaht2QTa1maAjjMe5/YL8wVI1WA9+7/14s7VyC5ejoDTfgNByxeWh1G6Ifp5eZ49qi22ILwzimDZAmJqi8nkw5WjY9BXMEwVgKqaZVn7XdhmK8JDtSgd5a5zWJzJXuS0xpJ9KtCl/95l//c7UeTiobZi+AEgjnOastbDT9DsaDENEowQV7LsQbr3sLOliGWzZgabbQgHSIFxf7PBfEKUFWycwmPuJSUkmQxAbG3Emz07ceQst7QHIMX/jjT2DZL2EkA2jRELSX03Lqukyhc7mgsYnwfffcBd+mWoRierVySsa7BvIM54Yprubsc1eUmqRZ6JcZBDFe+8Y3YnM8kMVkC+iqXs/1eGuBwAkam6oC5afWZuhFkkynYrjq833KPdqPeN/Zblt1peN8YaPmm0589VQLQYd8AizfVSLNnTt24IH7fyAVNEkcoiwTYZR4s23qAAqEUYxOdwGX7LsUQRTK79Rx1s1dlYErwVsasVeh8vySIUwGT3pJVtNX/MDUXf1d/Y3/iRcWciy027j3vr9Gt9NBksRS/EK9GVsP8V3YrmhxcRm26yl3+ZxUfIFGp4swA8Yle755ePdH/ykKfQFh7sF2O7CsBkqZHFPHaF2nUzF7pnLRCIDoOG7/zB+IHnPz6BNYbpRomewCHMDiDpw5SUn9M61ZU+/qPdTZPwtN3nwX/W/+VScN+FOhIv5OSgvO6nhOt5k5qzf9aXnxjD5nWn8221BeXcjp1asn6VT4IK2+bFv6klIzSWuVsLSROyvwli7Ba97+QakKhtFCWpgIwwgN6oXikfSiLWFLwY3jmkjKEJkW4b9/6TNS+LgWHEPpZ8iMRDYpoq4uTLmbeWW4WjWzPjErILFiy8FPeS7FzKhnKGmObH+qAFQzOCenItX71eOVWQITei4W5pX3HrNGSjqgNsOq0pAaKkkbmjbiIEae5ljsLiHoJ+iYKwj7iRxC02/hNde/BnGUouE30G62JTrQe8zVbawHqyoFqJUCtFh8kOkZjq4ekcPndYiSCKZtCEaQny1DCeOpi6hSM2JqTX9PZjAkvtFfUZ0PaZJN8+2yEBZNSTRUGqTunjEtTlCopgYcJ44WdUIFkVRPqYoZPn4Pqxdnl8BqGazLSouqCqA0YIoNq44wiGCaNnZ1z8Pbrn0nvLwJ1/CBjLoOXaoGJDVJ0KWXyES5pUpklSxf5aR5eUkp6kTqeoA0PAItW8U3vvJZpL0jwHgdC5Yuza+LKITvsvQ9lDjtN3089OB+eAaBHpmu6e5/Cro0AVrs30exY5qyj18DIZ3powSvv/FGrPY3JW0yBVfqJFVvV50Y9bvZk6h+VgPr7Epuf1oi3I/f91S7v6kioopDKhkmOxSOTR1hGKLb7ooXzMryMn742GOyGcmyCJbFtGMk5c1klcggsVKw1e5iZedOGJatRPVVZ3uKNan54u84/l2DLWsV6pd2QhqNWFVKU9lQ0AdMjW0FxKqWSRJDCpRZDNexsL6xgcFgKCBv377LRMPoNxoYDIdSTcmGr9L6J0nl8wXl0Rg2N2A2lrAWabjlo/8Y0BcBexGjxITvL7E9prCZKibxHwzS1ZjXIqDs4cnvfw2Hnrof4cZzWPZzINqEkYbQ2XCcPl0EXGKOSv8dAtC6DZBAx5dx78XTMCJbtHizsWN2DsyCrvmBl1oIt6muuaKLXCe24VLXgmNTgWB135r6rxn2GYsTyayotY7MCAmGjFXLmotIayPSFnDzB/6hFKhktGKxGogSyl0chOEAvkdBONNb7EtrIsrGyI0Ejx94BI8//wjW4+MovQypGU/a3VC/JFKggtqummF4Mczcqc4QO2vMgK4ZEDoV31dYrOrHrEAXwQmLYAi6fAFfygaGVhYU/auOExPpR0mtaQzf8SW1xY2YZThoml2EqwWSYYH3vfd9yNIcC50FiYdhFIr2iv0l2dooLSPsf/A+DIJN6SJz8NBz2HX+LozT0UQfOtcYOAcv0j4ujvQ1Lq4Lu2tRi4Y0Iepsocg0ZEkB1/HFVn80HCPqZfjl9/9DmKkL32xIn6EsLlDmmiBNDkLNom/8LOjiKVWifS46cZTBtphajZBFx2A6IUYHH8X937kDTjpCOerBJagSry5dpXF0DV7Dx/MHnkYa9Cumq9LHzBpOcuGUBsQ8HhtJmsMwLARhJK7cr77hBvTDYGJbcCLw4lyqF7qtksQZOnUbdJ2DYfvSfOQs6JoFXHVpNR+lI31WSOPrtdU1adrN3c/TTz+NPCfrSjf7QqUhNUPGWJoVMC0brtfAnr17BWBxYZSWHEzbC4XKDgsGsjiFxopI8apRYvzZPSmregSQ0TfLskSPICZ7FZtFKxVaQ9AP7Af3/wBBFOGtb30bjhw9ikaTTcKlTkr0aNQuZGzEze4OpgnNsDEMM3jdXVgPgde/431oXfgqwFxAEFvCdlE8OgFdApb4XSo2QIuRjw/D0Ib4wqc+ASvfxHkLJoL1Q3DAasZSerMK4KrSiLJJ+YkDXSemUGZB0Imga/ZvNdM1L+iq1DjboGu+gCAgo+5gMtNYfsJAzvLw9XWczXbUkhbVT1QIBk2BrlhAVxc3f/gfA83zkEU2TL8rLDNtjGrQpYEdMVIxWqZR9zjpw3EMfOarn0JiBUidBJkRIzek5KxqcWPAIOiaWbfnPAEzTOuJ3286TtXGtGZ0pqBLpDxF3eJI/V1VWE45n/EokNY3hw8cZukyPMvDjqWdeOrxp2DCwYfe8z9g0BvjvO556CWbwv5x8+nDxdHhUXzr29+A61todnwcXTssTby9hoP1zTUs71rCxnBjbnmJnLNz0AJQ+/g9vz6x9pJjqEV5FTcZ19UFKZDEROS+aiKZl9BiE+9/24dh5Y4I+xpWCwSmzMuyiiuim71vS88oDpi6hJ69tkW8T3GtAG0Ouhh5sgbDGAHJBm7/5CfQtXJY8Rh2kcDVlad1miZCGdqui/FogEMHnoReufJOrC4n6UXVZZxlnpLi4WdWbV9YcXLJZZdhRK+umaAlQ43pnMrHRPoGqqtz8rieoP/5hvz2q87tGVD8UXVpZ/pF1lRy7ccaBiEWugtSXcOqmd27d+M7d30HfoNAfggy0Gy4Lp5WRaVfkqb2Gq677npJbydpogBc1UeSbBY3JkxNstWONPqWxtrGTC9HTShzvq5+Lf1sRqORiPWHgyE6rTbGoxFWVnbg4KHD0v7jta97HY4fX5XvRmZNtf9hD0UDuln1ueTxwUCU0YLPR8iKxcZO3PTBX8FgrKHRPQ/QPUkvKtDFd6sA1wzo2jzyOBaWLHzqd/4NlvwMy24qHl52mQjo4maNbMKE6ZL34KRXO+yXP9M1GUWTVMKWUX0Kb7VpLJllVuaZC2dXvTvPJ/5EvUYmf60prTcSdcbkhOsqusQZYDKpvK3WBbqWk+kSTzsHsdYS0HX9m9+LpcteB+QNwGqy+F5IgzgJRS/EAjDZWGklbNvAINpAZsa47Sufhd3VMcagYrqqzimVPkiYrrMGXWq9n5osVlmeyfesMwG1WfV0w1XraOs1XW1aJUeg1napsNThOw2EowiD9SEuuWgfBpsDmLola//Pvv1WhAU7xajYSCd63r/+tb9Cr7eJ5R1LcD0LQTQWUbxUG7Yb8Jsejq8dF18ty2OKdl6mb6b7yd/iwNY+fve/VCVcNTrd4pCtiT6LmCZNcug03TddZJnq2N2yu7jp+ndhyV2hTyl8qwmjsKXnkOXYCIIQbss7BehiIFegix9LMaLnUQw4QpmuQ8MIt//RJ9CxUtjpCEbCPowGkCXij8TdO68vdwdPPPaQoPWps3c1NarrwMahpql2E2QezMqdm7nmRquNRodVDVMtTYW5lPymchl/IUS8ran4WxytL/FH1VN1lqeYMl4qvUjQ09/siTcMW1Gx5HhleQXf+uY30e02kWZjaDpTf5p0syf4IpvK4EN26dJLL580yCbTJdYTJfUE7CvJQSaixokL8zgYC6iijkx6p4m+QPVPJMvF4xEtJPshpnSCtxGMI/jNhoAqVuq22x0xFeTrOe5ZFCPAq2qvQaKN/SK5AOiWjwg2Qq2JzcTGBz72zzCMbQFdJb2FpLqQKcZTga4E2fgYTCPAbZ/8BJb8FPnwIJZZwRgOoDGQ0qJCWC6VXlRmjNRg/qSArpohqdH7iZuzE73WZpmvlwJ0vZzTsy/xhD7TtztxrZ5ZB2uNV63JORFwKf2wAhjqpjqb5Pos6OpAb56Pn3n3LwLuCnLNQ5IDtuOqFDuLyKJUdYwQZ3oKZWL0wzU88uyDOLTxHMbaFHRJ5qhq5fNSgS7pjzrpiTGhLWoZk4J1lRmrktLU5Ell+KmTiSeEIPvGtCfvFkxJPVpIgwy+3cBie0nFqmGAt7z5rbANB8NowOYX6Ac9kVR881tfBwvfllcWsL6+ioWFNobjAXJabLChdxxBtwy4vicSCW4wx2Fwpld95vnnDHT9qynTJW0Ftkqb6eTKhtNkuTzHh+81EYUpyID5RgtX7rkG1136WinttEoHrtFAHKRwHLdiuhxx3FVyer4/NWK6av/BiscSGAxp888qgQBpcBxWOcR37vwCkt4heGWIMuih45rIorHqW0VxcxSKcPixRx+qitHrY59NkZbCTPBYWLrfoB8I+y0NR+J+y1TQFVe/SmXwaXg5I+SiWE96JklqSIbeBJjOXuVtTcVZjPkfg5eeFHerS62CmwJdiuHKxRGZj57v4aEHHxRjVOhsAaSmEIGXAl0EGsrX6xWvuESNoUoEzxY9w+EA4/EIWU7DlAw0WZ5lueq0No0DqfugoJO7Yb4PxyTpd/WGOmzLFy0EgxBTjNwxbvY2ccNrXiP+XHwuxzXvKnWpmFxpzM02P6xF1FyM4SOxFnHzBz4mbUwyrQnoPnSdZoXK+XoL0yULFH3z+sJM/9ln/iMW3BjxxjNYEtDVh8n+lKyCnGi6KjHrTHpxyjT8GAyGMz6E6pxs2WnXi/CJjzUTUIMzPtaga96dumJVtzVdZ3zhqvlTxfQtOHnrtZgFW9Of1TWsG0erJG9tkEnQZSPWmoj0Nvqpjw/8vf8F8HeiLB3RULKYi68ngcDNk+c6UilHYTjZ87AcYpj18KVv3I7MiYTpyvQUJf1XKpBEcDPbeWXOM6Ca0leSeiW3mLXMmdW81rYI9TqoQBcIukrKrlTKk5YWzHqpKksLrulj4/im9D284vIrkVDTZvsYhkNojoaDG8/jew/eKwVytsMOGKwe1GGY3JymyItUDFSpS6UsIqukGtRpMySJ/nXeLz9Jmc47/+b7YO3jd//rmfSi0hjMfgkuMjQro0cGSysdiykHakQKuFoD5tjB+2/5kAAuJDp8u4VgEMF1fQErmsVcdVXRUIMucbiXfYKcyOGoj07HQ5EOEY2Pw9XGeP6J+/HY/m+jbcTIRmtYbNjIQjrSs7zTQq8/wI4dO/HQA/dXKdEKbDGdMut/VAKO46DfH4iInp/H3f/u3XvFp2Nl51753WzqRxbRSp9a62+moOsUk3JbUzHf6PsxeNXs1ZyM+6pSRTRdWY5mk1YjgQBzarrIeK2uruLY6hFoLNkGezGqsmdJxOXKtV64XKmQUWCJGi6OTbJMwl6RITOosVK7XvmdVDLWYnkK3xM1j2aqGMXCgpOQn1WY7Ngj45fjnM/b7PXw1re+VR6ZXiTwqoGagC/OjyrlyAbwm0GG0l/BsGzglg/9CjJrEbq7jBwudM2aAV1KbKzuCnSl4QYsI8J//f1/J0yXk63DyvpwkaDBamNu7QV0scKpPsNTIf1PHuiqB/UptFwntiWY0Q7NNxW2Qdd85616lcw3NZZPXnanqbaTgdcUdIllzgR0sTpXR6bZSDQfkdbEoGjgfR/9J6KTpONpoXnICmUYzPlO5puVcqplVwnNLMSFPtbHuP3O25DaCnSJV5fEGvXZqn2Wgktnc6stKhXgmrXOObFbyMxnTXRQjHF0ZEdVUanAlkngJZIjE5dedBlsy8Pe3WTOuc8TK1E8+sPHYPgGnjzyBAa0mNHoV8aTmckjvbJMm8VEpaQfqZdl5bV01tBN6aMs0h9WIc59Dqp4Nvfr5zvz2sfv/j9OAbqmF7IGXTxjRcrhx4utjBPpSh+vZfgf3/9Lgm6LWEPbXVBMFw3PODxMTbX+qNIJqqm28quQvV5ZIkkiEQ/qSJDFPRjZAGW0ir9ke5F8IM2vmyaRXgRTZ8pTRxQnUp0VjMZ46skn4HsuTENHMBpKNRcHMT/h/PP2yudEUQTH9STVSLTMx1EQIU6Bnbt2CxPGfHISx0JbsmqM/+ZitpXp2gZd8w21F/8qVbygbvP09Hzxn3Ry5aIKadX/BXRl8P2GsF0sKmF3AwraR8MhDh05iDgNZLfFvl+tZlv6lHLOkOWinpDGpQeeOyDvadsWsjStiAklqM3LTLWfqJioLeCqAlr8G5kw6r5oBRHFcaUDIaCjQN+S0myCQx4HWbGllWX0+31hhZmi5LHwIKg7Y5BXIE+D6zexNogEdI21Fm75yP+MKPVgNXeiJNOlqbYck0ou0XOpXT1LZIp0BD0f4qmHv4tHv/+XaOkD+NoYDr28WKqd1xVeSrCsrizTq3XV1Cl82s7kAp7T574Ypms6ok7VoFSTirkXvnF8MVXteS6Gw2HVFDiXdDK1tdtM17yDgMUrKSw2Z5c+isqoVG2UuDFRrb/UnKmNFSp1o+ToadZpIhyN4Tc8KZgRv02Xja9L5HYXidXFjoteiSte/WY4nT1Ichu6QZ8pXjZ+TgZm/Qm+OBbyIkFSBlgdHcX3HvlrDPINpGaElC3xzFKyR4wH1EqlYoX0o0bPC50baUNfaSsrwDVp0jxlvCQmsfI5prVDCc91lSch0UCmIY8y5EmJle4OpOMMg40R3nDDm8TpgEamasYzoZrjkR8+At025NFpOoiRiF7LYvowGcO0AMvW0B9soNEic0+mSwEtemtyvJcltV+2Aq2UaswNms4Z6Po/TwO6akyt4O+kXUf1s3LHtWFFDt7zzp+HpzcFdDXtDopUg6HRF4uaEU2qA3nCxUiydvmu9Olql8+dBjVjObQ8hMa+bsUAX/z076GpjeCUI9hlCLNMpM8Rh5nQ6tCkBcNDDzyAhu9h544VZEkkfejoFMymvwRio9FQdDKcVJbjiOaG6DmMU+SlicuuuAphEMhiSpq31W7J67nIbYOueQPaWbxuBnT9jS4op9gkTkPY1EuCflrS0DplcLBUyjGO0R9swnIooCdAN4XdNTSK43PJxLEShwHqwQceFNEsneuZVjSqQOm4DuKMPccolFdp7LrHI31k6IbMz2JM4XMJqsiyifxc18UGYhRQ06CE+GS6+Hz+nWwuWTIeb2Uzc4oLwjYZJnLDRT+1gcYuXP+296K5cx8KswvNbALsqyrayzq9qAKVSAU4p4sYyWgVjj7En3/m/4WdHkfXTaAlQxg0JtZU2xJVBlOLjqearp8sputkdmua/DhFulHyyIrlPN2NrCgXOPqvdTodbKxvoNvtVt6DhpJEbDPtcwYbailpkmlN/Cg5X3hKqc/knJ4toBIGmi6cVQqOi72l67IBY4qQG/n+YITl3efh0PoQRnMZw8LF6gj4hY/9KkprAXHhwvWXQPzCfoG8rq7LDhdAmsbQ2QjeyLEeruLw5gHc/cC3UboZEiOmfkdMQfn59A1kp5g6lsx3Amhbw/dTZk51G5t65ee/GfM4hpuNpkiKSI1wU2mwmhoWzIQFdE301vtwTBeWbuPqK1+Jyy+4AjHXa01HQPsYS8e9D96LZ55/BgsrXfn30dVjcPxGxZrTYoJ3Hs+MpUzNqk367Nbtj1iMVxmjz+11d65A13f/rxkhfZ1erHdwkrmuQJcSDtYCQupJmLNt6128at91uHjXPvHrsMuGlJHmKZTgvWq9Ngu6hOWSNUZ14RaxMBc1mpmRXqT/T7SK2z79CbTNsTS/tssxrDJWXdUnfiK6LDZM24TjEbrtFp5+8gmEwQhlmaHTaqq/hWMEQSCGaJZlS3qSA7codaSFgQsuukTYMxpW0pKi0aCXVyCvPTm9uHV4b2u65pvuPxavekETVgW6xPzQYssJlerjLHCZxtN10WR5DVeMERmcOKYpOShy5VJPM8B2q4X9+/cL88rxRAbVtkzEdKqX4E22S/VzbDQbIoBvNpQonqwWtVpcePl+XBBEo1Vru8h+sdtCmkw0X5JGrFIWTEFyoVBB9FRpCOXb1V7ajUO9BGjuhr34Crzp1l8AtBYK3YcGOl9zEp8KdKn0Qh5uAPExfO3P/xhaeBBuOYCWDLDQ8JT5awW6JgvYjJD+5Q+6Tjy3FbiaaGWqkT5JLc7C+lKKgV4oRUSGkzcy9b7nIQhDaWTOf6sYtg265o8l1DqqNi4EU6qrCgticpnDXFsIGpR/ntL3kqlWQFhpk9kTWNjnIBQG8rnnDuLiy67AwdUejNYSUquNY8MSf/ef/kukgQ7NWoTpLiIMqU22hOm2bVNsY1jJzHVLswpkRoSgHOK2r34WRhMItRBxEcFyLCmIoc5aNmUWgeG8N8YHfn/lIygzvN5rEsiXmuihg1GAImM3Dge2YSFPFBDzGB8CE57ZEA/Dd938LpEeuZ6ntFaGOm9f/cZX0Vxs4OjaESztWsLTB55Cs8MiJG5W2bKMt8pQtaqQnvYrrL+b6n2otHTVo6rPPkumq9aozXsOz/x12se/+38rpmvSh2lW3Kk0JvLnulKj6m4uoIs2EWULHXsBb3vDO2CWLqzcg6X7IrZ3fXuKoGfSi2I8KYaPyiZFFgcmF+MIBnO7ZQjEa/j2nZ9DvPksnLIHByOYZQyjIKUo9VRyEUi7MwixAfaOlSUUWSJ0bZqEsgtg6pLULSlkgkBOINLAFCcnaYmkNLG8sktaORBgcSATdBGksaR/kuqaiOlPBbrO/MRvv0Kdgfr8nphGrJems1Ms/Iiz/CJAF4+PO1iubaTzyUqRwRIfurJQ7TtEm8ENQMUK1Sl0jbvCDD/84Q8lCLXbLSwvL2FlZRkp0wTUeVnKkZrMK4N3HdwJ8CRNuESDUuXhxWA/ax8hiwT3L9XCy3EuC4WI52lPITmMetWf2bRXZ7VkyiCG31nBoV4Kvb0XG4mHD33sf0NpdJBrPgzDm2G6ak2XMoCp+WbkIyA4hC99/g/gFqvQ4zW4CNGiuSHz97LzmjJdTC1OnbBfxunF0w7OKeOliihOxXIpsFb+CE0KxwEZEQIBMjK8vhx/ZDwIyLKJ/GE7opz5GaCuEgKkmH4X6YlIA7jJUZ1VgtFI2GNqOWuncl5NVhLz/tDDDwuLnadMU9roD4a4aN/lyE0HpdPCWPOwEWl4x3s+Aqd9HjQ2lDc7iCJd7ItKg3Me0tOVOzYKymkEmlPLbEb44tduE9BFpqsf9uA0XPH729igp5UpcWjuBKNIBRToqtlwgi5Fh6iUYhSw6XQL0TjGruVd6K/34ZqOADEHLsrAwIff/wtIslTkOP1RH812U5wJ7vz2V+G3fTz6xMMwPANLuxaRMH2axVKVyA2mwryqwEYRGOpx2mlkmnGYYpFZ8fxs9fCZjoBzVb343f+nAl3q4JWQfpbpUj4edamqdNqufDzIdFmJgzLQ8YF3/13Y8GGXPiy9IRfL9dnAp6ItpUyeSUHquSrTX36OrvLUdgeoRwAAIABJREFUbELNRYcb9SLqQ7dCDJ97AN/92ufgEnSVA2G6DD6nNrUrdbSaLaE+7/r2N2HoJWyLKC5DnrIBcSJgi/CbwU0EzJXzN3P3dOQexyVst4FLL71USlJ5c10P9Gaqd5mzFPOWyyrjoa5uPNMLvv38056Bv8X0YtX94RQpODXZuchJEKLmgxsFsW9Q/xaqXy+U/1Wl/xDtR8V2ESDt3rULvV5PAjQ3FXESg9lFMqncEbKapxa6M8hzgeW/a78upsUnLYC44WD7INFp1W20FPxRHYZqaa2yoBCAONkJzyLMGnSV8LiTTYB+7kBr7cGgaOPWD/8K4CwBRlv8tWRnWVf2Vq001KcqzZulxUCyits+9e/RNDaB8ChWWibCwSY8yxGm6ycXdJ0KUJ2QZlSrySm8/krRsryQJoXXkNeb4I0pbWr2yHLx+nLxrciZ7WAy1xkoBciOx2MBWCZZnIySFEsB2zRDt92R68NN0nDQFyuDYb8vqUDeaGHAK9v0G+j3Bmi3u7DcBi7YdzkGGbCRsM2Wi8bKxXjbLR8G7BVkRRO62UZJ0T3VTiUd8+jSbgroyIsIKUJhu/77lz+DcTmA3tLEYoG+l+zGsrG5iVarJRvB+UGXYooE4tRarsk4VYwSG1I33SZGm2OYBZv8mWi5TbT8NsJhjJtv+lnYmoPjvWMIk1AkPsN8iC/8+efhNCxkZYqF5S7CJECcRjhw8DnccMN1WF1bk+/NjaK6VeVvmtLMba0UrWbPxPh8IrCbW81Vbfln9NpzDaC5XqR9vAZdQmcplmva/qB2ea+Zrpn0IpMOuSmgS4sMfODdH4aWWvCMtjBebEdHZkkyE3ISFajjgqNAV0XrGRrGQQDfb8tunrntJOjBsWMgOoqvfPYTcMtNOGUfVhmJ4aKALgnkOtbX1rF75y5EUYAjh58XwBUFQ7SaPlw2EhWmS62EXCjFHVx6MhrSyDcuLcRZgeuvv14WRy5wTEHSY0wWvklUO7UmY7sN0FzjbvKiWYZLWK9J38FqKtb2CGf3Mad8dYUfpn+biV4Umcs4qdJ5PDRqPDgmZBxRh1Uo/xjFnuZIk0zE6QKKyHKJIW8hbBJF0BlTjKYhAGwcjET8TjaLu2wBctzp5lVlY1XBWAOwmoXl+RFxPPeo1CharrKEqIxXhXWTNkIKiE2LEqY9wuqAw+/f9H1sDCKkziIicwGFvxs3/Z2PILcWYTgLVK1UdH5Nw6sWIHW9F7UvFrgAbeK7X/pjBGuPoQyOYNeCg+H6cWlOr9IBtT5G7bikSb3aAp3aePhv4Hq/5G8pYGr2+GcHUA2Aq089ySRVLTPlixACC+gqS9Gd7tq9SxqYM03N60wPo3Phqv2Sn8tz8oalNKjnBpu6TbJbqgNLQ7SZG2trOHLoMNj1gVkTqbvj9SrJhNHWQEdaqvnadBtYPb6GxcUlrPeGuOq6G7DO3Uyji9BoYHWs48Mf+2eAsxNJzLZci9IAG5aSMJT0+GOMkVakufRgZAXj9x+7Fw8//QO4Sw6G8QBJmaDVaaM/GKDZVGL6uUGXSmFVLfqq8VqlFRXJYiAeJ1hsLcEzfPSOb2KlvYw0SPH2N79dLKSyUpEmZPyjLMSff/V27DhvBaWZYxT24dICIwpgu5ZIKgiybFP1oPR9B1lOmYWKA9R9UmWm9Np8VBsV+X9VaSrQrHIoUCqluqPAvAPoBdMd877pC76uAl18ThUMhfqfBljlWHsi6FLpPYIuIzbR0Fq49R3vRRoAbXcZWmZJ1ZM4wNN0d1IfoZCteP7UoEsvEURclFrShJrVIGU6hoUhEB3Blz///8HFDOiq0otq96zLBKEjN/Vb37v3HiwtdBDTzws5Br0NeB7btqhyfQYp5cnFBZMdxXXYjS42h2PceOObsLpKR3xSthaikP0laXKpUPjWFEE9zLd7L57tqKxBjIzAqh2OLOgV+BJG8m/oVoOuE4OW4nDULJDmqBS5s1k6LR9q77aKXUpZrFGloUXXBZqYusJEEZiRmRB2S9cQjMfST4zC2V5vQ1ioqWaQGpGquXXFYnHmUHMlztU0RM2UJ45oEksK+2nHwLRdpQsSeY8qQ6+BV+0RNishqE+neN7RoLG0kDmLWIss5I29uPVDv4wYTdGeGKYn1UJ1TKgBV+1EzeIUPQ9gFBvoH34Q3//W55GPDqHrljCKpHKXqCsY1ZlWZfqqX6roRM9i2fgbGhov7m1ntKVbXjBhttjejL39TowhdVTh9Q1fUNP1zDPPTvSmBOjXXnutaAsldczyI+ZnzkErkxd3gn7cn8UJowuDSA8+brCTOEWn2RaW66knnhQSQNYrYWUICWpSglmTEsMwkIIWoyow49wfBhGuuPY6BKWOUHcQ6B5GRQM/+/5fgt6+CHnkQDcWOJGR8T0NJbfJ00zBDZMmqxHCcoRR2cef3fl5uAsOojLE5ngTi8uLGI5GKn5QknBWp7me2WqXVsc+rq9aYcDWbORhjnSU4fprrseVF18hoKvb6KA/HMBtNfD0kafx/R98DyliaHYBzS6RIILjm0hzyiRi0bbSZLrTaImlTjRmY2pWDkXSp3EKuugwX8e0WsOlYgbvqlpRbdrIFNJnUEWxl89N+y0K6SckXUXsneDMq+Z0hTpnBKF0xS2DEov+Mq646BosNXdhZ+d85BH9vBoqLTlhuur3rjCsEE5M2WSyYzdtX6oJWVZvIIVeDIDwGL78ud9DA3352S4DtD0bZZ7JpKDxIrEbRYykNb9717fRpFstKxjbTWkTxHSjaobNhbMWnarFrdBoDMmmv8DVV10lwYwLljQjJsNSmUrWkLTOewsCr0b6yfHutEKP04yKrWa0ZzZ0qPNhmkGXXROrx+UrSusjsh+Z7Cr4nLp5c10CzWBDhoUCb/k6lTBUpdKq3ZecLnWuZMch37niOAQUVaNidtbXJpzySCaGeihOEtX2RvoG5rk0kRbrg6zAnj17RSDMdB11UgQVDITUCDDdNr2d7lzNGXZ+5CZH+WXVwIXslZzX6vvw2LgQ1k7zwqJKqymef3pnkflS6Uh+d34ngiGmNNjOikwX00QMnMqYV5WO86bMTNnT0VALNxMB1O+QyTLUcdArrxYAS7pRLo9iofjaWms2md8nDVYuIjlr3BEWPkZ5EwEWcPVr34kLr3o9Us2D6bWRa9yBqmtfbz/qq5Jy8c8C6NExWNjEnf/td+GhjzLcwFLbk++pCEyVNlB9LXmeMrWQ0crihASbjLdq3PE7i+UFA2wlYJ5N8dZShzObN9Wzt1z/WlOi/iZAttRgW650B2DVKI+FYmffd0UALync+qxwPmkGoihBp7OAMIjR2+yLVIEpK95Z4Ua5AxkrxiPHMfHMM4/L+LEsH8NRCMdtyjVXvTWZWmR/2gCtVgOj8RhXXX2NLDk0ds4KFmcQdM3bu3Gus/aT86IqZc5NlRTLVJ0eWBnI63Xs8BHQzJjrjUY9ZRrLBp7MVxpHynNKeqqash45jiexl+tYd8dOdHfswTDTMCocaI1dePPNH4LRvRjQWcXow3JZhMOKaBMmGScBUPSc4FiMEWMs4OXTX/gkrLaJ1EgR5SGcpou0oCWSLpYsqrCsdouvHqtWXZw77LfKmMR4S1BIATv1Z1IMRKauIGyx4Jke4lGCtt/FeDNA02kij3JccuElotG67JJLZQOgmEEDB48fRGKnuO+Be9HutoXtSvMYmkm3iFwKjPyGO4ljtJxglorjmxY8rmsjK1kQomqha+BVOxPURrAq7lRZty3edgLDKrb55TMstd/+Ls1R57sxbZCFBRYbyyjGGt762p/BntZFyGINrtmAqdEQccp0KW+fOj/LIUOLWZo/6sh1C0XFRBHFmsUYetHHY3f9BTYPPIRicBB2OUS3aSKNx1I5JgJnaTOinMPo10UxYpFl6LYaGPR7cCyKm5mSrDF8/V3lUxAUBhrtrlSk7dq5Q+ha0qCNhi/lvKpTkUrNUGRYV3co7Z/q+K7SJ9WKckZZ5sqcb77Tr8TIJU3kTGQwEKZ0Q1PibN6yJIFnm8hJ65al0gyAQIEMnap8E0+zCsSqdBjBlSETgxOVVTz1TQEIdQHlgcCVi6IskLXXDO1ClDCSzwnDAFEQyCQj4GBqjc+PwhCjcYAgyvDq625AEAZin8DzTcf33qAnLW1EKDzN+J9C/zLLQs55In9qX5bBtGk+WCBKXJjuLgRZB5uJj/f98q8igwet2UFCW4kq7HHOckbxzlFAT33kY9jJOrTwKL7+ud/Hkpsg7B1Cp2EjTkPFLlfPl+QBgaOMXRVslVEr79WuW2QAatwxZtQpVgIetVGrNkU0xOaubs69vmI6+T3U/Jb/BLnyOJQOzdRdDPtj7N2zF3EUCYve8GxkWYS1jVVkeokwSWCYFFY3MRqEaLeXMBgEyNICcRjLxocpKS6slJiOhmwrZaOg3UY2lO4YeekgjDR4/oIAVBF3I4djlehvrmJlZQGjYIwLL9kHzeSiq8GwaMQ7qCrQfmoH8dxfvG4dN9FMqj2LKophZbCu4/EfPiqgyzENROMRbEOHR3nAaCRxihswuqNrLGooCrFACNjBJS/xqutei1EMjFILWmM3zr/y9TjvmjcjM7pIzQ5gOMwuTrhetd8iW04wT/+qBHEZ4Kvf+DLG+QhBMYLm6YiKCLrDa6/DyjzpcUjmmHYLpUbnej7yTs+AXD5AM0xESQrLUZ1YOG/oD2g3bERBhI7ThcbqyrGGBaY+A+DaK66Vw3nFhRcJo5ppqTjjP/TYA9Bs4InnH0fsRMgI/LdvL/oMaL99N9sAzXfT6IqbGfD0BszMxc1vvhUtYxFG5sCRcnNVXVWnF18M6FIHk8MqxtDIdo0O4S8+9TvSSNfTAuRxH3k6RqvZkIqvgoGRacCyQDga4tjRI0IJk6DMklh2JSoPfDJLwnxwmOtwvKYwFldceaUSVTIVSTaBAV7onGlAngZmFZzrVhDTM1ifzhfHvsxv7MZPJyBJZcdF0BVnBIYEU45i6ijC5S6CbscCulRKlk78bMYs7WryVHR2XPQYbAi6FD5VF6427VTfT5l0cmcu6VqDDctVGTWtNijwpVicu0TFDpUCZsWyYzyu7BcsYb94diRrp1ti0Llr925Jw1FjwVLjwWiAdqctu7OtoOtUY/XFnev5RvlP8quYIokRpwV0cwEZujAb5+P4yMDPfvBj0Lq7UFgeEt0Ci8RVMvBE0FWKQapXDoDhIXzjtv8Mv+jDzAcwaHacK7At+1TJ0uTCGjBNo8rxldaL80wBekHvCoiReSDLULF/kuqtTI85RLkxUNFlzutfySZqaUXdY069H3dbtO0wxFV/eXEZB559FpbJOZ8hSQP0NjfhuA0wy6sbjnj+mU4T4zDHw48+gSjO8cpXXassaIIRHnvk/2fvzYPtKu9rwbXnfeZ77qQJISFGIWYQYAM2NrZxwNhgx4ljJ7GTvKSdrjf1q0pX9atX/VfXq67qrnpx55X7pZM4k4cYEwM2djyEwUMYwiwxSAghIYSmO5z5nD3vrvX79j7n3Cth4F5s2aBDXa7uvWfc+9vft771W7+1npESlaEn2LZtK3y/A9vidZDgmedfwnnnX4oktbDr+ReUybOl4crLLgDiAeKwL4HIW8/fila3J0wcG5WiuJcFiL+dx+nP6bNlOcPCLmfNMTnoEmG9rmH3rueRhAFKBRehN5DxbxOA9XsoFmmIGst8apCdDyMYNqN+EqS6iQsuvhyNboBIL6OHMjxjEh/+1OcFdAVGDZrJTn/VWKaGflaREaikQNcg7mH/4b14ft+zaAwWEFkhdJeG41mFSKdmUlORPHkg/Xi8VKZR7nZ6KJer6PUGqNenpIxKVpaaLNt0ULYr6C3SnsnBFRdeARs2Nq7biF6H0p0qekFHfMKe3bMTz+99HsWKi07QBuNZVXlwpbfXLTes9Il/aR+nfYGB1yu8keGx4AC+gZJRE9DlJmW4qMCWsFxFiaihpMDL6zFdagpVTJeWdID+YXzti/8ntszQjqIFLe5Bi8lEFUR3xR0fA0PjwMdErYKnn3hcdiLBoAeXMxpLa3k/xDLgRdAVJjrsQgmtThdXX/0uzM0voFiuyGLPWj1NJnPQpVb/kUItL7ccf/hej33JFolVjzfGRwxUOcu0ERNq6mT/GA8jDn+wDUZGMKpB6enIXLGklxNYBYtsFrP9eOEoETipZ9W5yWNLbZ6yK6AfFIEVARTFkSzHkpYXUXnmJyXAjB12IjpXvmc5C6ZS5Pl6CqjxfTilKhabHbz7mndjodEQwKWbhjBfZLpIhY9AV7a8Lh+xK1xzVzjs30YPi5HARxSTNakjTKvQ3LU42tFx86f+J6TOBFAi02Wx4C/AiZsZyvgJmwnBeHa01IPfeAVFs4d7/vpPMV2IYCUdWDptMCj0VWV9dVWoMoGoNmiwaDL9gY0JCqgrvK+AVw6ouNFh+YaLHMvSeVmXUgRli7HCUyIvpsqeYsg4FBbznyzbkPG1oSUsKVl49F8fEdmCaHt0XnsxHLMsTUMMDtesIva8fBitfoSHH3tFmog+/slbhOl7ce8LeGbnbpx15ixe2nsMl1y8HlvOOF1c/dvtDh5/ejc+eONNCELgK1/5LmxqrDXg3VdsxHlnbkC3eRSTEyWcf/65WFxcEABLpisRVmPFU/gKD9zb5GEZ6MolFGqDKVtpmCzr6xoOHjgg3Yoll1F4gbBelKz4g74YH4ttDP2yHAceNZ2GqRRHmoEtZ29FrNnwEhcLAwNWfRNuuPVzQO00LLZjlGvTQxm4sK6yueC5JOgK5ctLegg0Dz/4yffQDhsI9QHssokekyAsZqdmcYzD0r1aosh+EYwNegNUihVxjJ+cmMLC3AIsbso1A4EfY3ZmPVqNDi6+4GK4lovIi7FmelbGex5RRDB4/0P3ohd00Y96sIsWgsSDF/Zhudw0rXT8nRzLhpM9elcNumzdRdRLULUn8a6Lr8NkYa0AMIseHjEdr4nCFegSJ+1l5UWyMCwvJrop5UUFuiIYyQB60gV6h/D4/d+CGcyjdWQvJsuGgK4o6Ku4Bi4BHEBeH5s2bsCPH7gX1XIRg24btXIJUegNJ/ohq5SNEYITP0yFaWl3e3jXNdfh8JE5FEpldAcqNoi7UPWeMk3aWE1ZsV7qa3QbwsoxAW3+13x1GK0SI73cmx8KrGjTJoMsQaxZiDWWGRWTRbGbRo1AEsHSAZvxSZmOSyIVRPdFTzQyXWxdt0VjRNBFj7L5+QU0Fhelo5O/owBceUBRWE47AvXF1upcP6Q6RPk5MpcX6Z6jNkWBNpnUMi8qArOU70F30er08IEPfQivHjoEP2K8kzLOk46+7FAp05LlmmF1Tla86L75Q/42ewT1UtQEUdfoQHemMd/W0Q4K+Pgf/wmajQC1DWcg0G0ZV7x6uSu3qFFTPC95VnDU9Rf2o1SM8ZNv/CW0wTFhpY24B8vkOafrPv2I8utf+VNxAxAMqM00RcspgmSWaaJIOqK48alPTMj4Zofz7Oys5ElyHDIOhxIABoavVEiuRk+uTssyJfMFRJoHDMQhbTUK0oX57I6nUSywmzNCGPRFaxD3yfbasAo1WKVJ/Pnf3I8NWybx7N5FFCcKuOmjtyFMU9z3wL1oLB7DZz/7afzd334VpSLwiVtvQr/bxgu796A6uQbnbrsYO3buwl13PYpbbroYO594GmsnNdx20/sRdOdRtBJs2rhGXp85fQEdqLlpWinofJuN5jf9cXKBvDSuKJ2kSCjysDtdQ+j7eHnfPhXVw05RZpxapjD6YkxK+xdqpQoF+CwJs+pimBj4ESam12DDprNxZLEPs7IOoTWJy9/7MRRmtyAyq+IR6Vg0H87/U6ujymch6IoEdEW6L2J6T+sidQIkZoC210RpoggvDUVXpiouSu6ic7Mg4dOG2D1EXoKwH4hjvGs5WJhbxFR9El4/xI0f/ChazS42TG/AYm9BQCS7IqNERQx94+7bYbo6YCXYfPbp2HvgRWi2BtNh8kYgUp6VY/5ToOtNj1meaAM2ZUUCtDbNnImLz74CRX0CRsLMNtVOz4WTe2o1xeWLpypVkGUh6JIFWEBUDro86ElPTFKjxf14+sHvo3FoD6bKBlyDthAtaXen9yK7xihy3LhhPX78wD9jolxEFAxQlAxG7rTzjhP1EUfqLhW47bhF9P0AF158GRabXZhOAaG8ERpgqsfkO3TVrqq+CLZiXUWi5PfKiOLRz8e1io9YsONBxJs7BXxP1IvwYg8SDYnhIOXOnIuYZQvj57GZgICLBptSmiHbxMmCi0WIoN9AqzGP+fl5YbFY+iP4yrsKaXVAwMQyD7vnFCOhvGV4o6aLFycXQhG+55132YHj4yV5U9gtJRoXM0ACOMNC15ctOy659FI02y1ZXEvVqnhiKeNHdbxUC3OOr/JVJqPjV37Vv7kD/ra7d4wwGkh4rB+ZKE2chleODqAX1+JDn/48wtiBNbEWATdWWUcRQZcpoEsVG30uVLEPV/eAqIn+S0/hoXvvwpqqge7iqyg67MyKZBkhKFdNLdKqKtWQNTPrEAWR6CdlEyDla44NBYZ27dolY4BSgnPPO0/MJ8vlCpqtFuqTE+h7nVWArkyIK8NprDyTsR1cxBhnJn+KExx59RW0G/MolxwBXfQrMsICTKMMLzGhuRO44zv3432/dhtuv+eHePbFLv7df/oDJLqOv/7bv0Knk+A//29/iL/487+QSej3P3sbtCjCN+/8Nj5000fQ6AzwTz+4F8w4/0//8X/G//Vfv4iNs8Cnbns/irqHsLeAkguccfpaYdoiNiGx0UNsbU7d3vQRyCxq8jlL/aiAl0BupkQUCnh259MCLiwK59kAQw1tEEjEnG7qMme5xSICBiqS5bdddGk5ZJcESLc9DbFdRz8tQ6uehvd89NOAU0en56NUqmTzG19RaW5VSkUsJcQQHrpRCw89+WPMdQ8BbgBf66HnN1GsF9FPgqxBhWDLhJ5Y0GMLZsLQaRMxNdeVSSR+Aq/bx3R9GotzC7j23e/G+pnT0B+kKBUqaHYbEs1jc81I+7jrnm9iZv00vLgv4G7vyy+g2WuiPFFCZaKMgT9Q3mIMBjouyP2NnonlNjZv9HG/2vfTvvDw/7pSblDxmrEGM7XhpCXono1bP/hJuChDY9o4w3IJpmRKU/S9Al0ZMs9AlwiyJZA3o/oluZxGqH3AWwSCBXznK3+OqWKC1FtA0Qjh6GqxZ0mt2+2LSHV2uo5HH3kQZZclgRBp5k6vjCLUx8z7IHKQJOaRZLyCGBs2bgZMR4SqNEztDbxhXlzuDyItwyzVSYRRioigSxb9MYYrr6ku/91wrOQu/yMwt5JhlHckBhTQk72yi4hAEKagq8OuNx4D6g4GPXQ7bSnJ8lCEEUs2fUxWaCZLgTJ9qKgHU+mY1LgRZIn3uACsDDQbNOekjo70u+reE1JczENVhmDums7vlJYpQ8/M80zul92HHW1mScq75UoFUzMzsmukvoziVNtxlQHpEtA1XrrNF8qVD+GVHPe3z2MS0SZxc5FqLpzyLOZaMYrTmzGz6UKcedUNgF5GpLkIYYknjjhujYEubmnIOheNAAgaQNTA9/7mz7CmZsBvsaPRR8EGbMbdpOz+Y9diKh5+3OVHXoh2qyMlM7JX4j9l6MPII3a1EoSxzH/F9ivRbHdQm5jA/MIiZman0O2vHnSpNSNnutRmItdqSsnFDyRjr+S62PHUY5iqV7A4fwSVQhmaz27EFIPYhF2dxbFuAhSn8KWv3YfqTAU3fuQ2KeXfedc3RTj/u5/5TXztq19GqaDhwx94PwqmhfvufwDvueFGPL9nH57fsxfTs2tw+aWX4IF7vw+v3cP1V2/Flg11IGgBUQeXX7IVvhhIGwiIXU+BrpVdkmOgK9/cqXDrzMRbUz52Tz/5hIx5NiVRtkKdsOT6ck4zoHwmKUkJQqkyFIol+bem2zjj7PMR6UU0fB2hVcdi4OLX/+h/QZw4SKjpspilSimHgjBKjUzQpYqMFMT30hYONw/gkR0/QaiT7fIlFJsdgqo6xPWUUUIEXbZkIpP0oHl5Z7GLMzdtwbFXj+C0dRtw1RXbYVEviRRzxxYwM70BAz8QXdYdd38D1ekqAs2HF/fgpx6soomu30G1XhYnAgL9bo8bnxJSstcRNWkrpVqVN+g77aZ94eE/WcWKpSEOExHNW5GLsJ3i4x/+TVTMSehD0MU9sfQcLQFd6kSpMoN0OEqkSZ5DRg+fEAbbSf0GELZwx5e+gLM2TKA3tw8F3UfRjOHxAiiUxciU2iWWE/fvfQHBoAvH0ES8StGj1KblP9pB0IXYRShdcdzNQLRJYZyiWptEbXIGmmGjXJ0QnRfLbtQ1kWbmfUWgHwbS2UKOK9SzjifRrIw8h4hTckZNuL0sqV1gVs6eZYGdAjVzmVdWnlNGoQoI5UaUbK8XUXKiAo3FNoMlxViDn+pwShNY7Hro9gM5JlHAYxijQmsCn+UQZZtRcAsSQWPxovXnoZGqFJsBZTUg0DSj4caNNtV9KMLPyoXZ8+V2E3lrf/5dznpmXTCi7nPRvias3CDUxMGZpaTzL9gm9iGdXl9KSqWyKjOOQFfmuT6sOSr9wyr47Xfa9b7s85JZAjxapVCTZJZxrB2hPL0ZRzrAbZ/9t4A7jVgrISSjTdd9jskh6KIQgJFDAYL2PMpWAIQNfPvvvoipQgwXfWmIiQZtWHqCbqclXV8EV9QhUqzsSDNHZggrwD+LNhJ2leazloCugRfggosuko5Xyy3g6LFjmJyaQkzL7BXO+ap3WHVYq3E02lzkCRwmdZ+eL6X6NdOT+NeH/wXT9QoajWOoFksIuwEqlSkEsHGsHaK+/mwc60T44l/9GKVJ4Dd+6zPo9ga4794fIo7o4H0t7v7mfTj9NBPvf+978NKu3aJpW795Cx587HF4TjezAAAgAElEQVS0+j4K5TL6A090RPOHOjhncxHXbr8IrhEgDprYfsUFaDaOSA4f91cyd566vfkjIMyWaujgRk/WKQFdw1YKCanfv3eviOjLRRf9TlvkGLL5kNzMRBqACsWyXEfUd7mFkqqQ6BbWbtiExCzB18toRzasiY247sOfgF6cAgo10F+BKskR6KJcIwNdWiqRQIE2QKT18a1770CgtZFYPmBH8PwBCk5Z/LS4NzU0GyZcaLGJ0EuwbmYDBj0PH7zuA+j126gUS5LtKC1iSYyFxUWpNtz3owdEp0WhPI0qWEqEzSpOBD/yAJMSHBfNxiLK5bJ0nnNNTGhZQ7C4atC1Cgjy5s/6SX/EqkEXBdgu89l8C5PODDZObcEFZ10qkUBE33l3Up6oRDwvXUvZiVJlR9lbjnFRKohTTwN4nTm4uo/v3P4lyXQrJG3UXTJeDRHJw2Amlo4o8ARolQsunn7iUdTKRfFSodhVBkoQIEpoxBpgZnYtFpttGTjcfTOH0WD0g+Ngw2mns2wPjbV5TZMFYqJWQ2NhQewnpifrIqyk544XBrDoNJ6xNwpYjPlaZfExCnAN1WxjfBcNsXwYbDDIfImEM8s6aWQpiGPxdyKjxJKc4zgCjvi+Ou0uYp+uyi5a/RCVqbV4cuduOKUa4kSBs8T3sO3cc9BanJfj0aMWplwS3VS1ZMCIF9jDOTYQc51Uzg5mPy/RTuW/e328o0wcx24qr0Zu1OOlegG6XZCu0QsuvJCrruh2yHJxYVYJAuPs6DLl6CnQtYpJJIFbYF5cG5ZThFWcwIGjLdTWbMHRjoZbP/fvAWcGiUa2q5AtDqoAouTCGgKpEMRIwy7MuAs97eGbf/UF1EwPdTcS4LV7x6Mo2BqCQV92yJ1uT8oxbKagWFxC7Icl+rzkoCbigP5HBbbma5iYmsbUzBoEcYw2DZFrNfg+LWdWdgjeCOiivt612JhDuYKJl17cBctI4Q06Umaig5lca0YRvchEZFTRj23847efQZQCH731A6iUa3ju2Wew88nduPqKs/Hko3twwdZJXHHJxfjBd+/H9u0XYa7VxoOP78fUehdXvvtaaLqJg68cxEM/eQYlG/jER69BGnbAXv7LLj0P7c68sCxiijSMUlnZcXjHPmrJWr90EOXSD5bDaavzzNNPY6JKS5CWbLy5mafQPg/MJgyT8ZSF2EsYuYwOE2dtvQQLgwSJM4lW5OCyaz+ENedcDOgFpDQfpv+CMF1cjwi6FADkzOnFHkJtAC9t44c/vgdwAnT8BSRGgKLrSnXJSG2EAYkKE2xt23T6FvS6A1x55btEN+lQxjFooVhw0B900GotiuXSY088CrvkINESJGwMocWEESoGTSOLxu+jKpGsYpl2LNcij1rjVjKKcqbrHQe6Vl5eVACB8XMGNM+CHRVRMaZw43s/Ih2N5UJNQEguDuRpGQddamCN6EU17FUxUqktWIrw0F98FYde2oH9zz4CdA/DDBuouxSK+0gNS3XERaG03xZMA88/u1M6F1mHj8JY6F5p6zZtzDc6mJxZg4FHKpg77BhuwRVNCRumZmemRadEEDBZn8CRI4elM0/YnxQ4//ytIvwlGCKtbHNB4Dum4H4oxMy0TWTD5DUy1ksiWmgQqoJKualPIw8xuwe5SxL2KhzZNAj4SuS9dLs9eS4CRQqOeax4QRF0WXYJXmogMQr416fYzjuJXS8cFNmMbQI3XH8N9r+4B4dfPYb166fx0t55nHnmLM7cPIua24EBmjXmx3580VsOuJZfHOqYHH8bTWBybkRIrzrYxMqCE1LKyBt2+dhi2cEsse1XXSnHlJ43A88X/yLl0zWu6RqfHE9pulYy1Y0ek8hunSVdsiV2qYZGL4JdW4uDCyF+/XP/ESitR6rTILUEBv7wxk5YBtPzTAQS9p3CSFleZIrEAn78vTvQP7YPU4UIhaSLV/bsgJ54iAMPhVJRyvYur0nqYsgaZLEeefF/JAXgdZVCZ3kxSlCoVLBuw0Zhd/ieK5WqbEZWirqOA11ZiVGlcGTCZC5jGm0jPEzXJ/DEow+hzGiTfhuWRQuLgdLxOGX0Ax2JUUZqlPHQo7tEK7pt2yWZj6CGvS/sEs88LQ5w7dVXYe7IERx8+QDOOudsLHY72H/oVUytW4fJ2TUid6Am9uW9+4Rlv+qKS9HrLELXA1x86Vb0Bk0YpvLJW+nnX93YeXs8Oq9GqOlPzS3DdieZChPl17XrORQdWxgvAi61SVDu6FIBGGYHqnKfWvMMGHYBGzafjcgqY4HFhuI0mr6BWz/7efFm00uTSMhO5eXFMdDFKdOPPcCK0fEX8cLLz2L3vp3QnQSDsCPu7pbvot/0cNnlV0iOa6PZxrnnbRUdVyfoiuaM1Ypnnt9JfT9s18Tzu5+V2LxSrSAu8rHOahNlMiphZfg1vtGm6fMQcKl/y/UjPpYrvS3dYK30WX7VHreq7kVlGhojjTS4FAn2LaBv4zMf+xx6LQ8T1ekhwyMdfixNsAMqY7p4siix5VjPd7t5l6CagGOk7FQcNGA7Ee75mz9DVe/A9OZQtQJEflc6RUQYTvdmCsbTGAf27VNdFSQ/dRPtroc4NbB2/SYcOHwMpUpdHPBbTJAvODDocxV4IgimFqxeLaHbbqLgMMIjlvIj2TK2q0/PzGLN2rVot7vyutLdmIUhk6GihxXLJrm3UB71wvtwgeAXS2nM46PIn6CIrciMeyHjJg7cfOf0Kspc8RVoG5lEEsVFEW0aYpScCvwgRag5MAoTONroY82GM/DVr9+Fdgu4cvtZ2HbeVhzYt1fMHRnAfPddD2Lz5jKuvOwclK1FmOgODSLVJZRfRjnrNX5ZjYGen9k4mLcdZi7ueUdClqUouq5UQxBpKFZq8rm3btuGdrcD3WIH5QDFUmkMdGU6myVXWA66ftUuu1+W98vybyxjNiSjaDnoRxpSewJzXQ23/eGfAMY0oE8g1sr0UM8WJYIutRFhZx6/27y+kx6S3jxe3fMUnnv0PkzaPkppB63DL6HXPIKUhsa2jd6A3V4lMSEWS5Mh6FINLyPOW6UrcFkj6NIsamTOFR8ksRsRt3d1vazkpl4pt4zIS4tZeV10MrQ+sUS7EgcBNq5fi/vv/T4m6xV4gy4slmDSgZTCyTb3PCZrVFAsT+Ho0RYmJ9ciCBK0G+ykrogmjEJslqgI4Bbm5sQjSTShBHA6EJH1FssWB0msIYk0tBsdnL5xIxYb89DNGGedd4YsunSrV/PmqdtKj8A4x5rrcvOGHSX1U3nAhw++gsj3xIbHEn0iu7JV5/cQdI3F6CjQpUMzHGw6eys6gYbEncD8QBPN342f+pzoJeFOIaYJ8RB0satcpSGwQcuPfbS6i3ArJmBGuOPbX0e1XgCMCJ1GGx+8+kZ0Fro4Y8sWKcPPNRZQZHrBoAO7YOPRJx/FzNpp7HjuabS6TZy2aT0Gfh8Drwe7ZNIJTNmO5PO+fOgMimaESd4ZmZfc+bOALk2N1xVXF4egbuWwbaXn/WQ+bpWgix00AZIwRc2egu45SNo6fuujn0W/E6Ds1jJ39FywdALQlQVuKoF6fgmonQOHHcWnZuqhdfQl/Ph730AlbWBdFdj3zMM4c9M69MTpnCEFEKaLk2NzYRHNxQZMk4DKES+unz70IiwXCBIdzU4Ct1TApdu3I0hiPPzIQ9DiBLOTDqKBj0sv2ISyoyPwOtBTFdNAHxa+p2a3j8uu2I65+Qbq9boK3+SkaxjCQrEEyPiDVquJdruNbrcjf+NzSCcnHYwz8MVuQod5frnuKRsJSiOlypQSE5NpD+RykEUuCzRmuLL0kVlI7TK81MZiL0ahOo3b//EBTNRt3PC+9yPwBii6jmR7PfLIwzj0ah/XX38p1k67cHEIJnMu1VZvzIJh/ELI/z3cA8pdh5L24zCZiPTk2ah34MIpoc7y+VNlxCo/mwJ+mwSwlolCsYiZNbPKq4sMmTiT54702esdd32esoxY+QSimh+oDfLDADHL9LSHMCtoDCzc/Mk/hF47A6lWR6JXkWjuMtDF/FKeI9XZJRpMir3787j/W19GOW2jlLah9edxaP8uGNygQcOAztiFkoTeuuLWnvMEOegaY791Q8p0NJsMkhRbL7wYPY8++Gr0ncj0+A0fDxmjeZqEAl3KZFLxHQRdDvWfPjd4AdavXYOf/uR+VEoOooiRPdSDRar0T9DVZ0pGAYbhotdVebIETgXGyoSxxP+4ti1sNnWhzI1NErbfW+h6bURpiGK1qDZmgxAFuwRbL8hzbDztdIQ0MrY1TMxU0eiyvT9iYswp0PWGT/jxd1zeWCVnfnxuSxJhtnqdNuaOHBbQJY21TEXgKMz83U70PALodRNuZRJT6zdjvp8ApWnopSlc/b4Pw6iuBwrrEGs0Eid7xrWAoEvNn5LXYADNTgPFioN+0MUdd30dtakKzr/wPBn7sxOzKDoFWXN0k+X+QB5z/0/vx/SaKTy76xlMr51GkITwwgEi2p3EoXQpwkgQYiDO9aqakCU0kNEaNrup97KUA1TLhFhBrQrxn7KMeNNDl+J43QZiP0HFrMMMXGg9C9df/SFMV9bBBIGKmsDUms5htZTpCjPQxf1snh6uln8VJZMkLBsGSHpz+Opf/jecOW1IJFDaPYxzztiAo/Pzcm+piLMMMRiArR/79x2AbRfQbPWxbsMW7Hh+LwqVabxyeBE7njuCyoSLq697D5q9Lu75zoPYelYJ12y/CF7rCNbUCyjogfiBUVdGJqxH5qVSRbvv4+rrrhegIOxVryusGP2sWC4huLJsRhMl0v2nmC7qPmLJQOQil5ciZcGIlEmkdMIQnIy5I/M40L6BryO5b5nTO+/DXY2lGyhYDgZ+jLZHEaQLuHW8OtfCD+57AWedM4V3Xf0uec5Ok8ydg0ajgQcffFycsH/j4x9E3N0NSxsHXaOdzvEDIoNZYzYYebxSft9RjV+BLnai0QNHlRR5PtWXytczoJsujs0v4LSNp0mI69Zt56M36MOwaJA6kC43NYKWTmtL39uqrvw3Pe7fPg9Qm4WQTGscQOPGgCJgq4rDzQSbzn0XLrr2o4A+hVivnRB0cWHgY+kXpycBTHYcJ13c/42/hNE7gnLSxIQdYveOR1C0VVRKmKSwixX0Bz4sdt3K3KuKfaKMyZo5eJxVF5cmIK0z8HHJ5dvR7PTFYobgxDHzMO4VnBWZnMZ9uiSDQk1XEu2lCxPFhhQ2rdD/b/++PQgYQxYOUCpT55aK1Yptuxj06d1EYEqrCRO6RqNhR1hx23Jk3HM8U0bAHDrq02gbwBivMOlLJFN9soxyqai8llJLEj+YlGYR1DGfVI9hlUwM4r6AZZ0dZKdg1wpOfrYkZSNvHLqOgy7O0WS2bMOQEiMrKjLnJbGAL7aSjJcXM7iuljtWLEwb/TDFGVsvRmRVBHiZtTVwarO48kOfAGyCLuYUq3WRQF+FoKj5crG5iAoNeU1uVvroBz0BT5VaGUHkwXZMiaSyLQt3fOt2TM0y19FDEA8wCPuoTFSw0FqQio5DMXynBc00RBu80JhHsczMSa69ykxVmarmX5k7ouzzMy5Myo/qE+ebkxUf/Hcs0/XQymOAVB04kA5GlhetoADDK2Bd/XS89+obgNiQSWcloIuCRNUtF6O5cAgzdQd/84X/A+euc9E8sBNbN9Zx4KXnML1mRsAIQRdb0NlpVCqU8Owzz8O2S+J5o1tlNLoRrEId//CPP5I265s+ejOcchXP7X0RT+94AhedtwVnbZxG1Q5hxx1oQQunzdbg91uyA+4x4iYBnPIEZtdvRKlWl6xHm91TYq2QSjQOQRYxRhBS/E4rBuVpJV8So8N2eFOFnOqmOADn+W+53QI/j4TpxnEW+szYnZwpUwBMwo+TBH63h4n6DGKTi2UFvl7End95BEcXgFtuvVbKL+eecy4W5+fQ73ZRn6jj7798l2jxbvvIdlRNtvUTdI2XFU90GeWAa6whgM7HYxX9EcDOdQ3KFFdKoVwcxDpCNSiIDxdtIdySLKzbLtiGRquJOhsV+j3ZufF4Ub92POg6AfO28iv/HfzIVJnhDrjga0hN+m5p0At1zPcYsDuDj/72fxyCLjY9CJCW7i1qqajIpANXLKwLtUqO5iPtz+H+u7+MuHkAlaSJjZM2nnzoPlRLjpTRaQ9jFSvo9X2Yuq20IrmOU1ivXCejInIIxQqVCcw1Wrj86msw32jBdotSnqQCQN1/BTdZ3FRQuGK4WCrJXfcU6JJcVTLKmW6UET4v739RyouVShkdAsBUk+uKTLLFTkt2U5uWxKy4hSIajSYmJqfF5qJWn8TmLVukUaTvhSiUJnBk7ijKFRNOAWgsHELRtTFRqqBxtIFaoQ7E3LgxnDiFTlNKI0E/5sZER8qy6ynQtYKT//qgS+6RlRdrlTKefuIxyV6kxisOaZbCDENlhZSXqsdBl6x7YuVTEKZrcsMWPLXnICZPOxP7jjTw6X//XwBjLSKtLGeQ9RpZC2Qqpp6XgH6AAn0n40jyaE2H+sYAE9UJNLx5aG6E79//HQy8rhiq6lYqREjf72BiuoZOvw0/8uEUC+IjRvKgXK1KhyV1XexmVBmkbG7jlwHG+wn4ysaVMgHPxfaKDab+S95zBtZWfAJWoQhb+Wue3EeuKvBaDj4C8d5yUIIe2lJiTAcGfuuW35HmQscsyYmUWI3sP2Fzsp1AnEt/UpXHlteT6T0jUkX2wsZ9uBp30C3c+T/+K2ZdD3V7gMRvSQcPNVd6assuM/QjcbF+/PHHRcja60WoTKxFp6fBiyzccdePMTFVwq/d8hEcml/EAw89gmazjRmKCrsDfODarTjztDrac/sxW2e8UAu2o0zjDh2dw8y6TWi0PFx4yXbsePop2AhgpCwB0kpBwuVU3FFW6ydLlpFX2WfOfapoFMpNBpVnqmVZZdEpsbkIzscE+oodyxoXsr/TYd7kYwwbc80eNKeKYm0NvvTlh6Uk84nfuB5RNik/8MCPsDAHfPjXLse3v/U4tpxVxNWXn4eSdkw0XaMGKFW+XLqLGTGVY/Gsin/K7j6q+kmQY2aSqkvZUExRAcmgq9cnxQqCN5ramraDTrcjzQ6NZkMSDCq1Crq9rrB8yjIi162Mvp/w/b3pa2mVWoLs4Wp7MH57LeYtg6XDB+TqpZUxdTlQGb360udZqvYZndPxXap4ssUhqvUSvCjEXLMFoziJwJxEL65loGsaiV6TTlOOcV5zOehiaK747MnkTWF8AG/xIH76/duRtF5BDW1sning0Z/8ENWiA8/zJR/ULlbFSsFmmVmKfIrlkqt+yHSp3T5D7QuVGo7MLeKKq6/FfLMNp8i81ACGRp+41YAutbSoVIlRuoSUHSV4OpZYLGaI9npdrF0zgx1PPYFOt4VKuQLTYLaoB8e20e+p8iGB1+mnbxS5AS1quMGgDnTfgQMyJ7FRhJYQZEHY4SZGmOkAlsV81Bh+v4s0jFEtVIBQB9XKDKknQ0HGwk9D9OmIT6NwUwUynbqt5AiMroQxscRYOY2SXm6KE0xUq9j51JMSfM0YIDY3JJEPk/VdGX+qe3H0PGrjGRFEmQ7Ovehy7D+yiOq6TZjr+NDcKj546+8AE2ci1mpASkafAVvUEXMoZibcOnD0yBEUy2UUyiU0u02EtFNydNz1T3egMGXiWPMQ1qydQXfQlrXKsDV0ug3VfZhtjCjxoGm247jwg1CuvWKRZU3VDMVVSDnaK+Cnfs6AKStOot1SwCsX3I/HDa3k6L9TH7N60JXQbsEQk1QVCZTCTou49YaPIxnomHRnYMQOtJilMxqg0p8plZMn6zVbnrPSglSxhRHKBK7UNIURChYQ9o9C847g4R98DUnnZWj9Q1gz6WDQb8LUHaRxCaHPEp2FWr2KH/3kh5icmkScGOj1AMdZi6d37MWOZ17FRZeegQsvOQddb4CHHnsO1eoULtx6Pr59552ouho+dP1VKJh9OPYApt5GmnSRpBTBJ3DsOgaeju2Xvweddgd7dj0BxyZzQzYnkjgTMl38NwEXu/TUVTRUQGVdMlkNXdDnay/+BFtiIXHCHiV6kfmoTUzCY7eTbkno9SOPHkBvALzv/ReKkLdUrqDRauG5555HswWs31DEps1noFbWoflHYem+KgEONWM8L6oJQQG9LJ4iKw9KKKy4nko7DGuI8ljpNEwhF3N9chLVaiXrLlPdnaq0yO95pyfZL+WgdtzthOvIax2nlS46r8fuvc60IExfNjEN7zp2nscePg5qR+9WF+u00bO8uWmI3b0GfNVwsmTCV1eUfEmZQp1Dyegk2I1URy3L2RSKS1SXztCRGH6Swksd+FoNvjGFm37989AK65EaE9Jt1e7QnJRapYE4cpPBFMuWiA7dCeKwA8v0cM9XvgjTn0MFbZR1D0f374bGRpEoQcAcuKl1AlySsCM+cWyCYawKTSjpISSbrczEl6J7bt/nGm1sf/d10ol8dG4RE3U2YHgrN1g87rob32xkmjHCSwYZy4LlyHhuLDako5jH9Mwztwy7jfOYq9zvTr5nW638zC7dnGTlTCmzqLGYNxLlC57MEsMO8FGZR+Gst6LE8+bG3Nvr3pKSmH0kdb6H11FGErBzvVwoIAw8VMslPP3EEyKsLxZceL2OjHkF+kePV1sHJgUY6AcRqtNr0PEjrN98FmLTxSBKJcv02g/dBnftVqTOGoRRCb2+BsepwrR0KWEXXDZlpfDE8b6MfugjMmN8/e5/QOKE0NwYselnQvjMZ06YN+7mOSeMdwdmn20oDcneb27sfVzax8gOaCSUz8bz+Ngb6r3eXiPj5/lptC+sorzIiYIiWjJXBFS0jqCOy0oKuPbS92JtcQNcFGFGyrBNULxsIDPQJZZNynBRBi6pfQFdSqUlRYwwRJGlj2ABmn8M3/ryn6JmdeDGC7DQhY4AluHA7ztw7BqiKBXvoX0v70IYMz/KxpGjHdQqm3D//Y/g6FyMGz54CUpVHZbr4tiiB98HNm/chL/68zsxVQU+/cn3Iw7mYRodWEZHQFfKJSlOYTMYOLBw4barReuxZ8+TMA1VQiTwkgUsVfotMXpcAijGdkLDkfw63UeyCCkWTehcCu8zHy++H4KqyclZoY07nR6qtbo0D7B0YYvAMpYdjjL/G2UZEgwyqLho+7LoMYRabvLcuUkg6W1fdkcEUgwWl4yyhOddhWav3bgRWhaOStBF9oGgiguxdHdKS7taIFSjm7q6hxmNitv+eY7xn/HcqwRdQq/LQXtNpksB1jzTTRUiVL5bjsVVsPhKblLekPTDkfh7fOHgqyg3d45dXl9kUZlVmjGRXHLizOyWWW9agkgzEJtFROYkAmMKH7ztDwFrBl5SguXU0PdU2DyF5ARJ+biJ4hAGd9ZRF5Y+wM6Hvo+j+56CGy1iTVlH0J7DkQMvo9tmUDA1KgU0mwuolsiAcwzmbFcGQUWgn0gjDs2KmTzR6fvYuPksVBll0mzBcelZR3PUFTJdS0rqObhR51N9qbFOkMryfqlUFqDKa4Ljlzoa6uHysZ1bxqif1cZCMdavJRjONmQnbfyvZNS9nR6Tg67RpjibZYdAlzsW16FPW1/c6Z9/9hnpjK+Uigj8PnRRHGYM9nAuyLhbBroXyphrdmAUKzjv4kvR9iJhvgjGIruG6z/+e9CLG6CbswgiB3Fiq4oJfBQdZn/2Zb43TBfNfgd60cATzz+GFw4+i8QOERuBgK5RosJSk98xumoJC5dN9m9Bce9kzd2/uuNwVd2L2RqtJhd62fgRSnYNemhh08wWXHXuu2GjADNyoA9B1xjTNQa6VGmR5Uq1a18OupjrBn8O37/9i7CjY6gYHcTeHBwzhW04aDUSzExuQK83EJWJaUXYt38vNM1Cr5egVFyHr3/9QZnRf/O3bkCnexSm4+DJZ/bixRebOP/cDXjphVdx7pmzuPzic9GY34epOqneJtK0pyZ2yZIsI4ldbN50gQjTd+9+HGnC3TZ9PRXjRcBFZoOgSxze8zU1uyiXsF6vM3aUz5ViiIQToZlYVnaMYw1hRFd9W5zzuaBybWXEj7QWGBT1u+j3PdnP0feKWI9aGN5cR0cSEVQqV2+WUNhB6NiOAl8ZuGLphKU+voawmvkH0jT0vIEAOjF3zTCVdFhmHqg5WMzrl/Lus/sK7hg/Pr/w62j1oGupG/MIPOVQOi8Tq3JBlu2WT3WK6l3Fp87f/zgPOl7iUO7/KtokW/ulnKcYWAImCR6XDU8kkSKxbsDXHPiooJ9W8eHb/g2M+hmIogJMtwbPD6VRhP5Uol+kAaS4CRNo0z6mBy3uwG/sx7/88A6k7YOYdGMU9Qi7dz4Nr+dj8+YzAY3C8ggLcwdgm5w/gISeW2kiwmWWzkX3J8J7roEmEt2CZjo47/wLJCtVxo6ArpVO/OPnfxx0yZWmVDaaYrp4PlnKE+k0o4yy/NAMRo/OobyVnL3lo1RDUL7xWHrH/KSsYgiceugqjkDOUo2un+Wgi1eTZZgIvL50gL+yf78YTLPZgR2o0uaRd9+Od5KKpYIuAOvIQhMzGzbhjPO24eDcIsxiBU6xgqPdCDeJAfEskE4gQQVhYslm1jJjMQinjyPL2yw9tvoEbxaawSK+c9+dMEoJfM07iaDrndl9uIoBJw9dNejixKvYDA1+P0DJrgKejqJWxU3X34IyarBYXows6MJ0UVwIZciWlRfVLlfRopL1l8dzSMRIKnE1CJvQ/Tm88vxPsfuJ+1Ay2rDTHgwwPd3G4twAa2Y3otfpSvzPxk2zePRfH4ZpskVbR8GZxo4du8SJfdsF5+HQkX0oVyvwExO7dr+EsltC6Hk4e8tmCekNBgswDe7mfcQJdxtcwCxEkQ1dK2GitgFrZmexf99O9BgWqmtwXVvYNVpBMMOQv8vB0uhEHV/3/1knkXo1pffKne6VYxv95pAAACAASURBVL36okdZQQTJDLjmZ+W/Wd9kLAXLSozVoRM/tTeyg9I00adVKxWUK0WJJonjQBZhCckuKHBF4EQxP4XWXDfEV0sE8eq85foz6WoRz5qMSWFZ0lCfne/xePPKbAHKdX3yuNUO45U+frWgiwu1EmKPL6rLtVTHlxazMcBjR0uMFYIGlg6V5cF4WUwu6+FvJPaKuh8x6lWlXWFKOSZi6gqZj0kDUs7rupgN+6mNQVpCP61g89ZrsPWy9wFWHanJoNtQGCbVU8guLjXGdfptUe8RdZF4izBtD/f8zf+DctqCm7Sxrl7EsYMHkMYp1q09Dd2uD9d18MzOx+DYLHPqct3Qx4pTBMEgb6ZtSYqEYbvQLQeNVheXXrEdUZJtHqglW+HxW9o8Ml7+V8eQExWvBbKBeZldHTcVW6T0l8sG7/DHrLCYBcOfuFElvxZWOn5PPW51RyAHXXlBgkApGwd5JYIB77x2olAc4JlMcvTwIdmgktVXARuZwa+sY9RIKbAt65hmoh/GsMsTKE3OIHXK0N0iTLeEburgvbf+LrTaRsRBGTDYIVzIQBfHGeUtaiebpszZjJFQagMPX/7Wl1CYtOCBGYwni+k6BbpWMv5WDbpodUA7BNl0xoxpsqEFJpykhFve/zFUtDqsxIFOsELQJRb2nKtV66lGnZcMVjVwFOgi70UPHC5orEcy060FzZuDoTXwva/8dxS1NqpOjDTowjVttJoD1CqTiEMG6DawZcsGPPTgTwRIIKGejF45iu2hDUW7O49StQw/0uG4ZdnNdBmHomloLBzFhnUTSOIeDMNHFHvytk3W4xlFZVQpC8c5Z5+NdutVHDl8QEwmWXbx/YF0Ltp0PT2OvF3KQuS1/9cpMA4BjHQqy4HOY4NM6c6k1w8XBx5YgiyaRhJ40eX97HPPk4WLgEsBOA1uoSDPyZ8N0xItVl4mZnch70P2gh0zwtiRyeJXtocX2SXLhzoQ+owQUouHyrhUk4R0nSUJHPrBjMnWVKbkGDOhqK+VjN234DFvBejKmb8TP9fQHiN7twqAqSxOddyyCXMFn0axwYwNUZq6/DYOwQi0BETT2oGROWkqom+WHSX3lBet6D8o5qZvj45IcxAYVQT6BAao49du+yyM6jokqYO+z2y5oixELCmSJJPeLZ0dfkAcdhF7i7BtH9/8i/9bDFLRP4aZigU98qVTUQyLO0rI+9LeF+S1Fa/EsRFLmLAAL5bSdQ3dPju4qpL92Or2cN62bTBMRxhbvuby4u4bP5TLmK58HI4x0mS5WI6Vkqw09wxr43Itqvy90Xhe0pDCu+amwEN9zYne3cka/2/8SL0t7znslB1dOXJ+85MowyPjvqhVZUJGEGDPC7tVaZmgi5Y4eWmcSQ1sCOPPYmityebALJTRGoSIDAfnXbodgxho9jwwnHPd1u0499LrAXMGKZj8UBAWt1BklSWEqQEBy9l0t3e4GfIwSLu455+/idjxEWaarpNTXjyZ0pBf3RGpfeHhlccAyWKa2ZhyN1hwSvB7AczYRt2dxvuu+iAm9EmYiSsB2DqT0AV0cQfwWqCLC0AOuriYKNClEwAFi4DWxHf/9k9Rsz0YURtmPIBjmogYApdoQgHTN2vNbB1PP/W4dJ8UnKKU4NiJxEVfpFZaJIaQplNAECaIAgaBaqjXqliYP4rpyTJ6vQZMi3E11IYpcNbtRHDcCXS7MS677DKkcQ979jwnMULlCttwBwhD6qDYucQJO19cc3CR76RUUG3es/WzhhAZiZyhyMt74gMW06bCQblSk5Z1OrgTxCp3e9UxSDaP/x54A3HCp9Cf2YsEXczNZCir5Far1XMIq3KbC8V2KfZKGK/MrkIxeIzI4PHk35d2XA69yMbKZ8rYVd1GJq/jTM0v+kJaaVkq/xCqDK6YJbWAq+Vz9LwSWJ79qDQ/6q9qLSZbkjuhv/nPLqA9ZclrFHgsrz80dySTpryhRJtEE0/DgOu4wtb0GRjvMFBaU6kMSQwvTODFBkKjgsicQCcu4WOf+TxQWgNo1Aiye1GVmelLx00NTzEfa7K8Hvehx10gXMQ9X/1zTDoDmMEi0t4CSrYOgwxqGKuNju1IAPb8whx6XYqSdSktUrRMjzuOK/F2A7DlrLOhs7xnGHAKRfQ9H+1WG6UCI7FWeh6XPy4DP2Ogi7pE6rjkComzMORMUym5opkAfnT2RqVEmRuX4KnlZcalm7A3PwJOPWJVR2DMjDvf+C0HXTx/ZPgZ8s7sXX49s2OHsMec38XOjbOAAK4EBv27MhDG52TcnFuuYZBoEtV28VXXYLHrid+jObEGi0kBN3/yD6C5GxBHzKGtod0bwCmYakPBzlaWtyltIesb9TFIunhu31PYdeAZoJgg1mnfojTRy4Pbf76arndmjM+qxpwqL/7JSmesbPFU5S7uCGvVOprzTZiJgw31jdi+7V2YddfBTF1huiizF+bqdUEXQRl38UpMT8GwmfrQ4hb6R3bh3nu+jLUTGlpH96GkxyhYqgur2+5gZmoSg24H5aKNF1/YJaCLAdWlAp2idfjeABajeuigTfd4emIlCcrFinQjVkol8eApFm2ETFin+0kUQjfomF5FtxOgWJzEwmIX73rXNUIB79z5lDxvbaIqu29qVVg6ESbgREL6jLrOO1x+FtPF8q0q0dFyoYzJyTrK5Yo8LwXS7KikBQNjhTqdrnwmlgQpuKeLfr/fFyZSzFTZWcmdU+iL9oydntSEUQuWa49EJ5Npx1jhkViibGJRzQJZTAojl1hCzBR4eVdiLpxntAzFx+NAS2DnklWIpakcjK52KJ+Ex0t5T7FMOdhSBr+jW7FUzGKiVPcmy33xsAtU5RYez4i+0c+iSmDjORzDIlkGvMhmEWjn0VTcofOsLSwu4PCRI9IRVZ2oYmqyLgwoo5kGkQ4vdREYFfSSEj7yG7+P2JqAUZxCAhtRQpBty2JEMT1vg8CXWBpukCwjQNR8Ffd/52uI2wewtqrDbxxCvchInRDtZhu1iSlp/CiWK3h5/8toNRuYmqpj7doZOByngHrfpomFBjsVJ/Hq4cOiOWS53GIgOsFPzEaCVU1hxx/sMdAlFhlkuGhwHCnpg1xfopWjj95oU6XGuvoadeQuB1rj7zU7fyeN6X2j4+xter9hhNLYZnCc6WJ52zAkVJ1sFtldrg9PPfGEdLJyMqXDe15eJOgy00RirXLTaMctSQNIpJsIdQvnX3olGj0PIQwM4KCJIm77vf8ApJPoDSyU6usxCGKxfRBLGMZ0acqnjfOGFw+kY7ETLuCe++5CWkokpPrkga6RzdPbdJS85R9rlaArM3LLVdPiaGvAiG1YkQsrLOCTH/wUklBD0awiDVW3lM1ImlSBGTo5j5cXpYNxqOkypPDgD3qoFAxoUQv+wl7sevJH2LfrEcyUddjxABbUwJdBSjM7ZsHRqFTXsWfX8zJwbWabxQEGPXpSMZqjoACAoaZsERvTKT1nKmQxTETj1Gg2pc5eKtWknNfvh5iaXoezzjoHg0Efe154QXbm9ckJYbkItvjUBGB8PG9DuwQ+EaEndU8GQQ93KIqpEICjAeVKBTPT06jV+HwKcOWgRrRVUhZSWiolKlg2aQyHSZ6LNVrYcz8idRcu2KSxx0okS0DAaBE5Xgz8Vix0J3/REcYm5MJN12+W6lL4PMnZz/z9kGVkSS4r0/LvZEE8jwHlGjZu3ID9L72EzZs2otVoCNP51FNPihksJ+hWq41rrrsOB189LOU5BnpXq1WEvpfp41jCUmdFysiZrQb1d9K9KmL48S8FgGmxINCPDJDjiEGwvEfmewbU+ll49eBBtJpN+TvL6HRQ532cUhFtb4BWr4tbP3YrnnzyKUzPrEGUWmgzK86uIbTr+MCnfh+hb8KqzAIGzWy5yycrZcu1JVdKRrFRJqDFPYCsdLiAH/zD/8CkE8BNe9DDnnhQubaDSnUCCwtNlKsTyghSGlA4rtlpSbsI1f0nDR0ZqpXRKFOOutpzwP/zA10jOD2aeZeXAk+w6BwnnF8OvPJnO/nj/y1fUX6VnpC2KfmpyR3X5ZSPRpRAalkbEvFgo4VEpVTGY48+psxxvQ6q1TLai4sSETRTn0Sf0W/QxJeQ5rkWY6CoB9ZNKTOes+0iydf0dAfzvombf/uPBXShsEZsI6j3gs4mF03kKkWniF7Xg1NwEaQ+UjNCHw1883u3Iy3FiE6Brl+lUUema3Xlxbx7S41d5pUZMBIrA10ubrzuZhQop3cm2f+DwFMLmtTCWZKipkv4LHYEZR4jitti8Up8qkMuHnoMI+7A0NsI5/biwfvuRlEbIO0uiEEpM7A0MWhkc7kGS7MkJmff3hfh9dsw9BCOwxAilsN4D+qhAnT7XREB0w6BZoaqWzCB53uyGEt5wWBGoCNlFXYG0qaBOioyRWedeQ6OHj0qGYss2cUJQ6tVXiO/mq2maGgKhWKmu1LCY9o9kPU4k2UTWjpkOYtBGMhFzvfBHTWBaY4Dhy3pIivJAJGUp8ZA13Gi4vEJX9HBw3kmy5fLOPKx58nuMQRgJ1o0FJWSZ+CtbNSf5EWHbf+2LSCE+jVx/TfIYHDCM6QsxzGgQBfDjxWrpcAxmVJLmhdoikmkRK2HYxkiup1koPHCvDw/LTd6Aw/XXHsdjs7NS0dpr08fOFccr0egSr0OGVmef351ez15L8p+JAdjqjOWk7Jraei0mlhcXESn05Hyb27Xwb/zxqy/hMHQGjvwTHk+joKYY86it1uMKy6/HHPH5lEsVhCldP9yEFllDLQiLr/uRpTXniHhvNBLiBNqBKn9M2HIeCK4V8CdV64W96FloOuev/8zlPUu7LiNosHSizKb5DGQ9hlxR1Y6KVXizsZzLkBXSuXhmB0BMMUwKYPYt/g2vJxO9MzLf3cCpvIU6HqLT8jP5+mUW83ofHJDqsbX2BzJ8cexGbMhhV27sWzYn9mxU7p4e14H5XJRNhLtZgtT9Ukszi/IhkSMqXVT9IhhnKLDtJSJKWy76BIxytWLNcSFCWx/z81wKptg1TaJbUTHi1Ao08SUQnoDBUpgBjEKxQL81EeQ9tFPGvjBT7+LntE5yaBrNUz9z+e8/rI/66qF9EPX2hx0sc06tmDFZLpc3Hz9R1HUKrCTAiyamCbsqEvB8hPF2aowQwpfxYrk7r4EXAReAQc7rRdiD4nXQIE5gVEDd3/1/0Mh7aKmB7DhQWNWYhpCI+XPriPNhamZeHbnDhg6QVCEJPYQR4FovHQ46Hb7mJqpgUCHAIyLE4fQqERH0JMIG8fvXDgN00Ztoi5aFs+LcP7Wi7G42MQrrxzAYECfrIqIgD1/ICCMCzc1NBQNc/ElkBKvK7m6dfE9okN17tI/NA/NRo5MCWMWC8N/Cy1CXRzfc+5TdHw3yQiDZRfHcI7JnYgJlE+0uJygLLJMn6IYjtyJeSVD/eSDLp5rsQQg0JKuSwW6cqsL07IEZAnwyrRoI/sOAmNqiogVYnTbLSzMHZVcNkfKbqnongjOOr0+Lr3sChGCU5NEaw8Risej4nL+vLKzzvy8RJ8ljQ2JxPUQWA0GAxURpaWoFOn4Tw0UP0Our8vE/alKayiwtK5TK6XK3WT0+Fo9lk1KJei2g2qpgnq1LhsKnx63VhEeryyjiIkNZ+LK990MOOxgrCFKXRhGUUCTTpdq8dZT/nEck3oyGIKuf77jL1FMW7CjluQyEiSS3fO9QNgu3+f4HbF8wl4JzlLzwokcuEaYSLHRPz/Q9bPG9Gu96nJx8TgjvHyBOsnjfyWX7NvoMXn8Tf6RFOjKN6YZjcA1SnwLE2GkOSCp59r30n5V1aCxr6mjysSEI3Mol5RXZLFYRb/vg+XF7sCTSolYqJomtm67QCLPivUpDDQbvaSAm37jj+F7DiKjhkJtCocXjmBqakrkMYZmIfRU1SVEKKAr0rt4es/jeP7Ic4gMEhknU9P1NhoUv4CPsjrQNeZLImUrcaelSaophqgsMX7kfexgnEDYT+DoLhynKIJUMgqsUefmkUtBF/evBF0W2j1lxiiFxqgDePO0SRTQVTV9uGELDgbQDU/0JCwvssRppgWYmoXdu3fBMukkT0f5LrxBH45TgmtVEfhk1yLwuuLCpkKp6Tek9FAm29S5mzfY4ZfAZ7aaZaE2UZMLgHX2fo9CcwZJLwgVPLtmRkpL1E0V2O0imhOVo6XYLSVYVwaVKgB4ZKqozE+F5ci8r7hojqtxl0z1WQzT0qUp5xxHo2dYMh1RXIolyGiDlS5aqtyz2uLOSRTSSxlPGViqTjmCYWWVwR0twQRLclLqy6wWxL4j6+QkNAj8UMoOaRwJ0FKhuJGIwUvFggB56o/COMH52y6EF0TShcefvYGHNFLmwhKlk8QCjAiuyL5Jt6kYmuZMlxpH0ovCHEuK3/2uYnvIvMm4ydIBotz5X3l1KcCYdWNlBrjsm/RYzq5NwOv2cfFFl6LXGSCINJjUL0YaurDQ11zc8rufB8yqtLWHbIwxy8L2GoYavyzqS5eflPgH0MImtHAR//S1/xcVvYuyMUDQPibpEhTLUwRfrdZkA7bEkT8rU+Z5DSrRQd1GsSTDZTJbbH4BM+X4Syxhwl6H+VrCPJ+IFTiJ4/8XfNh+2V5O4m4kWzMjW0XaoqKglAxD3XhNcdPDoSgB7ZqOZqMpTLbjmJhfmEe5WofrVtFs9XFsvi0NJ6dvPhsB5SO6gZf27VM2KDpw0YUXYM3aWfi83k0DTV/Drcw4RQ2hUYNWqMCPQ9mgS22G3oteqpqztAgR6I3o44h/EN9/5HsIzZMJuniExjcWv2xn+Zfv/by1oCsrV+mJJdE/ZLouPusynHv6Vmi+CVsvwDZd2eVS1yXsQdYZdGLQRaG7JoAIsQ/XCBF3j8CMW/jn796OoPkq6oYvuYy60Qcg/gkC+oykCAMOAt/DwYN74fvzqFYpfgT8AfMcC7KDcBwdrmvBLTLOhgG7LMPosN2CAERI+VNFqHDxYicjtTK0nWB5MU1NVCoTounq93swTDIlBHj0M6K+JtshZTmFedeeOPjrRuZ7lbmUZ6Ke3LySC70ERA97CrOyYjbGJaSXTNcyR24p2Cy7DrK1bAUjMCv/HPfIDMqt2CNpuJSePMuIlKXCZQxX5qafNxYQgPEmLBSBDQFapu1iyY7UPwW2Xr8nQcW7nttJu1AxU6xUSlJ6ZGk6ioF1GzbCjxIp5yWphnarJSVxDu/ce0121dKwoDR7PP+y+84rvkO/NvV3BjAT8OXeUTmY59iSUqVpYeCxuYMMFzsNlbkn/85EhoVeG5VaDR1G7Fx+FbrtAaJEg1mooBOlSApVLPopbvmDfwvoBF0TCGNeKyX5DCp7jqYPOehiu7wHLWwL6Lrvm18CeocwXUzQmX8FlhZhZqqGZrOlOh95/Q8bS3LzWIFYS0bciYeZyoN766muN3iZZGz10jewHFiNXYgnbJp4revrDb6HU3db8RFQoIvjLwNdUjngVwa8ZI+SzcGs0DCSzi4gYbCtpmH/vv2Sw3hsfgGF4gRgFLHrxQPY81ILnT7wkY99CEEE7H5hD557dh8uveRM7N2zF7MzZXzm05+CH3twai6OtTzc8tv/AUAdHkpwqlNodNtwi5xbTMneTEJusnTASBCm9ObqoYsm7vzxnadA14pHwMl54OpigGSsqklluDNgayuZLoKuyEVFr+OGd38IJb0CCw50cYjvi70B/aEUqBgvLyqj1ZzpCmLmukVI4wCVAut28zD0Pl557lE899gDKMdtuHoPuk4DUx9pzJ22CT0pSwmxWCjghd074PlzWL9hGpVKBYGXIgldmDqFkQPZrTgFW+ZOMlMhhbwEWrpFPliE0so0j51njLkh4KJvl4U4IkOmYJGYJTIMWExRIwFnslPKOvkUm5HpcrINvJgsZnYL4yHXYmTJRTXTEckrjLwH8qMugsulOw1VrlpeMhyBrqWL2fGVxeU792xRGN5x+d9VwPfqbivl2lb3qjmWYdlArAkyPZQyh01UBFWxKC+Slxjlk1KoHobinxMMPGWGmMaolAqYO3pIGjlCry8AjY/nc7e6BF8uAprVphpqtUkB6XRjZzlSiciV/1rOvKlMQwX6hE3KvM9ykT1/x6SATPY0jHBSIcsZs8WSiOQusmGCzSQ0uFV2LbppYHbDWtGyeT0PmzZsQrczQBhrSGm0GwMevel0F7/2m78HOJOAPYUYZSQoiV5FA8uDiuni60hUbupDp69etIi5F/4Vzz56L6aLEfz2UcReB2tmJtFsLmZROjRa5SySuebnjFyGpKTbeey2bPSK9czPH3S9xviWa2Lcpy1/o69RUnzN6+Qkjf9VXj6/6g8/DnQJ03U86OLmgFOvP/BRdMvCRlcrVTy781lJTvCDBFahhgd++iQ6HvDKEcB0gVtu+yQsp4jbv3EH2o0efve3P45v3fVNMADkf/8v/w6pHqCXtBFbBZy25Sqcd/F7EVl19JlT7FqyDnFTZ8CSNY2MF5ckyugH0SJ8q4e7TiroUuveqdubOwKrCrxWLzVeA+eCz6RylhcJugqwwiJufv/H4KZFyV/kToE6Di4W/cFAOrlEl0Eh/FDTpUAXv9g+KyJmPYVjRPA7h+FaPpLePP757q+gEMzB1WiVMJAcRtAdP+YgVaCL5cAw7AA6A2pVdIhtVaAnFXh9vg+WlEIxN+XXkDXKGC5qXGyHol9aLTDuhy341OtE0krMjkZaNbC9ncL5Xo/vRUOx6GZxO7l7vMo0VAtmzmxQE6M0W/xlHs0iIT5ZqWiJt9USywU12EeB2iPbAv7+xKBr6a5alQeXD5jlO+/8DqPg3dEjlJB59aDrzQ3at/rewgrJsdVF+M4bWaiFhQUBPbk7uvjxSPYlx0IIf+ChYDvwBwMx9aSIPqZHm2XIUkyHdfHGYtcTTUFtdu1q4urOrj2a+JYcXVzplgAHYbsUCFEGnMoCRICXuKNnJVFTdb/m5Wl6f8mmXcw8ycwa4ge2du06VKo1ue74eagt5Ov1vQHckitssJEacC3+O5SZPdUtBDrTTS0Y1Wlcc+NtQHEWcKaRahTb04LFkpK+AFYG18s1w46wEEbUEqYL8Ty+86X/hrrjo2yGCHpNTE/VpJuSzQB5mHp+ThXIGo05MnSjv8nIzuZ51bUroGv5xP+GNwFvFOycqCwon1SiwXJd6vHjcvxx4xkxrzOCf6Hr2PiLjR2PseaFpcf/jVx9yz/A2POe8LPlNO6JQGt2zod/GpuPVrDgL+NPVXkxqySMGK6lDUe2RS1yKqx1qVDGoO9hdnYWTzz6BGqlKg4dOobpdWfgG3c/jIu3X4r7fvokErOED3z4Y8IA97o9/ORH96Homgj6Lbz7qstw0403YG7hFRilEInpwEuncNMn/gBa9TQMghQp2XRh1g2xjNBiZV1h2Tp0M0E/aiAxA9z+o38Qg1RyzdL5z2a0Yej12PgbBl2Pjme2PX8jJ/TUfd7CI7Aq0MXzyFZxZZBKcwflT8Lga5YXzagAN6nhw+/7KLTAgZHYqBaq4hpPryy25lPvMryo5dpTi35+bXKRkJgSjexSjPbiQVTLjBMKcftf/SnWFfrQBkdgwoOZhmDYULUwAcQuFhZacEoOoAeA3qezFXSKjVNmQZaQJjpSM0Yig3TcW0e9Dxmymf4qvzBFCyVXrlrsuLjlDIX8NvNpkpKodGRl+Wsn2BPkYmH13Ev+t1Q8/zNOeMYzLrnHay4lJxLMn2ByfU3qYNnjswLjL4BpeAtH/NhTcVerm5qUhqvlGnY89TQKtiu719APpXMoCnxYFs9xBM8jm0rHf+ZcKm86y3Kl7KDKeyrLkOCbVg0EcyyjiT0IgRMjldixl4WFU89laXSwVsyTWIkMGxMUSCd7xPsT7NFMlDfPD4StkvI0NOmMnZqcxES9LizZYOBlJUR2OCoglAN9duOKqD6MEDB2xzCyzk3ApfkiQ3XZxWm5iPUCerEtJqnu5EZc+QECrxkEAcO3bJRKVWleIRMcwUKsKZDHSC8r6cBIm0D3FTz03a9gMP8SpkoaHD3BoN+RfE92jHqBJ8a+QRDB6/siUiawZGv+RK2KJI3Ea47XGCO82NQShbRNUbYrntfL5Pa51k0x0rKBES+612Bu5ai8GdB1ojG4PK9x+X1OVON/A2N5+LCfVXpU7/2NKypPhHay7k+R4+YGHKonVHWjjuDsGAxWetDsY1DzSvNlldjB8Z1klisqfkpsTWheTW2T2LA4cn45/thdS1ZYNQSpUrHa9I40VQQaxUIJusaGkVgqJa6U+BLpGC8UHRkj6sZrWUWVkTEmQ8V/T09N4eX9+wUoSScv2WZ2KzPCTsDKqFtxdETzY6+uSbE1kUOo/s3NGa/fgy/tQ7vdR6m+FkcbHuzyWnz1H++FU6nh+g/cDC9IsOfFF/H0k4/jxg9cjwd/ej/OOfM0fO53fgv9/hwSvYWUFRNrFle/7xMon3YBfN9UmkqPQnwy1MrlnnsJpSdV2amB7uFAYw92vPgEDs+/Kl2MU+vqaHQWZF7jvBVJ84zahKsrY5wkyZjaDHi+gZF56i5vwRFYVXkx0TRpOyfC5rTLyZYGceOgq2LN4sqLrsOa8unsKYQFE512S/QvIv61uJBku9uxRX0omqXrMwJEQRd20UDYb8IqGAi9Dm7/u/+OdYU2rGAeZjKAS3f0MIEec3eg9FiUHSZ6gFTKjxFL4jBiCyZBF+i8HSKREt2p2zvtCKhSAifpSLqPdj61Axa1dpxgafzJwHBTCdY58QWBYjrZrURtH722bKeoymzSkZpKyZwTv0z+SYLZ2TUCqFjyy9kr+S4rWgJTMi1pM8LJP3P+FyuFBCGdsE1LbEsKpZL4ttHAlGVtsThxC2i2Oyp9gGV1Xo9ZpyVtSkqF4tBGIi9JEkjmdhSskSe6IbYpSULTX7pgM9LHQBADt4SUgAAAIABJREFUPV+D4c5IDmNoTuKGj30GoV6GVZlGqDkwLUc0abQcCUGRryFdWly+rbQLK2kC/Vfw47v/FmnnIGpOjIKZotdpCdPN983Fgceu3eoKC85ySrlUQq/blsU4jkPYjjL8ZbfxwYNH0Gh2MTU1i9M2ni5lfO7y1caHDGDW8p+BrqWO8DnQGi2oJ3fM/6yy5TijcyJwmIGu8UitE36Y187HE5hFC48MRknCgdjA8LvqSs7f4WgrzMeMOka5EfA85U3ISDglraBprDH0veOIIMiKIzLFpugLmYbBy8q1eMJyLVWSJZWwzKdufB6CLY4x6oGpwQrZXsvIOZMNKR5HidxXmktMS8Aev3NzMTc3j/Vr1+HVV1/F9NSkNKeoUn0qxGyiZ5rY4dqTM605oM5YY8krVcBL2booH8h9u59HuVTBIDRw4EgTk+vOwtf+8Qfoh8D7b7wFxfIE7rzzLnQ7HfzRv/kd/O1f/z0iH/jjP/oIztu6Cd3+IYQpsNC38fE//s+I+gWY5bXoBLz22LCS2bCkDOhiMZsaNJYaTUSaD89o4J777pTg68gKYJR1dLwWwiSA7Vgyj6mSfw65+AFycMvPmPs0ntwr4Z306qsS0vPSi0UzMgJd3LUbdKzOmC6/rWOmuhHvueoGuFoRRbsIv++hXCyofZrMijnoGoszya66JCbDlSDwO3BcBo/2hfEKgz4e+5d/wtyen6Csd2BhgLKlo2w6GLQHCH0N5fIEgoSgKgNdiGCwzBNT6K9a3rk7OAW63klDfvRZFQ9JxjJBqVjCyy/tQ+T7ytOKXY3icRWIUF51uCq9Hrec3CmTqSXTSdsIlqAVS5VFxWR5lbwPARTBmJQG/3/23jvasrO+Etwnh5tefvUqSSWVpJJQlpBAkhHBgCSCkUHENuA2Nt0eT7fXBNuzenpWr+mZ1TN/9HRjDzb2uNu4TUbCGCwTjMAGZYRyzqrwqurFm+/JZ9b+fefce9+rkkBVgGRUb623ql7Vu+mcL+xv//Zvb+k8NJUtiYRQE7TksoEwaYDAin/S54dlO4rghfDiu2HyQ5RIaVNK0NSaFJ2IwrBRdJ+ruB/q0/hvtIuQL3bPloHl3HBUPVXYtyQj88xfYkwQMAgZmm4j0VzEWhXrfQP+zCm44u3vB1zquhoiGu72+6h6zHXkccuRY5eSN2aw8z7MvAX09uEbn/9jVLU2PG0A18gQDboSGCzXhCV9llETBmFvxerSirDgiwcOoNNeh+uRMSSYUp2+/X4EytwmJ2cxO7dF2Ar1HASdCngJMfFPBnQdpRS3gVHezHZtBmAvVIss/+/ovzMMai5BV9GJrGxgxq1gKDgfcv9jtQiV6kEgI6kX4i9HYFJKKBTIVcbQqirA5BACL7Kj1EJmaSQShbJrUMXDjXsJKg0Ex7YOA0mYitejY7nij9XqrQu4UFFXqhuZ74cM8/p6U+bStq3bEAwGMhdUR3DJ4qXIS2NRxQdt/Jb7MA66RpUPfgYGMNx/1+2YqHOfMdANckzMnoRP/ZfvIsqAj//2h7C0vI6bb7kFa2stXP7aC3DfPfdgcsLBpa++COecezoSrYdOECHSp3DZG9+N6vweBKjC8CcRs1HF4l3izKIHJcQGiSXtnFpnasK0NXz565+FVTeROylCbYCM5qlRXxj5jNmhQ9BVmLDI9RUDizFN4itzD3gpPvVxgy6yXZwkalDwjFSCLhsGvbqyOrK+iXddfR30xIJv+dAY0KwbUjZwRahcDvYjI03EGNWm4eQAupkiiXrIM1Xb7q0+gx/87Z9jwu4hHaxDj/uYYNhzAkQDCAvBhVpOM/pA2Dg2WynQ5QnTRY+TE6DrpRh6L4/X5HbEE7Jtmmi3mlhfXZGSIrPWxCNHysQqzJvdqyoRQJX2KEQXC5BiY+FpnoCHz0dGitqpQciwdEbHKHaK/84mEmWWq0AS2SmW0UufLlqqiG0FX19KNmqx5/Oy61U6HQtQR+CkAufVRicl7bFQcVpPyOsLa0f7E+UJJ2wbu4cZjRX2oWtk8gaYmZlCp9uDbtL92hLx/IHVAI2F03HF1e8DqnMIExtWZRL9QahAF7tA4cgBTCRYOWO4CbraArq++aU/E9BlJW0xMs6TQGw2WOpxXEfirAi66tU67rvnXjGh5WbMzjACQZpE8jOytCiWM7khwIvdk7tPP13ugYqvKoDXEHSpnzd+bdpYX9JhWGpuxvmkcvMv3tgGLc6m/xuWizZ/iPHP/PygTJIMeN0E1Y/KiwRdCmKVB+KRRlSxY6PXEzlFEQnGhiDJhE2UdpAAiNY6ZKrInjLonLY5MndomyJzZaTJU2kDZYqGeg2BBRxXPLCkGRzTltJ0GsXo9jqoTVYl3WS9uS7mvixHkkWVsieTJnRDNI2MUOPbJugiYCLwyujrKLmFqnlr9IrFGHke0CVHIHb/6jn2Pf24HNQ0w0GcGTDtGr71nXtF8P5LV16JKMlF8/vgg/cjDMiom9iz53Rp3jr/wnPR7K9BZ6Zv7MOdOgWXvfm9YhuhexMI6FEp+mGld2ZhUTFdtJEwhOlqpyu466HbcHDtAEJ9gNxJkJoJ4iwU029hwEvQJWXkgukacYkvosz+kk6WX5gX/ymArnKoKk2XJK7nOgzaNqSuaLn4/Z6rP4A8Vv/uWTRKteT0YXtKp6IGvSJQx/WRZAJEYE9xrnR6hQK6NIlfX8HfffY/YsobQE9aiDtrMNMYVduHqVUkJDTmaVpjMCk3n0RiH1R5kaCLTNcJ0PULM5pf7AfJlZ85T9/M8GNH9r59z4jdAz23yHKJfkJKd2S7TLF+oHidgIqZl7EwscpzrbR94KJfrVYFWBGEKH0RT/up8mUrTv7ldsONQXWujkqQBH3q3xRA4mP5PsimsdQmQIclSbJAkuwwatggw1WK7pm3GYWRdFoqDzpVzlOdkEQuKZrrbBgIJT/0ggvOkzDp3LDQGWSwqrNY62uIrSm89QO/hTjxAW8KkeaK8aPJE45wFRaSXDFdnMlmPoBB0BUv4d7vfgWDlSdhJi0gaMPWMzE8jmWzYh4qPe181Cp1PPfMs+h1OnJAsiwNQdCFppMJ5LXgRsnSK8u1ZBxNnHHWOSrPUjqON4IuBcRe7qBr/D2Ob/zlYN6sG9vIdI37SY2GfwnmXnhCjDNdJcgqY5bUzxsrEKUuSN5BwcaRJS0ZrlJHV5rbllee3X4OrVVMG4NBKKDHpct6FCLN46IRpyxgloBHjSPmcLJhhSV4hk1bjO0KQ7RaTXS7bfTCHlzfkUMIxxHHNUuenI8szxOQNxqT2L7jJNFCkl0l48bDDLvQ2VylGrjGrndJAoiOS2XTcm4LPi0+lBxktBzt1UM4tLgfDnVmObuEHcRxjmptAq12VzwcnYJhowk3mUB2NLe7LWzdsR1wTTiNGRxYSaBXt+Lq9/0LaVjpDjI4lUYBhlWJke0+bLtR+jIdqRajm66in3Vw061/j2a4BmfCQpj3kRuqNC/rwgnQ9WJ3hp/p7x9XDJDIMAsrBbV9EXRxH1AdjBTO66kLT6vjl6+4Cq5WgRYbcHRHYnq4qYwWjRJ0bdR38emDQU+6F7kIC41F5JRGSPuH8Y0v/yH0YBENL0XFTBC2VuHqFnxnAoN+DM2wRCif66HSnRF0FYCQi/gJ0PUzHV8v7ycnSGCGINMF+l1MTlTx6GMPSuB5teKJczr3bOqzyLDU61OwbE9YFsbY1Gp10YRJ0wS3fJYRyVAVfg2lkeqwlaIQGCkyqIwc0Yo4rCJUmf4jUiqjCJ4AIxWGimCJgn2yU/xZASclAiY246m+1+tJO7uIbYuoKOkS7vfR7XYFfKnOx5LtIfgxEIUDuI6NTqeNSy+9FOutNmy/ikSz0Q41aP4M2omHt/zKrwHVrYA3g2Y3gefX4CidfhHbVSYtAAZBF7pAto7mU3fjgTu/DQ9dhK0lNFye1zOENCp2PQmaZ+A8mRBmQz795OOIKJDP6ebP96tAhOjSpNzDz2+LTcXuPWdLALZqZOCGOiov/tMDXeXhc/zPsb9vamQRgLTJo28j8Nr8PBunoxyQhblSBWyFpQpQN2TYRuuxSLELQfbw9xm9JsyiAr4cWwT6vF+cNxx/NAEm6CLLtbqyJqCLxrg8sEi1rDDWLg/eqvNaV3sJbXziSJo8fNdBp93Egf17Mej3REQfxoOhloyASlIZTEZUUaKvqWxbXcerzj4X3d5ADgU8CDFZhOOKKSXSgb0ZdBWfXzHMyoNOCGTRZqruc0PP4ds6Hn34QZmrZOCCvmpioaUEDYDFVog5p44nySPrrZaMeb9awXqng7MuuACdCOgkLkJ9Eld/6LeR6w0kZg2GTWsWZaeiCr4KQAkgziCgqxWuIndjfOO7N6IZrsKs68jMGLnBbOPoKKBLjZlRAVcZJ5/4+vldgeMKvC5bThVwKsSVAroo3KNXlgUbPvTYxp5dZ+PkLaei4UzCym2kEQNE3bGW7zFtl5ywlFMwJ12/34UnwvsMg0FXWAghAeJVLD15C+697W+hJSvYMumgt3oYZpqjUZlGpz2A6fhqkDEmiBRtAbr0VDFsTGg/UV78+Q24l9Ur5VxwbDmBd9pr2Lowi/vv/xEGgw4mGlVhfjgGKfr1K3UsLOxApTIp8U9RTOqfWZzUP5XH33IrUgslv4R1KkDWWItq0ZnISoESuHLl46lUvmVwq3+OgkBOxjRGpBi326HoXYljVQdtIhoogo5OtyOnfVXuUV21crAZC8reeP25iyiPsFq1hlazhcteexkOHl6G5VfAXuBBbiJzJhFbk/Cnd+Hit1yHThdwavNiouqLEFqBLjmEFbptGqQa6AHhEhAs4Vtf+Qs0rBD91f2Yn/Bh5qkYyjJ/kr59E/VJsZHYvrAVd9x+iwj0mZVKH7CyBZ4aN+ms1C1kiYYgznHmuReJ6J8bfgm61P0oAuH/STFd5d35SRgvBVZKM8+jz6sxe42j/IKsuNIVd7QSZLHBC8gq1uby70NApkpV5XDlbxFwEbexs3Bdgt8J+pWeimeRleU1+H4F27Ztl2oFswQzAmXReKlEE5bPaOUgjKlhyDw0tAyeQ4uSBK3WOpqtNTksiDkwu/vEi46AXHUwkuUi3nJcX+LbLrr4ErR7PeTSbZlKEwh1lIzQOgJ0jZV0ZcwV6SG8hGJaXNC5nLq2pWHvs09LBJhrm3BNA1G/J0H0Nrsj2dnJz0BjVb+GIEnR7QeYnpnDcrON8159KZqDFM3QBPx57DzzNTjt/F8CvGkECQ+ErMio8q7ISeU+KkF/wkggrY+l1iLuevAOdOImulkbbsPCIOlLDrAkm8h+XOjYhiVc1SGqtHonvn6eV+A4QZcaAMMdovibTBiyXbkJGy7iboaqWcfVr38bQGd6eKg5DRnA9LRSG9Rm0FWeuFRphbQsf5PZiTL4pOmlg3z9Mdxy0xfRXHoMMzXAjHuIul1snd2Bw4dW4VXqSiegM45Htd5Kd2XmKKML0Xud6F78eQ66l81rkelKTfiej263hanJGu67/y6kSYBq1ROnd57SJV9Rs3Hyrt0wTV9KCM1mVwJo2a4ubIN4ZBXHkAI4lXYFZKHIQPH/KQimlkuyR0VUr4TvfDTLhpGUTlri90ZWi7mdksuZZwjDUEorZQ6kdOtpuQAyPjeF8klhsiolTPGko+u7Kj0KjpPjejlRBbYhTTIRHHc7PUw0JnHq6Wfg4NIKNJaAdBv9zIbZ2IpDbeA9v/E/otnK0ZjdhU4/RJWlHYF/KrlBWAA5lfOQMwCCZQAtXP9f/hMWGgb0YA1pbw1bJmtIwkD0XGRP6H/U7/bQqNdw790/ks3M0CkrKMLsC3E1S0OUINDuJclN7D7rPPQGESpV1alpWTSUjeFXPLmG3Fg3fpUsX/nnSzka1WF1Ywl0I+AigOB44cYvprZFLA1ZvCgpZBblDS0eyt9VpW5V9labdIYgYFyMSiaQscDxJQbPlHAQMI3yQtmIQcBD1kaJ3y0pbhFwlKV2ubYarRvaMmbDMFAG0WKnEkuUFdlejn0xwabspOhepHXEKaedgk7UUZY9BAaS5WnK3iGlPIrvebaOQkw06KvYQ73my35w7713o0Kmq98WXzzRZdqWAL1avS6sGnNtyWixy9d0PEmE6AURvEoN/UEgtg8swW2w3dikoRtygDIHyz1pNH+4GR06eABBrwOLICaLYOQJTDaUya9LeKowbprJphMTQZzCJGMODWedez7aQYZWZCJgBFBtO970zg9Cq8wiyRzoJhthePhQ0Hd8rKTszEeM1cESbrn7B+gmLayzk79C/44MQdQX65pRxqTSX8uRpMiZLHizl3ISvOJe+7jKi5v1EiXzVdLDOks3sIBIh525uPr1b4ebV4DIQoO6kEEMm2Fso+1qCL7KfUFO68XgHTrHKMUwkHeB7l586yt/hjw8gOlqinywirTfw/zkFiwdWpOWXQW6lDZMQBdd81MuPARd1HudAF2vuJEv65eOJKbGoop+ry0L+iOP3I+EQm+Huim2tVPUzZKVJR1z09NbQJwQhvT5sQC9cJMvDg4CbsQ6QtlA1KvVocs8wRNLIP1eTzYHblbUySdJJBscNWDcCHssBcbUvhhFiUUxV7KhCf6iXoMaL25WyrxVbCCKEHlVXlSHGW585Z5c6KUL8KUAl2EzJzRF1auh3e4JG/Ga116OfQcPwqnWEOkmAs1BZDbQSX28833/Eqk1DVjTAnoIcpRvUxmyrSCYrkmyI5BSx7WMv/7sn6Ci9zFpxwibhzBfdxF022JPwO2W3WgElb7j4InHH5WsVSkvFvNWgRO+Uqn7NJBqFmrTC3Kwcj0+fiD6IrKP9XpNyq0lCzMa3y9H0DU++8Z5B7XVKv0RO7hZHqbXFdkkfk6CLrJ/Sthdspr8XYI1yexLmA2rQFulUhFgTB83DtOUPnPswhPftkhdPx2oMBItzyWntl6ryfghiKEeq9fty5/8mf/hOJY8LmApXg4OahxyjCqPRYJgNqQwvzYV7R5Nevn48y48D62wqbyypKqhixGo8q1QXY/SscfnNHQsLx2W8b+wsAX33X8fkrCPhekJhP0u2p02Kr4vc5YHiCCkYagGJvawYk+g88tvvRoPPvKYADCyXdMzM/IZNzJ9L8T7bATEYgVuWcLqLR86AI9h7oM2jCyW5GDacbARRyWaSIuZGH6zgYtmwvzZq9Yxv30X2qmFxJlCK63gqnd/BJo3i8ysQZdgeVNpuYagq+i6RiZsVy/pYO/Ss/jRI3ci0DvQPKZekEGkzlp9KRPYwntS8GPpITnyXHtF7gEvwYc+LiG9LLYFNV2a65WdiApdazAyA67uwYhNnLP7fOzZeg6SSEPVmkAUpNLWqszpRidPBbhKXK+6L8qfylOJ/Jz1gc5+fPHT/xE1p4X5SSBY3ws7TzDhsVzRg+2wa2UEukglEwyy9CkCYNLTP7GD9Utwh0685M/uChB0pZqIeqnpqlU9EdLTI4reXKkIXw1hgPg79OPac+bZ6PdpWliRjjq/wlBzlraKFAHpvEsl4icIBji4eFA2OOqwlI+RMiYdDPpSNqnX2N0VKjNHx5aNR7quoIlGRLolGd1DLy6+hngRqWBrpXfsq5lTgCz1+8r8kX+noF9195Uu9izPqZJjmmdIyUokLN1U0W2zi9HC+RdciA6zJBsNLHc6iAwXkVlHN63g7R/87wCLp/AadLs61BTJHN1QdmIJlDFYPdFe3n3rN3HgibuxUNWgD1ZRN1P0200YtisbMEEXGRGCroMH9iHod4Asgq4TvPG5yoMRWT2WoBTo6oQ5zjn/QmG1CADIXKRZAt+nhogdoKVxZjmMXm6g63mGd8GqlIHsckAsTD+F+WInLaOq0kA+r+j7CnNdlmBLawaCLLJLS4eXpazH52u322IUSg0i3dInGw1J0NBp/EvHcy3H2soS9u/bK+Cp7JqlwSkBFA8hylNOLwyDVWetAv6UhRRjVmLe2LFIg1S7YLzILvE5TbzqvLPRCjtIxOtNVFxFQ4hiungAoJVLq9UWsDkzOye6QwrlDx86hE5zHXGvDdcyBHBxjKysLIs5Mdlraqk0w0S3P8Baq4O3veNdePLZfdh+0snoBaE8lyMVlBdz6B6BMjkAmLaUTu/50R2YrHlIgg60NATNuNh8q0C/4n4FbBWgi3/nvwVhgldffiWeOrQOb2YHOqjhjb/6YTnU9EMTfnUGOWxVchW2mkcletMpXRYBaydsw3Q0/MUN/x/8WQtWTcfK+mH4VbcYF+OgiwDwBOj62W0qP/6Zjw90iRBzdAJV/i6jQUn9lAUDruEh7Wao21N46+VvQxaYaDBOhBlT5GClzjw+mNWZtlBmyKdQIsISjqkuLz2PkLYWcetNX8b60v2YrgbQwyUYSYCG28CgGwo9K48aW7xFc5aRSmcjwMYW5R9/yU78xi/MFeAJlMlmliUAiN5xtI1YWTok9ics9U3U68LAqE3Fwo4dJ4luSYKoNQ0PPHT/MBNTdXEZAnYowmf7eqNRF2sElry4gZEFIOUvvkPMrzVyEQqroHV1uufvc5ORrsrxzEWCrqJ0VFo/FH0sRdmBJSXV/s9vWaTp7RUTiKQyD7gJKt2LcqQPswSNiSmcevLpsAwHhu7A8yvYu38vuuEA/uQEOgmdIk7C3uUQ1/7WHwCRD5izyAwPuaqhqIPRUOittD7UY2VZB3raRnf1Gfz933wGc24MM1hFjRrLNJIuyTBKBHTRU8ixbAx6HSwd3C9NM3nGBhgCitKQk4CRrBq5BBPNfozXv+mXsf/AflQqjBgbiPRAZVhy4x7vTCsPc+PA6yUczUdIqTayXHxnZKokCkZsDtTxU2KXxLokRq3uCegqA8/JqqjuNiW2pl5uamoa62stTE5Oi4s/gRZtFGhl4LmeMEgHD+4XXSMzbh1LQ8W3RUe7vrYqLKwkGxTO7AK46DXHXFjqZQvNIMe4+M5J2Vyxb3zPZfdiJE0exbqbASedsovuqEhyMl3q/qohW0SmpUwhqOHQoSW4XhWTU7NiSLyyQv82H3uffgY7FmaxdGA/HMcWoT31XrVqBZWKj8OHl2DTTNhyJPN0956z0OoOxEOLr1atuMijrrjMHfl1NJ3bxt/i7jcIUywsLODm738XE3VPyov8VrYoXAuUv5YcFAR4kekqx7AuZsKXXP56PLG4gthpQGtsxWnnXYH5Uy5AlLiw/RnkOasyZZlcxfyIIbDsmjqag3WkdozP/vVfwp+x4E6YWFzeh1qDIFt9thHTVYKusr40boH7Es6FV9BLHxfoUt0v6qaSKhUIJsBLgSaCfIst7pkOLdCBgYlfver9MCIfdWdG2KayW2acbSpFyKV55XBRL26MFE64AfGEFLQQrD6Fm77x53C0ZbGPCJvLaHh1hH1S66RneVDg+yz8TniqytQkkBijI22rX0FD4JX9Uen1pLRUkbAsPF4/9/TTqkQY0Sg1Ad3dyaRUqhUBKzzZdsisuK6cN0uriJKNFXd0cUhn6VBFpLC0KKLWoquQzJUCWgXNLyBBaTdU5qLafFgGEYdtNo8YFMxnwlCUDvO+6w9jTajpkrliaLJJU1gcFYHZZMfoD8bAd/4pthN87zZ9urhRWFhbacHQbNnQqO/RHRO9JEQnzmBPzOPAWoI3XP0hTMztQa5PQ3MnkOrl0l8aaKrxJHNYI+jqQcva0PMObviv/wlzbgQvbsJJOpLRqFkOBkEsTvQ0pSWopNP3k48/Akvn5xyBrqHucwx0BZmGCy+5FKurK6L7ZKmWjCH1RbSZeFk70stCOV6yOhJ08T6KNQjBFP+7tAoRUJ0hinsgHlJaQUdpplL6UcVSAmfSAh/I0jGZrk67h71796kIqTSTf6Pei+a4zAbUtBhBvy1+iCxduw61XOpgLfFM0ik6WpF5aFYMDIGgYlepISTbJCxXkgpQIlMsMT7CwpkYDCLUJiYxv/NkJLRUSalrLC0/CBjVLkAzenYYNyZn8NzeQ5ieXUCcaJidXcAP77gTWRSAFW7qL9lxnESBPJeYofq+GP1WGxPINQOHV9Zw4SWvge1XsNpsASnzQEMw1GoznCpH8ejfjwbCyPQlmJ2dxSMP3S+ifNsiwoqRFaCLBygBk0VHpsrqVL2I/JNed3vOuxCJU8ViO4Y9vRPt1MM1v/rPoVcXgIz7F5u+lF9fma+Ys8Gk6GuktmstWMZ9j/8IB9t7kVoh1rsrqDZ8OewdCbqKgHkZUqo/8sTXz+8KaJ+4/Q+O+YorM1S10CvqlLXqwlSPJ106bfP0HiSo6hWYsYu3v+HdcLI6KvoksoShvDyWFrKTQrtVgrYR6FJN96PlSXkXGXSi7jWhoYmvffb/hpkdxJY6bSOWUHeqkuYOULyoFaCr1HWxa0d1yShz1xeq4//8bsaJV/r5XgGOszLXkPoWRuRUHB+PPvywdLlyIadBKsXd7KBlCabXY96bhx47an0fIct+SkUvTFbJ2ZZdiPQikuKCbJIKSJUGpvK4wuRUXLILJqMstSvgxa4sAiRlC8GMQrJu3CxZQmH4rvjwGMq/i91i1DdJXJC07qvPOGRCiqVa3OnpkURNWp6j6k4gGqSo+g1hRyzHRD8eILd1BJqOXmahn1dRn92DK6/6EMKwAqcxj6TQF5M9Hu+EUqCLgDNEHK3Bztv40n/9z1ioJKjmHWjdZSnD6C43xggVr4KMmYpxgsk6TVLvgudQG6S6jkcbgyot5uyqpMGmbmJ2y4IwirxHfBMVMpYsHREwHDG1X0blRUXBF8Br0xstSrUEywRQ0nREY9tCpEZ2VsUjZRgEPQlj5tigtk4icAxb/v7cc/vQ7w0kJ5PsFIeoREzFKSanptDudFVJNgmknGsaCRyT/lgAdfXMtlTXv4QhBWDg/RZGSnm/yfsqZBosr7P0yTWa75Pdi8xP5GtysWfHar8fQLc8nHrmuUp3RdYzVzlmlnuFAAAgAElEQVS7PIgIm8dOc8tBbxCjPjGHZjuEX5nGY088h1abzHRVQNZEvSo2I5yvrG6eesrJ6HZaYogaxhEOHl7C9p0nY2mtiS3bdqAfxgK6Ljp/D4xwSXJ7N+uT1c/jW+N4m19RcaF8RlNC9TxL8NSTj8F2FBhOaGVBfCWdxkX2oXRkcsIowEXgFSYZ/IkZTO04BUuDFO7cyTjYyvGeX/sdwJoBjAZyUGOn1gCCLs6rXFONOXGcwbBMDNDBerSM793xbfTzNqK8D69KzzDlNaheszDALfZb6V4cMsg/37X3lfxqxxV4zRtmcOHm2NKsMdAlo0xKNLZpoN/sYNqbQlWfwJUXvwU1cwYeJpHG4+XF4jYMIyAU5FJxBUcDXfQCSoFBD4P1Z3DTN/4MLg6hbrWhRx1h12zDRZoUGWLCdHFRYqQCx+7oxHECdL0yp4BoIthlZDBeKpP1bLI2ifvvuU/YFgKvOIrgUWulU0jcERsD5i6SVeFilzLsmZopMVBVnj5KPEsTVHYPUhicqU2o8O+SDkLpIOJopLs8QQSQsDuNOEzKNuxWyyUQnkL/suWepU5uRvQ/8r0qKn5V+QcJ06AYYDGpLEo+caFpEgf7oZN9aaSaIc0HEorrmD7iIMfUxBzW19ZRn6yJ8WSkxQg1HYlVQTfxEGIa7/rgf48sa0BzJpFZ9MFjS7qyzxtmpkrZns7YFCp3Yabr+Nrn/hSTegdevA47XIfD0qpuYBAlqFdqSGPaSATYMjeLO2+/BTWGGScl01W4nRFwFflzzHpMdF1KR695zaU4dGhR5AoEXetNWhN4hVP9+Ph+OYEuvhfSNKP4s9E7Ve9T/NkYSyWmuNSsqQBw5eYO2DYtdWglQg1hODTzpK2G6IB4EM6Amek53H33fdKpes4556Hd7ggw37+4KCwuS2ELW6ZQq5gIg5aYUFc8grRQbEWUT4JKASitQfgzWavhYUMaPRQjJ0xuyhQBR0AXxe1kVAm8OGapa4Th4pQzLkSccexT/0eQXrK/HJuAbrI0aCDOLASRhseeOID77n8cTzzZw+/+7kfRaq7htltvxuL+NZx15nY8eN9+XHrJSdi2MC9lUSZC3HzLPXj9my6Hbjv4229+F60OECbAv/jYNThljs1evSGkHF3/Hwe6KG/R4Bkelg8fxhl7TsP3//G7cDwyzPQo47hVHYzKhLawxBD7BgWCyL5lLK/DwLbTzkRf99DRq4isKVxz3W8izuuwKMMBOxiLZIoh6IrUnE8NORzZro4WVvG1m24Q367cjJCw83fIpo6BrrJ7UfboE0L6n/fud1ygS5UQR5quYXV4aNrHdnYDaZDCTGxMWNM4aXo3zjvtYmG6tNQsTOzGWPaCNxudMcrBX2pHyhMXF3k6aofoHHgY99/1d+itPgYzPoyKEcKnd1FIapcbJnUjsbSVx9EAFv1hgoH4H3W6A8nN4+LHUo5tUdjLohE3Y2psKMTlexiFvI4GcgkUf9637Rf89YY3//kYyNG5W5DSEfT40ViDzRtveVczKYWUpa1apYq77rgTtQrjqjI5SdumLuBp0O9IADZLV57nQDcsdEOe6rnZsD1ffcvmJA7ybLtnF2QmZciS/VJu8SnilA0eJtxKVTrLhJlSRNiwO51AiswVWS3qakQkzw2LI5ai+4hslWLJ2NqlBPUKhPFP1UGmOsqU9YSyjVAlUUlPVc7VDCpOgYpXQ78XwjI9BFEspR/d9ZA5LtYCIHFm8eZ3fgRm7WTEuQfNdke9i7KAlzePDHKGKOrD1EIYWRvXf/oTmNBbqOtdWPE6HJ2vTTbEQRLRb8xSrIzvo9/tYHH/vsIqprjHQ7KhjKxRmxZ9mC6/4nIsLR0eXsNBQG8ozuWNeh1Fpm8aHy8l0U1wnRCcO9JVyPXHc1z0+j3UKhUsLu4X0MOuPel+TZSNCdkvAfUm9UFkWwvrEhKBDB7P2C1IHzkGo0/hscf24uFH98vdeevVb0IYBTh0eBkPPvQEtm5dwN5nF3HlFbuxY2sdcbAKI+8LAEujgVQzhgaqBehSo6ugTKQUWDQ8FYkHI6ZIgUbHcYalcQUeU6QsZTe2YOvOXQhDds7GcGxDOneZVBCEtPOxYTp1xBkB0z9i/2ILSysRegHwH/7Pf4vHHvohnnz8Qfiui1NPOQWf/8y34bnA26+5Usr/Tzz5lJj9nn7WWVhZb+EbN92DXbunsPfAGq645HRcc/nZsLOeagAQ3zslQxHvL2mbJ7Mkk+YIPysySK5F0LWE03afittuu0XYLZqm5nksht6KqS24awFb7Egu7VUMaKYpGYu7zjwH3czCaqgj9Wax48xLsOeiNwDWJFKmq2hOoaljBYnAVK0BZHx5ODK8DJ1sFd/8/teQWIFkMEZpJB3WdK8fNrgVe5nShRX38Licuo65UHbcmyeZOjE+59wYgtri7zI2N05s5WtXaMULLz/KKLhWkJGVDuE4kYOCNBuVnmzl1SvWn9HBUppsN+w+GwQCz3NpjhN0bTyXlS8vnRWi9eCH1OBZFcSdDDVjAnrfxjve8C54eQ2uUSkMt4511YuR9VeBaA1hay++943PYcLpAcEK5ierOLR/H3y3Dtvy0etFMgl5AnEcHf1+C67nFIHFLuJEUbUidBSWgHES3MxGWrAyd0yZ+JUGFifc5Y4dAj7PqBx2wY3rXTa/SiFw0ZQWZDNDsOHno+bXqedmbhs3M5YBCawYNfLEY48KQ0sUQmDP0oEgEvrFDUl6Ls0GDG4IKcE59S4qA5EslfJKUoaN4jdk6Iqd8n3ZgKT7jJqOMIHjVeCye8yghiuWb64Z1MaUruqqRFEUozZdNqVLHCuIjC0EIs4vWC/VUaw27/LoQoZOxrgWKXZaPIEcGJkP5NwcKcy0kFg6VsMExuR2vPEd/wyonIQo9wsfIc4GfppxdkDND+ritGwAI+3guzd+FtHaE5jxIsSd/Wg4OuIgRqPaEHaNBq00d+WHn5/bgjvuuF0ObaNPpsoh5c9swzdMV5iyc849F51uF7brIKQWjzOZ77sAXUN+64gh91LO37y41zrq1QbCAT2xHNG1HTq4iDyL0e2sF1Y3oxLryLGd3eEEzykyPUSmR2KBwwzMFD6SvIYkm8QPbnkYK+upRMsQ6L/r3ddKNuAPbr4Nzzy7jI98+Nfw+c/8BbZvNfGWN14IR+vARBe2HkKnL2KRNKLKx2rsFAU20XmN7zqlXYkCBKpjVh1CyASrQ0F5OMkMB61QwzkXXCyWLQTo1JDRfsJyHPSDGKZTwSAy4Fbn8J//6K/wmivehK/+7U1Ichv/2//6+zj03L3otQ7L+2qtt/APNz2KLfM6Xn/lG6Uh5MZvfAsXvvrVMF0P/3jzLTi42sMHfu3d+G+fvQFbJnX8L7/1IbgIpIzKecCA6TQNxTrDdU3J/VQH7pG/3VDoIh2FugDgycYEVpaWsHRoEbWKi15nHZYhnvhjY5YTkwwkWasiQ5G2LlGKuW0nYWLLTqwGGvLKDA4HBt75kd8B7EnERg0ZeLihdQT1yMp8gu+D+jbd1hChg262iu/f9fc41NqP3MlgVRyxyij1Y4rV4uPIKCoygbNWrSrH8jVGbR/Lwzfqil70MzAcPTWUvEOiB6VBjs4EygxWlVW5kJZAiznMBGrK746HQjaj8HA2KDJqmWagKge6JAowD3a49o6x+QLHqdlls84YfCkUUhuUmqK0GN+hjkfTVRSZ5elGT1qCLYUqeQJ3LR9JP4eXV5G3dFx3zQegBZYYpDLSY+NbejHXnoZJLSDvAIODuPGLf4qK3oIWrqLu8gakouuyLQ+ssvDCViouDPEAjOSET9qbYCuK2V4/ibX1tjBfFCByAsZxIJOxXOxHzskl6OKm9WLe84nfHV2BcgccsSNqRd8MtjYM2eLh5SlUZe69ONBVjlgNrssMOHYXMmDZknJAGARYPLBfTpTUibBMzn+nnxGtJPIslbIjF0uNY0t6ayGbvOe6qNVrqFaqAvI5cZVlg+octBxbgITSk+Uw6DhNYJSm0k3IcmBGfx8yUyx7crManpTLE/PYFRzqM44OumgAyVIOBb38DerW5PUltoVz1YRh6TAs1RVFrVeeaNBSF3rOLksbncEAuu9gqReiuuVUXPErHwHMLUi1GiCO2XQRGgddpYZEaV3ypAc9aaO5+Aju/N4NmPFDtA49hpMWZtBZa6HmVcVck6BLNQNoaNQbuO++ewuGQYE5xaKVcgNZagHTlftw6mm75To7HqNh2P1JbzV2h6mx8XIFXdKIIVYJ9MuykUTqHjOJ4NlnnhRdm9JUqWxb+SyFKFt1YW8EXRnZQ5Zd4SLNa7Ddbfjs52/Day5/De744QNYWunhfR+8VvQ+n/rTL8B2LHzsY7+Bz33mU7JW/rP3XwLEa6j7GdprB9HwHeVaX4B+tZGVU1STEPLSpoTvrYygIiMrbFaqGKOROS9vqcoiTXho8adw+lmvQhwFCIOe+L7Rf4y2EHSUdysTaHVjuJVZPPnsErbtPAv/9t/9P2h1gU/+v/8BP/jOjTjtlJ145umncdedP0QcprjstZeiVq3D8yr4+o034levex+eePoZ3HbXXZiYmcXHf/u38e/+938PMxvg16/9JZy2c0ZpwKouJidrWFtfliYC0ZdJBNU46Cohl7oOlASQSXZMC41aHbfe/H3s2LaAwwf3wTLYoFB28hYXjaBLDvaK7eLhjJrGRLfxmivfjMf3r6AyvwuPHGjh/b/9e0PQlWucZ6YaK+Ogi+czW8MgayHU29i79Dh+9PAdSK0UdEWKydYUAeZFYViBLslMFUc9xZIf89fxMF0bxNwv+h2oyulIX7f5UFocywvyR9lkCOAqLDM4j/Ikl/vGAzP1jXrRcMTxyXB0VTov1HBjTJe0IhB0iSZ84+5zBMg6EnT9/nFctdFFG79tiuFS/lfUp9CZPmJWW14VputDb/sI0gCoWHWYBtthjxVpJ8ijDhA3kfYW8f1vfwk+1uGii87KAUzVq8gilnkAz61I/tz09CRarRXJcWR78+KBA4gpTjZd7D7tTKysNFGp1dEf8OSTw5GOnqJlvTzpbWC6ToCuFz1bhg8omZFx0DU2ko5gqMa3T7VklBEx6inLrXX8HZU089EWFuppDCnZUKTMOB2CE9pE3HnH7bLJUx9EBieJIvQkZoeiZA9bFxYwO7dF4nKo65Iw6ySRUgp1N5IDl+eYnpqSsoqYmRZaLv6pNiSWHdVpuWTFyIix+1AJ0ZV4Xm14CnSUm1/5CYcM1/MwXfKa6uwjgIsdlESALKfSo8x0a4jSGGHSRpLwVJ/DNhz4Zg2O6YnOiie5iN5NgwTO9Em44PK3o7r1XGRaHXAq8hmODrqKU2bUhZZ1gLyJb3/mjzBfS9A6/Di2TlURdAdwTXaH9qQJQARrtJoxTTz15JPKSmBYtlSlnvIARG0X8yHDOMXs/DyqtaowJOJRxlO82Emp+/5yBV2OR5+2BK1mF75bQRQkYuMwNz2Fe+/5kWQD6rJJqoOfuv+b9EGSLRshY7coGyOGoKsKGDM4vBRhYdse/PlffEW0TO/9wNtRrfv4k099CTSKv/baX8GXvvg3qPnAddeeDUfvY6puotdegc1AdenG3WgLojY8mv0WLEIxtseTD8jw8uAg/l3cB2gQWlQRBPRrJgaJgZ2nnArfswWgsxOTh2HlI6eh0w3h16bRDXgFfAwiE3/5mevR6iT41//qX2GiWsHTTzyOz332BlQ84Kq3vkVKjbxOBxap/3oQ7//gh/CZL3wJq60uct1AY3Iae/cvwdWB97z1NLz9za8VDSDLtI2JClZXl2DbZKjjYdlxxHSNt3QpDSfLwxxss9Mz+Ifv3YSt87MY9FqSqEBGadgIwjKfCOKp81Sgi2UtYVWCGBdddiUeefYwGtt2Y38rxTt/638AUEVsVpHr7GK0lXWSgC4F1hlHplkaesk6ErMP6CFu/MHfoJd1EVG/bCvNpfoqmS4F4pUIQdnKvDRfxwe6FABlubYQNWxYGxQLV5rAqtJiIbuQPxUrZiYmgm4Ax3WkGjGIQngVX7rF19ZXxXqkjBUrPUmHAg7x8C3dGkY70DjzOzqsjAGzT9z+swRdHIu5LN5xL4XDkkXPxFW/dA3q1pS40htgl82xgq4UUdCClnRguRE+/0f/B3bOmLCSdfh6hEFnHT47ZXp9iRnhpki35UceeVBq7XQdF48kESz7ArpICNAbph8MZAEYhBRZkgVQYd7yXsv23+KscILpOtYpO2Iujg6aiq1yw7FgHFjxhqjF4/lBV8mcHR10ZamKrlH+VRDriPnZWdx/371SbqT56JYt89i+bbtMQIIuZiDyFMQHtHpdCdjlJCWrxI2F44EgjBsHhe+lhoobD19H/I0KKEANE59HHMVFQM+tVYG0JKPlCU+3UqvZBLrUZ1amxM9fXhyaolKjIHowtrMX2Y1kVjQXqUZn+hh0zHBsE1qmIWEpakD7gAG2n7QTS801hJqDQJ9AZfYMXHrVh5HnVcCrCQczAl3Fm5HTtboOadiFZQRA/xBu/MIfY66WIOsdhBZ24NsOTJZogkjF3UjUjNrEVpeXRNtVMlyj9naCj0zARQQyIpqwilu3bxfAKoHjFKCTZSmu9csVdHHbo81DOIhRqzYQ9EIp/1JTeMftN6NedTeALmlWkBtfBEIXaxBjzjLpalNMVypMVwVJWoXjzWF5LcSXrv8hGlPA+z7wHuxf3Iubb70T/QHw0Y/+Gv7sT/8KVR94x9WnY37Gw+qhZzE3XUc86BdMlzq8jJcXOSK5SbG7ls0opemuhLUXQIsgTB0wkoJRVt23ZJV120WiOahPTmFyoi6aLhq0snuR84vGpqblwXKqiBITi4dbOOOsi/Dxf/l/gfj83/yb3wMyHX/8yU+Kluryyy5VnYxPP4FXnbUH119/A8488wzML2zDF770XZx86hwuuvg1aHUGmN+yDV/63Kcx4wO/8/F3iiyy12dnMpnhAWo1pf8l63wk0zVaS1gV6Xf7YmTMQw3tZga9Nhp1X2w3RNPFSomA0tLYdwS6uD647MKEgYn57YjNCpypbQisSZx3+VtQ2bIbiVFFTuBV7JXch4wipDyMUtj0OkMfzWgJkd7F333v6wi1EPXZBtp9xiwpYKwOH0rHOQRdxTw91hX8+B53fKCLJUQztVVsFI9ZQvRQ48VvRfqU3yXkHD+YG6kFL6vAho31VhONqQmYjonltWW5prrJJqm4MIAuZA1DDbECrEO3hk31OjVHi1c7kun6vWNmusrW9lJYPsLTI4QZRhEmG9PIAsCIbcTrGU5dOA3n77kYM5V5Yv0iQuRYbh8vRIwsakGP13Dbd27A8nP3wclamPZ1VGwgGgwQB4GUSVyH5o/As888hU6nCY9RL4WbeJbrcP065ua3S3cUM+wsBqzqrInzhF0GeqtcyRE7Vwgtj+Xtv+Ifsxl0qWVh7MywcSgfUXYsNQXPV54cv8BHB12W6QrgUSyVMqJk1xujeujPRaaFGwC/WUbhhsGsQ9lgqMxwLHV6z1THoNhBKLW60mUN34ISr294R/QIY6mP3kfMSiz+U2QIRRdY2ek4bgw8Hlvyk4AuVRIqzL9o46KT1eOG5srmHGUxUnSh6RTUZ6Kz6rcDDDqqs/Gc88/D4bU15E4d65GHbjaBaz/6+wBqyCuN5wFdqoSq/M4IukIEq0/je1//b2hYPbhoY9A8jKpti62M2tAVw8WyGf3RODefe+aZYqNQQKv8Fj0KLSM0F7nhiInonjP3IKILPe+TwbQBHpZe3kwXgbWkC0CVF9OI4nhqdzIc2P8cwkG76LgmY5IVHaIKQpblFIKCjHFmxWajjHzoIechyaqw7EkEsYmvfPU29APgYx//FTz99JNYWWvi4ccOYM+eU/DIw0/jkou3YNuWGibrFhb3PYmtc1PI2YhRoPrRgVNNS8l9tkwF/MdC1TlPyq/BYCBaRjaKEGjx93hfpLsROrbs2CVNTgQ5waAnHltsUqEuj6V/ergNApbbK6jUZtDpp/jUp66H62v46Ec/Bs+r4o/+8A8F2PB2s1l429Yqzn7VHtx+21249NIL8Ohjj2PxYA/zC7M497yL0Q8STEzM4vovfQ41G3j/dW/E5GQDg0FXOg8J/nggD8K+eL0NS9uK3huZF4mCWzUK0L4iHARwTBMP3ncPZqYb6PdaEoc1sjzhfStKiwXTRSab2ZASxK3Z2HHaq9CHj65WRexM4c3v/ghSs47MrAKaavhSAdaK6UqSXKKgUj1EP20hNga497G78fjeR2FVbcQ5GVBVUhs1hPH+/DT2reNlyI4XdBkwE1p26BLlp0T1R4Iu9eE5X3jtyIyp/dtMLcy4c1g5uIqp2SkEcYBLLrsErunis1/9K2w/aRs6g/YYiCuuW9mqJG9fuSOMX4lxwCUj5kjQ9T8fN+gqF4DRS5e6LiCKYzRqExh0Qji5DyfxYSUu3nrlNajZE3BQOWbQJT4laQADAYyshby1Hzd/84vI+4fhoQ8zC5AnzHOzJZKFehsuIuwGYkhpHA7kZEU6P800NJs9XHzpZWi2u2IDYLs2woQZXhtBlxr4JTv30xi8r1T0dTTQdTTgVfzb5q6zckRvvnxHLUse7RpTs6dCpZlRyM2aWXPMRWw0GsOyo9pQiuWW4nYCJDI43NwtQywaSoNITriyS5EbvpzYi7bxzUuUKMHEPFW8JqTdX7YrsXZQnkzMcBxdkZLtGol6nw90lZ+W2gTqxfiemLNHx3cCRJpHhkGMamUC3V4La+1F9IImsjwWPydbd2HkprDEZ559DnqcN+4kumAG4wTe+f5/DVhTwBjoGpVgVD6iaNV47dI+6CSU9w7iO1/7NPSQHcY9WEkPJkFHnon7vnil0dSV7EgUoeb7ePjBB4oQlaK8Js7las6xkSHSXBi2j26vh/MuOF8YauriTMtWNh1jEH5zaVb910srpOeJnLE6rlNBt9WDqVtgB20UDlD1bDz68L0bQJeUWgt5g1rM1RxSm02pWSHTxcMAG4RU92KrHeLeBx6VA+UFF14IwzJgOR5uu/MerDebmJnycN45u5GlHfhOjihoo17x5D6Ihoyb1SjJT4mwaQ0hMVKcCyqYmwBLjHcJrthlq0GaR+r1uvxfyYbJnKINhuNjZW0NjQZBS19AV7XCxifGOqmIKAKVLLdgWBW0OyEq1UlEiSofE7w1W6tYXT2EqckKet1VATppwhxOTZzqm+ttTE7Noz+g3Qaj5+o486zzhMleW94vAInXcDDoiXUFPcPYRUnAVXavDzFLCbqKtYggn/sHLWd4QNkyO4fbb70FtYqDjDYYRWC7ctzns1BPqbzmxJw7Z/i1gyBKANvHyWeci1ZkoJ15aCUu3vObv4vcbEgOY64rMb0CXUVTQw70wz4Ml8ArRogeWvE6vv39byHSAugO84UVW1f6cm0EXKXE41j2oPGqwzE+vgCyx/Roiuczgi7qqlhWZwNfwXINu05LsGVKCo2R8fpR8mSATFdVq8HSbFx+5eXoDDqI0gCmZ+Afb/tHZEaCOA/lORWgU6BLGbkXlYahz94YVTC2pGwGYLKWf+L24wNd4nFVDIJRb0tZO1WaLgKUeJDCzBxMOTMYrEV479s+gLCXYKoyzyCWY7nmwihEHNTpALYZIj78FG762l/By9uY8nN0VxfhOzp81xKhJE/RaUTNTg2PPfyIOAgncR++58H1aji8tI43vOktOHBwSShZ1nhhFMyFXPCC1hfQNR7LcMy49Zg+9y/Og34806WYnsJXSkSfhaVCwSqx/VwYjVIvVbBRLG+Up+8Xul7Sdu/QRFBtEDyRryyviBieQIygRcwmi41EhOZlzqJlCcMiJTxqV1jfzzMJwKUoXPyPqC9RB+JiniovLX4JNCFDlhLgM67ERn9Azx1XiToLV3kFutREHzZ0FB9KdR8dWV4sPzPZhW6nK5YTZFDWVlZF17W+toawH8A3bTFy1KwQuRHDtE0pA+m5DZZembc3u2Ur7EYdAZkTdwtSeyvecM1HAHcO8NlZJUVB9QHL0rsE+hJ0cTPqwdYG0LMmHr7jG3j2kdt4lseEmwNRX0CX2GHEibLe4DOlqYCuhx54AAbLBCkZoVy6SqnFlHgV00E31mF5VSlhnb7nDAFcfYZ8a5B79vJmupQ1DceDaxMwBAK6PNuRKKSJRhUP3v8juKIvoqiXAdXUELHBI5eSFkGH0kmr52LeIMGMZjjQdA9BqMF2G2i2BrCcCuoNNgs1pclA47i2fPQHfbFZSKI2dD2EbWbI4oHE6kRBqAxAWbJMMnltrulkozhODc4dKaVDRfFUKoohFrsSZi/yUKKAf8km85AhZXbLlkIX0x3oJi8RQhntJWwM+j0puxKMM5DdsnysN3uYnp4Xpoo2QHyeKAqwbescvvWtv8XJJy3g0KFnUa85MI1MOhKVsJ/B7HTE5+nHhevWxRKF14KWAUGkAsBVggE72iI5mNs2LVpUl5/aPAvGRBYhdYRi9zMZOdp4xCFB1zzuv/duGFom3YvU5I2yQ+VIVgAu1QdNHzE2DWgGS4Qmdu05F+tBjtybEWf6q677daC6BZnmIwHvqSNNFzywMaaMkgZabBBcxQjQDNehO8BXv3UDnIaNQdJFJqXnAjQMAUO5Z43bvLzYneWlBV28fgxIZ4m2Wq+IYTUPE7xncncywDEdZBEPtwYc3ZOKG2MJd247mcEBuPCci2RcDiJlVdOK1tGLOmIvdcM3rodXs0UnOWLQinWuEPBLM88YGbChTjMGCzYwYccLupRIr0DeG2r+IyF90A8xWZsSMb2v1RE0Y7z/7R8ETZAn3FkYuZpAL/ZLmC56qmR9OPkA6C/ha5/5Y0y5CfRwDVbeh29TNDwQqwguWFqaixHj3XfdBd9zkKes22fwvBqarR4ufe3rsLy2LhtxyhT3XDn/KmFN/SUAACAASURBVD+oE6Drxd6jF/795wNdo7FAfYhglMIAVKGuIX6RRVUF6iqtlIrdoUO78jR64VHFBYclqEJQuqEYWJ5l1PgezauNRLIhoEUxSUqrlQmg2b59O1rNJlzXUbYPBUgsdN3yb2QtqM1orq1LmDZBV6vTwc6Td2FldR3Vel35cA0D2QuWpwQ4I5XXEZYRaqwCru1geXkZM9PTMv4fuO9+YfbYoembJnwyJ2kAuwJ0gxZMlwHBIXxvUtIceAK3KlVsO+UUHGxFqC+ciUNtC1e96+PQawuA4xegq7jTstCQ5aJgWEHENO7DMSMgXAH6+/F3X/5zeHoXvh7CjPvkZIpNTb1nwi6+VxrUPvLQAyqeKWdJipoflnJp45FJWDbLi6otHpiamcH03IywLixZMQ5I9F0vWyF9cXKW8jSZJOXhZBCU8LynZXjs0QfgufSRU2ab6t7R5T+SkhY3XuqpZO3neiVRPYyCsmSDzsGoNaZy0ANOdYrz/8kSiXlAppzkDZ0NGzTcDISdEUNUBqbTgNejOW9V/FEpF+FY9nwXLr3seBiRzFAFHss/ywPPC63r8rgiqL3U640OF2MAXuZ8wZ4WYefc7Pi7aRxifnYK3/nOjdi1axvWm4eh6zGoDGEHYnm8oYyFonPXaaDfJxOm4aJLLkOz25c2BUUTKHsg6VokHORYG+t+LQ8UQysCFpcsHkzI0NoIegNMNiZx6MB+dFpr0Al0ihirMkqptG9QTJeGmCHmTJio1kXov+OUM5CYFcCfwXpkYeeZl+Csi16PzGwgNXwkqYrbY6wSAbFjWwL8YHIvjNBNekjNGF/++hfgTdiI0RcrEZafCR7U5xx9lY53x7auv7Sgi4yTYVsSum7ZPFx2ML9lC9rNNmx6c/YiAVhmZsM3arDhIewkOGPXHpx+6h5ZZ1TjEuOmQrR6TXh1B+2ghYcevx9L64eE7Rov3Y9YrvIqlh5oY1fwx5Dn2iduPx5NF9X7JegqO2qKFy8y5fgmWcZo1CaR9DJooQk9MnHu6edj9449mHTmYeb2MYEunu1Ccd0N4WYDpO1DuPfmb6K79JSALs8MxWtGyyMkSSBt/zoMaVF/+KFHkNMUUovlNMbyYpLqOP2MV0mHC8ui1Fswn/VEefHYpuSPf9TRqO2xs4Kk5CjQVeqmFOtFoa7q+FNu3QrwlKJdcYMvuqRKn6ACMW96S6UQX9QpG/6v7AoshZdH5zIpCKa9iLJa4BtlezzHE5kaskyDQV/MVKOQrBnBGdvEle0ET/+OZaK13kSciH0qkizH6XvOlK4w168I23Z00KXes1rEixDbkkwrPwoFt7oupUSCL34T4B1aXJT3alNTxtOyCZhejna/JRo1EaY7E6x8QtMtKSGdecF5ONDsA5UFNKMKpradj0tf/07AqYm2ihqT0TVkHBiZLqWrMg0WRQbIB4ehxUv4+uf/BJNegqS7hKoRwxK+o9B3UANPhRNBqKHj0Ycfkk/I66Qy9ShatsRbh9csMxToojamWq9hy9at0okkTvySXala48vtYYhfh3f7pSwvCiQtYqHoC2fI+sQxIiS7xjJwB0tLi+LXxXKYLeVhltXSwk5EucDzkKGaBlS8DBkvrmmO40sXIK8Vh6jCoCxfE2wZCMJEbCMqFRuViiUehrxf5RzK4lyeg/YLZJ1Ul24sZW++BruNRIM4InLHfjhiWh2xJJQdZaVuajQLVRl1eOeGzUtlhI5ydrd1Wzr5Hn30AeU9pcXwXLIdPGirTEWWRS3O01iD69AZPwWt8M4+/wK0wgDsdZWDF8GLlgmwFxC4AXSNuqDHQZfBfFLqPxnYnuTwHY/tlxIJVDJdyp5BHSyG87Vw/ON94MzhPIk4FAwXZ55/KZY6KbTqPJqxi7dd9+vIrEno/hSiWEMQEnx7Mm44R7KcrC97XFOEYFZqG7ffczOWWovQnASZEUrpkQkRyi6hmBFFeXpkaPzjV+wjf+PFkyXjkE8hwGN7DlajUl0lipBpdG0Xnu1h9fAq5ibnkPRT5KFySUgHOS44+yJ4VhVb53dIxyKrGcytXGkvw6OnWdLHbT+8BXbFxN7FZzA520A/6h6hExt/xxIwf7T3v+kjbQC6x9O9KDxFcQPFjGxYZhx5dTEqhTEQFbcGPWGYl46a1RDE+dbXXYO5ynaYOU1KX/yF5zYV5BEMLYaTBoibi+gcfAr33/b3MOI1VJ0YedySPDHW17nRWboN1/awuO8gWutr0rHlujZW19vQDReNiRksbN0uJzouZBnIdBXdiyKKO9G9eCxT86iPecGqrBrMNApl6UnXldZn80Mks7AoZbDUIpYC0g3I0F3lfD0CXJsfzVWnTBzYcPwbe53Ra26WlImAk23HBCZFtyKX0IlGAw8/9KDkAZKJIOBiGYQsAEGQGH4WsUDig81/N9i0wYQGC9u272RtTLQyhSBskwi2ZAi5iBd2rWOGqOWn5BXkc1PHRb0Jy1Yspd95+x3wHZeHY3hgWS9AZsai/TAdB1GiIYkNhGEmuhqHSQ5GhoXdZ2C5r8Go7cDhpon3fvh3AH+q8A8aR3yG2AGwnZpMmWfzTNkTpktPVnDDX34Cc3UNUWsRNTOGzdZ23seCEOQ6In5ivO+ahscefRRZEksGJsXWnMcEtu1OD26ljtn5BQny5qmV7An9zmgbwfJiadPxcgVdpV+SMF2F1kdAVJEYUKux2/oBdNpNAZosK3I+0DWbLKhyzlY+cModZGgsImO4PyBo16TDluw9wVOlWpMoHiYBsIFD6do41lgqVxmIirGCaM04hRLmYorBKQ9CBG2q2YPaV/4wXL0lP1TpEvlV+hw935pxJHMwvoWpZoGNwGv0M3U5DhykEbt8gUcffVBqH7R7yJgjSbpQPPDYIWojDJh6wGgoHVmqYfeeMxDoGZKiA/pI0KU8xeQVxwDgCHTxsGKi0+nCNl2YGuUrCWamJnH3XXcqc1TJH1VNECOAwXukTB/UWaOwdTFsNLsBLn/DVXhqcR1GbQvaWRVXvffXsdpOUZncBstriL6NJVN2WjtM+xYtHxBmsYCvftbF4dYB3Hznd6F5CVI9QGZQUD8CXQr8FdFdR6yqP7UV/sc80fEJ6Qm6nKqD5ZUV1P26APCwG8LMTNhwUHcbUl274pLXobPew+6Tz0C30xeA7FielFy7cRu5keDrf/c3mN82i/X2ClKN9bMIftVBL1Cga+TgXxxahqquo0DWsbVY5kBZmS6uhvbTB10lVau8umg2xtO671RF9JYNNMzW57H/qUV8+D3/HDVt+rhAV5iH0lLtZAGS5iGYWRffuf7T8LQufDNAljRhEuUz+V2YBVdyF4N+LGL6fm8NjYkGWu0eao1ppKmGU087XU7ODP0NAobonvDp+plMwyEGOtppoSjrCXukTv8qn5AAWpWTuOiz1MIMOVXe0yUyh0CL7I7yaBppF0Z/Lz9NWTY+OvobEvGbJlH5aOkeiqitcRWzRkM4QDSDt9xyMyqep07L/PeSeSviXGRTHYruqXuhviMCrcInpmYwt2Wr6KlULmjZpTleXizjt44EXeP3ih1VbA7od3ui6ZqemMKtN98iXkamzjb3ioCUfszWcvo9UUDsQSP7TBBA0Fax0I07mDv5JExt342nFjvwGifjzdd+FHBnkVFrMuzhURsKs1jJX4VJCkPPoGc9uBrTIg7iK5/5JBpuBCNag5/3BHQJeObGVgAvQ6OnmCFs4YOi69Jw0s6dcrIn00X7Dh7m+kGIWq0u4Ko3oE+RakpQnYujzf/lCbrYv6eYOHEpl28CGLUhcuwk6QD79z8novBqtYJ2qyOneuqACCbikOBCaZ+4iYtvVuHLRp3hueeeLQeCNFNZiGKIS+FxQXnozP/L6SHH0mJCu3OJxVLlektYITGw1hSTXDJC7PBT3bzKsHM4owq9YvlPbDp53q9CXzSKoykB1cY/N7KTo9eiz5IWaYiDCCedvBO333GrdB6aFllwajEVC0X2r1pjtidBkCnatG6vj+m5OUwvzI5Al5QXx5ku5ap/BOgasm7KIysIKV1xYNNvrt3DltlZaQDJEmrFWLYtQFcpY5DHl6ArlwM+Dw2MPYozHaeffSGagY5AryG2p/Gmaz+MXmzD8GcAs4IkM+F6VWGE03ggujSuDJ1BD6ZHWYwS1H/uq5+GN6kjNQZIDSYWJMPYGs5RWX+GzRg/kxX+Zwq6eGd4aPAcDyYsdNc6qNo1WJkNLdbx+svfIM1AvDd1b0IYzV6/D9+vIKJEQUtx+49uRj/sotlZQ6XuYb21gtqEjzDuQzNI66gxMdo7iopeofRTh4ZiCpd/FkO0PC8M6znFPqIdjyO9SDfHmC5xSJYBVTJdhftrTtq1ijTI0G9FmPJn0Frq4CPv+Q1UMXVcoCvIAikfulmIvLsmJ+obP/1JTFeZVrwGU+/B0EkzU6SZizv+oBei4jewuH8/1pqHMDc3C9vxMTe/FW2m19frWFtbRRQrB/vSkb7MH9sYA3TCHPWYp6uMyvGa+BjbOUYrEXRxB+Uir1ghQ6J0yGQR0PNPLq4sfdTrNdFY0AjXtIqNYqiBOsoGMNaJcuTnGAG2jY8sFuKii5UAga9JASdZLM918OwzT4unF32vGIBddjAKKyEu8+qL3Y0UDFNn0wtCCfg1TAennXGWlG+o0VGrvtL/jGJwRqBrdGLe+An4GmRDqr4v+g9+VALBZ556GjHjdnQf7YENvz4F02XrOURLRgG9CVe0j0GvDcvJMTFfgdugUaOLbmJjtWvgAx/7n4DKdokoEVBT3E8VUmJKHE0iHWYB9LyPqpsg6+zDrTd9BYP158TaxUlaoPKEm78AAQFdhB0ssRmYnJgU/Rn/Tk+9dqslhpXUytGOgJ1+/KIYm5tXpUZfKk8YUtEfvYwtI5SVABMP+AkU6FI5eUVntJaJmPvpZ57E2tqKNGWoCCkGUdNTjt5eFXFfn5iYguupTnABCsL45lhZPSyu6qwmkqFSIEmVIbmOMe9SLCdkS2IaQjxMUOB9CEIK5y1hitQhhtYoZMRUAwnLOQTLJTjZ3LzyghUM+eBqQ1NduONGxuUMUX+O2u5HM5Hvv2K5aK01ZQ2/9/77pETI9YAlUDZUbN22TZgoNsQw5JvWQXNz89JNuXX7DhxaOSza3ZGmqwRdvH7PB7pGaxYtGaTJJtXkQE8AWHFd9LptLB9elEYtYTOHfoIF/Jfgdk3WKHbeksXs9Rl/VIFTm8LCrrOw2teByhZccMXVqO44C7AaQMaEiASOW5XGA1PL5DkI4gYsp5oGQgQKdH3l06hMG0iN/hjo4p6tulGVFrvkvI5lFX/BUsVP8ITHx3RJ1Skz0Gv2MT81j5n6DPY+vg9Vu47r3nYdLPE1M9DstYQFb/U6mJueZ+gTelkft91xK9ZbSwijHha2zaPTayGI+piYqmG9tSw+nTzsjJtSK9sUNXf4xVihcZ1cuW2V7NY4y1X+XfvEbX9wzFeOgIsUn7p5ugCuzaCLfldcA+i2rCUGtMiUi5IHGl736jdiwd8JM2eH14svL1JrFSGSE4Wbx9DoTt9bwVf/8pPYOe+ju/4cfI9gi8BLBQ4zh3FtuYkdW3fh0KGDmJiqymYdJTzheegWAdg8GUrXic4JqU4qJ7IXf4J59GJ+ZXhi3LjAjtf5CUosy5aFlBtFCW6U6acqIfLvS8tLUsqjkSmNSoVd9X1ZfAuCd+y0wjepxu1wyeE43iDvGWfIRt2DG880ChwIIBQrkhy2bQk4IBvz7LMKeKk2f46/wiG9KC2yAYBib3YpKh2OBq9SR7s7wJ4zX4VBEA3NT48KugSjqMWz/ETjl5//yhId3xc7K7k+ZDE74EyJTelFFvraHG66+Yc4cCjC6990Onbs2Imlgyu4+/Z70W8Dc9PA2WfvQqWh44JLz8ehVhtWdQaZOYk3vuPDQHWXdFaJAF7mMB2mRqBL1gjJsOyLxjLv7sPq4sN46K5/QNI+gAo6cDSCLoq8WRbim1TCaQItslnsBGXnMdlL3k8yOAS3BLNBn513bKXnmTSX60nWK5JSs9ICyqZdfh+x2r10mq6NoIv3sQwnJqurDq71RhWrq8s4dHhRNvetW7fBr3DDVTpG5v0RSFi2K8A1oza1OACQ3a/VCYqKQGwRupN55T1RGx6DxgWQGfxmx7binVQwgC6bO3NpybpKpA83Iov+ckovmAQEjUUHbclycXZtcqg/+rKgDC3LRhYFukpAU251okAr7uFG1pprcpV2QP2+gNG9+/ah1W7LesEuykEQSvQbuwt37doloFWZtppYWVkRVtB2PDVGSk2XMF1qvivQVZYXSzCsmA4FjHNEGR3MK+i2eyJbcQwHg24X87PTuO/eu4rsRVWeGmdLCHr4eRn3RaaRvoC8r3GmoRfmuOC1b8DBVoLlvomJbXtw2S9fC92bgVWZAXtr6LHHQ4dvc01kWdGGZtjiQj9I+0iMAHc/fLvEAqUmQddgyHQp0KWaKgR0jd23F7N8D9Hwi35Q+YDjA120gLAzD5P+NFrLTWG5rnnD24TccTR6clL2wTXWRStqgVWxTtzF5//6C5jbNgfLMZBEA7ErabXWhfkybd55rjHcX5jHzMDyIrNWkiCUXRRxjsyTYcb0aGcYAq/Cy24zEDuuwOvSYl8tagXgKkwOyxgTarrY0ilvNjPE/weJhqgXY76+De+44j1w4MOQk54qfpY6nfI5xvstyumnvDm40FJrEMBBBKRd5M39+MG3bkDDjrC6+AQa3A+SPiydWghd2v9XV9axbdtJaFLT5ZEtGahTh2HLROTri0cLs/dKR2JxpB9RzRuCX188XjzmYfoL9cCcbtX0j1LaK+ku5eGFJSnqc7h5hqTolXCelz8IQrTbLWG2ojiCbbPrjyArhGXbWFjYisnpaTndsgQj4dEl0yX3qSR7FehSbV9FCW+DJHJ8dy5axjeUKotRzzDrQgROfQ0XdnYtzs/Pi6s9gQg7zQgQuEwzakiKC7ouUVOOzxgbapDYzGHBcmrSPXj2OedKPE+aU1tIT6JIVc6Kx/LzUlQtNkYlFTD8bCNQSd+rcMDfZTnRFMfz+dkteOCBB/Ho04fx8N4BntjXR30CeP/734XmWhP33HUvsiDHG193Ja7/4tfkdT/6G1cgyvqY3bYApzKJzkDHRa97J2q7X4vMqBcmgao0JvsU35duIOM3OzX1BDYGSHv7YabruPPbX8b6gUcw4cSwBXSp+6DKtKo3rSyz8f/YrEChOK8vLS3IYnmOjTyJJA9T7AhY7uImRgBGkbFFryrVcFBWAUaMXHHZJMaF+i8VLs6xliY5LNOXPwlSCKRjdg+KUTLfB3VCLK2xVMdwZI5NU6wNJHZFknBVaZSlHoIf5niapi3O6iwlq2DlWJp7mO3JiyZ2GCL85/+pJoZ+EKEx2RCTZr4HMnzc4HvtEPXahHgJ0g+LjCaPhToF3Uwy0BMR4quOT4rdbWX3QHd0zjGuhwQgJWDPucFwDnEc0iiYG48JnakFch0K41rB8CxT8jOx81VZqqTFVJLcUF3n26X9JJKk6NujHQO7xNiynmaoulVpijBt3iuu4lxvlWO7dCwXOY60kFCAWQ30EkKXRybqEV2bDQCuWKMsLS/LOjA3Py/gi0CVBzDOAzJKlI2QVeL9Ey+3jOOzfOaCTS4aA9SqcKSmqzTy5f+mSFGpVLG+Ru2whZpfk+7lbVsXcNedDGznXC/KVDk7I4sjUpFuwr2Nh4a11VVZM3q9EJ0gxasuvhwrfQ0dvY7EncFV7/tNwKzLd3eQwvcbwpK7liaATdNtOL6POM8g1R8jRStdwre//zdIjK6ArtxkWgFtLviqCnTJke2YaZfSbmLjE8hPR+yJG7smi9lXMLN0ClEVDGUurbgj6jbZ0MY5L/pFYoiUgEdF/1iZI414rlHBpRdfgoz5yayoJYmyikCK1c4adEvDUnMJd9x7B/xJH52wgyhjvicnguoKpmVQtVJBmvDATJ/ALrJoACsHbFqOkI8fUBfrSkmfzRZi00IwbegIWZEwhbOHZjsIs0wakDKuFeKMP/L3Oi7QpaZAEQY6vMrlmXLTlR8KEUfUnJV4+JUr3gs/q8FjmywnaMwoEk+dUiXqQ0JRCmM31U4urFrGSUpvEvqrkFztIk/WgHAJWt7GD7/1VbQPPoOGCdhiwKjMFUsDQcXQlZ76xcY1HDvFJnyUgTMEPeOq6hOg69iwYK6LJmpmahYrS4dFKE3DWnqqcSEt2cWVlWV0Om05FXKhJEPEeyddglAbhHj+SDkkwQUXvRprrY6URXhcVYvAuN/a2L0vcux+8g8wWmBkpLPLkJOMx0+wW8xDj15btoPnntsr0OH/Z+89wCSry/zfT51cuTr3zDBMIAclIwKii2EFFOOaQEEMICLKiphddU0ryppwWQzrurJmV1eMgIoBBAUlR4cwoXNXDifVuc/7nqqZnlH3Xgefu/e5f/p52h6H6equqt/5ne/v+36DugdtobqF8erTbjSZnpqk3lzGzhtUNUdrgn6So+fb2oywZu0a+hmfsN8gY0qVUI+cJyCjT9YtMLt1gYmJKRXoD1mw7T2Uw3gTcf05kvQdEkeihSoMHFwFZrYt8rn/uIbV++zNnfc9QLcbc+YZzyTq+VSKIzSXOkR+yFU/+qFeX8963uMxzIC1e67RUXyt5pMpreX4088n9iaIDamd0dwCDXyV0FMB0bIR9cQWb0nFj0/U3EK2v8xtP/kmCw/eQikn1644kIcS8PRwo9zJ9hP4gJHUiqTUnZce8xKsRDbjtB9y6Dhd+ecdHNfgTwN5XHrJGjiuBG42yOUsLbc3MjahnyGfnSL0UwDm5SR2oUcvqGM5AuwS1VVZlmSHNVLWLVNmZqFOZXoC34dML6sMXa9fIwwb2MjNo0y1ZRMlFl4+HZcKw5dzbRrLW5gYyZLpd3VTDwKDXH6Mdk8mKAam06fZrrJqcoxmtUncMcjlSlrhJC7rRA4XEn5bGdOw0LwbYMaB7qe2VSHJjNHrBjgiqs506Jk+Xt7V91tePNtMy9mnpsfp+S1NUxfThTAyQvrL76ngUwwh8n4icSQ2QacldCqRY2N4Ju1uA0/yvzQPSW6ALn4ModMnV8nSaC4QdjpsmFzP4twsuYKh4Z6WW6Dry/toKfskB3XpY1RdlICVNP9+8P6LZjBleDOxgLyU9Rs6ldMC7oG7c5jR8qcucAV5abTJjo8dVoQV3EUK+nYBJ/Jd4uKUvLSkL5lhaSivXPvCQgn4qi4t4onmKvbpa+iq+FMlv0sOCykz6ciIVw4NYag6OsPJ41WmyU+vZy5wCHMTPOW5L4PsOJglZcLEhSmBrLbYXBU1SnRHShSKDDykLT5Gfnjtt+glNWKrJzdC1TKF6jqVUbbkXO04kPw/3wOHkCndz+S12RVo7SBMBoB2aBjYie+Tu3k6Amy32polqA5wcSMGPfLFPK1Oi3KpjN8JiNqi3U6ZrZyZp+KNc/BeR+GYOa3tafttMlZfhfGdUDK7YL4+w21338rc0qyWvJuuQRD5ii0MUzISmxodFYUWsd8na9vYckjyazhyoOsGFDIeo+4Y85vnmRqfYMvmBzBd6deVcPWYjO1Q7YZ44pj0CrhyP+v2cColupKcIOGqRjpi1n3ukYwXU9AyZA6GIOv/DnTtWOACup77hBfjhDmlZSU6wtCE2dR1Ik4MsXTKC5SmwcoGvSvoEopWtuI2RlKn353DyLT42be+RNJcIp+JcOVEObhwNQF68Knmkf+96cJfusb///fvpTvLcBgpj3LPXXepAH1m68PKXPg9cZlYeG4auyB6KRklymxeTiVyGnYl3iD2lc0yLBESS31ThgMPPoRmu5eGRA4s2SlGTpsFdqzbQXnwblqWZe2ITVxobHGGtbuSll2iWmsyMjrOTTf9jlKhqEaA2vIyhVwWz3HotMTtZOkpH0tGIKILqVCrC709QmlkgtHxUTWAFysm22buZ3KioG6o+uKyZic5RjYtzBaWRJ/TcIQxoJkG41JxqHXa4kizKRZGaTfFxSsBqAnXXvc7pvc+giu+9l09gb/0tFPwO10mRia55/b7mdmyjc2bt3Hssfuzx55lwrjFoYcdor9vp51gj67jcc97NZEARiuvZcoyrnJNk5wlu2xfgUAgNUcSdCm3g/Y2POpc963PEdUfJmcHiAolvQ5TzVpacZKWLKdb9oDrUAZk+JmCLlNAl3Jbg6nkYGKxI/Jjx+FvyHLtuObTu5SG0XaaYEqYpMno+Hoe3tzk1lvvx+/FNJtVpibzPP5xB2OZHQpZGWs2MDPCtiW0mm0KuUn8fobYkRLiPkWrTOj36ParGJZP2bNotyDor+ZX19/GMccerQLoTq/D7266nuMfdxBJUKNSNCTYTG8CUt8TJXl8idFwE+oNAdplFueWKHmTOibuhVUMU1LRPdrdCD8R92mX0bKwUF0iP8axKjQaDlkvTy4b0/ZrBKawSxmytiThS9l2dqA1HBw4Ra+VdWg1JWtO3HLivE1ZlXxO4iNMDdct5UvMLS3hjowSGvI7LlPO53DCREgEHLusNU2L3SaGZ2BaMY7ozTohjlybVp92r0e+PE6zLTdDi3yhQKNeJZe1MfoBhvIHw4yp9P2Xf6cfEuszqM1aCbqG2rKdI2N23kLTVfbHOUsrAVZ6t9pxSNv1EYRJTPtR0yBhofOE+ROGW8DfA3/4g2auaRKnFGgLM6I5c9EAKDqpI1XGYMK8xdAUcFyeZHLjQcz2DMzRtexxwFGsP/AoTG+UKHHVWSyuadlPUjIuje6QW6fcMQPahDT5/k+/SWS2wQ1ohy26UQ83n9dDqu/vGJ3t7s1FJU3D12gnB3V6Y91hRhryVzvDWxHCS+dou97GlnFgGFMpV2g2m/oPJX9L+mnL+TK9mk+WPMcdcTyV3JhGQdiZvB4mJMy0ISPEqIObIWxeLAAAIABJREFUs7jx1uvJlj3u3XQXQdITf5JqVkNZT5ahwC4IJRA1DRsOewZxLyZrmIzmbPrNeRYeuI9JL09ntsZUYZJ+N6YfhCwsbCVXMuj2aniuSScMCc0s5CtM730QmdIoc50u4+v3ZL5ZVee3OMMFe+i+9kjci7qdDZMr9SXarpwYvLIrThArM1cG/1VA10lHP4sxyerCUQpPglJlo1DQJSMlMVANmC55C3cFXULfCcWXSVpYmS5RayuW0eEHX/kcbtgiLxZicbTIxTm46T4Kunb3Evsrf5+Mk3S86HDfPXeTy3p0mnVGR8tadJy2Wol4Xmj5NP9KqHEZEchak5O3iHrF0SjluHJViRB9z/V76YlYdHpDputPga705rvykPAXPj8ZE1ketVqLsYlJFpZqjIxOaMju9PQefOWrX6fXCzj8sMPUZSnak6oYNHo9Wo0GxzzuMMKoquOQbs/m7nu3UmtJtVCWbCGPYQloEfdVm6c99ViyNnQbTVzDYrQ4qsn5rgT8DkT22xmvFQchOc0GgTATDuXimAZDSjyB5xW4676tLHQdrvzR1TrWe86zTiTvZQl7Mb/4yXW0Gi3W7bmaI48+iHZ3DsuJOeroI1lartNohHhjGzj+RecS2qNknJImasvzdAyTrCUAzMdys+rP8xOwpR+tM4uX1Pjxlz5Jtl/FMzop6FInVbopDb/+EegaAq6h6FpBVwrUUqnDimT+P8E+7wq65GcJYzW1eg0zyw16iYtdWk0rzPLZf/82N/x2q+pnCkL4BPDEx09yxoufTsmNaCxtZnykSOT7mvnkOCXCBNrCVEU+Y/kKzday3vAKBakc8Wk1ZMS2P3fcOad9gNJ20YvaCqhPPekEuo0tFLPSsBHQj8VckadvjNHPOPhJFzcv45aWHkqz5pgaiMJwK5mM9Bvm1Bixba5DrpDFNKpYhhgYoFycolWXlHhxubXIyEjPkHUBdkaeQ4Rjx5okX1tqMTYyRaftq5bVzckJvUO7s6Tal06rSz6b13Fwu9HDdUoEsYFv2jj5HMvVRQqegxUEuIZ0lzp0BYCJuUH33xDPTIgEVHlSeG0qqIwzNpaT0x1eq7OIcDTfzR8Aa6nTEnCdar3SqBQdxKbxKwLUhzEVK/78P4az6nrZ2fK/ctQ2XEI7gNeuo7jUoJBGPqSO0KF7VNgvSfS/8/bb6UfCaMr4WDJngzQfUnLYJAbHdInk+ozk9ZcQYHEhRmRHp1i972NZjhyWI5dGkuOFLz+PyCjgRxadbqzZl47sewON2RB0yRA8pCVRqfzo2u9Q9+dxihldQwK6ssWCyhK6ytauiPv4C7e/7WGxOuvdMT7cMTAa/t2uHbnblUR0gx6jo+N0G12t6Ok2OoyWxui1ZW25ylgKuAw7IccecRyd5R6P2eexmLGbSpIkSNi2CRKfiIB7Nt2J3+9w30P3YHgZWkETyxWmWKJketqvKHumgK5mq6Eu6G67R9Yukc248qJQsRPC6jY2/f63jImDd7HBmDtC1nD0IBWFbXIliTNqYRqxHio7fYtaZHDoE55CKO02HR9zpELPTAhkvRsJfdWH/6+DLo+9xw7i0H2OJG8XyMQmjhS1RjI6cgi16kO21HS8+MegS/SAaTgc/Y6W6obtGWyjw8+/+1X6zQVcQb4yv9UxhNhEV7SP7zpe/EsX3aP//pG9AkJvGzaWhDR2O2zd/FCahK2VLzLSEG2NUPCDqh2ZkYsbbmDOSN1Y8v9lMRs6cnCzBSqjExRLI3R8scEPpgJDpmt70WvKpDwS0CVOM8m0Mi0PxxMq3Mdy8jRbAd///tXMzTeZmYVzzjlVNQs/ueZq6rUeRx95ENf96g7WrjE57LEbtGvuwYer3Ltpjj88FFAe83jMYYeydv0qLCeg3ZzlgH3XkARNRnIefREHS21IGOrJNr02hozXUFA10MCIuUU2LbnBWjlCX64tD8t0ue3uBwitUb5/1dUsLMS88IXHaJbX737ze5q1HscecyyjYyXifptac4u6GNeu25N8vkK70yfxpjjhRefSpUDilDAdMaWIaKSPFLzIsV0YyL5p0hMNjdnH6C1h0+AX3/gMZm8Oq1/DlJOo7tuq7BkwXTJmXHkqHhgWlO1aEVAxYMV2BV3pHXnFKHig29kOvAY3bNOM8aOMujhXbziE+Sb8wwc/yZYleMGLn0mjGbBhz724+P2fJmfBv1/+dprL95OzGxhI9UufcmmcbkdSwR3sUkFvZkU7T0eoLckoMwKyVo/5OYnlWEe+tJqF5a3MzM/S9mMOPGBfpioOfnMzeaeu41YzIzlcWaJkikYnwat4uEWL2YWHldUoeqtJwi6VfJ1uZxnHG2NmtonjjDA1PUmULNNpLxAFHRyZIlDShoFqs87Y1CShsGki54hs1bVURkJqywvYmRKeNYpJiagfML98D1NrsjRa25gYL9NtBRpCmelH9LoJcVwiV1rFwwtV7FxeGRzH6DNZdGlVlwilwscrkh/bg0bX11Jpz4rI+EtpI0N+ghBXD0v1ZkeZp1Ixry0iluh0wwZWIv26AszF0JS2R6RgScwpoodLq7m2p1UMmC8BXP+TRnwlSF+5ke0EtgZLaOdK4+G/7qsGTph2JXVVm5rqg0RDJqDyoU2baDUktggdI4uTV0CYbYlRxNL4B9XchXIYkrBTm77hYBdHKUyuJcqNMdeBfn6CU55/JjgjLDdCSpUpuh2fUqGk+iatA9POVuG8JV2yo6Bry8If+M1tvyISTZcd04k6GoAs1U2i2Us7IXfvIzU+DIrt/6QwbHj97fo15Wc03FTcl6ZD2I4oe2WSbqI5W1Ev1gmI6BUP3v9gwm7E+jUbsGIHAoNydkQnILaM6Qm48eYbaHRqtIIGVjbDUnMBO29huhnaQVuduVKKLeteNMAiVRFJiE5mI4vR/ASG36ezsMCkZ+H2lnnolpvI+gHjTh6zlyFodcjnXPpJl15cg4xEhSTYXo56mKGduBzyhCezFGXw3Rxh1qORxASiZRS2S7Vd2r345l0m1X/JGzAcAQwf4i9juqzII+uXOPmJp1Kyy/SjDE5GSqkzevqXub4k/u4YLw6ZrsxA0yWCUFlw4hzr4ZgRhEsSCcjmW65ny7230G8taoaXLdSuKsDSUeVQkvUnos3+khfg0X/7SF4BOSAO+sJHymV+c+OvGSkVabfq5HMSBJlusmKNFqCl99GBdiN1R+3oMRSZ19D9Z1gea9dtoN2VEeOOLWXICK0ciT8S0KWJ64mN4xWJ4oyCrcrYKj7/b1fQbEXMLwQUyy7PfOazlcKemdmmcRKrpqf47Ge+wvgInHTioZSKBW76/f1k7ArX/PxuSmN5Tn7WqRz4mH0JozpJ3KBSgMbCZsYLLnnLoNdsEgY+tui8toOuAfhawXQJHpWAy243hMRW15LovAQw3n7XJjLeKP/9g2vkgMfpp51A0PW5+sc30G1BLpv6DEbHLB537MFYLswvLbL/AY8l6WfxM2VOPP18cMfp4REbWSzT0yBWI/L1uap4WzQucdpFZ/ebkNTZfONVbLvvNyQCvJLudtAlMvgUfKWOz+G7t53hWAG6dqh1BwBzxWl75yFG+t8HQ8odLlVpo7CFyfGImWK+Bu3I410fuIJWDJd95l1EsU2vC2+54J00W/Bvn3oHrlmjWKjj95axTYnjEFmNraDzodllPvvZb+DK5NiE15x/nv4Mz6pTyJd589svoxdmeMs7ztOBmeVN8JEPX4wZNXnr35/B/NbfcOSh+3LX7feyZvXBLC7m+NTlVxBYMbVun+IYtNpQzBVoLrV4z1ufTSnv0mjnse0xPvHxT6vOqBMEvPs95xGHAuL65OwC1VqXz33xm8wtSK+hdCUa+Jqd2uctbzsV2wzImuO85x1fwkiEhTEYme5z1tnPIcnUsO2Eds1npFQGTXy3abTyTK45iNe96b14BY9Ou8c/vutCDH+J2G8wPjZCtRHw4U98kWY3vd4/+I9/T8lrMD8/R2xP84GLP6PrTOpP5cO2NC6Mt73pLDyji40UpgtrJwxYumEoVMikoCs1O/2xYzIFXX/+9jYcQe8aepy6mHfsGylQ/1PQRNyefTX0KPNuS8i3mTLxkpZvWfidFjNbtuhBspDzCPw2UdBT6YSs6V4gfa9FPahIsKockPqGhZ9YhHaOPQ88nPlOQj32+LtXnE/Uz2G4FXqByczcIhvXbRyE4ko2mYCulKSQHkYBXgk+37zqy/i0cEs2nbBN30zoBKm7W0agjwR0pd2vA53OrveCP5sBtuJ6lS7RsI/dt3ETDzty8Os+0+Or2H/v/TWGY2JkQse3Mv4reSN0Gj36vlRROdj5hPnWjMqQbrnz9zy4bZPun9X2Eq70Jpp9Wt0Glmvi5kR7G6heTKQq0lLgB31cM0+WAlG9Sy6O2TBawp/ZxO9/ehXlfsLqQgW6fZV2TE+PEyVtenEVjIBYXsfiCI0wQy00WHvg4TgTqwlzBWbabcyRIr6CLmG7UqD5iGqA0sPkykX9F4Ku2CUfVXjmk56DR1b8g3jk6HVEcOjhhwG2WMAHgnrtCFMnUhpRofUw8jsMXUQZn0zcVBcj7Xmu/f43yHSXcfsdnL6voCv10jwKuh4JVvqrfa84Q8TRJYWluSw3/eZGKuWingrDoJuOp4Ty2u5cEvFjqpmQzXQoqFc9RT9RLU2uUKYXxBxw8GPVMr4y1m5X0JVuNrs/XpQNJ1uosLjcxHGLCrpGJ/bgQx/+DK97/et4/wc+SaMBZ5z5HD1VFvKp/f8P993LjTfcy6GPGefE4w7RUep3vncjTzv5JL555TVUmwFrNuzJwtKcbpr77j3Bs05+AnuM59n6hzsZzTmMlwqMjVaYWZjf0Xq/Ivdo+B6J009qXMJAqkMK27OgPC/P0nKDrbN1ZubnKBQNJicqdJptAj+mmB+j1epQGSlRbcxRKBt0wxbLtTpP/Jun4XdNFloGRz7lBZT3ORwyJWqdCC9XVo1K1G5SlBJj2dTlPZZtU0qAJZk+rEH1QX5+5RXY0bzeVOVXT1ku+RTh9J8BXbrBD0dMg1gBfSN3dUcNgdYOPc7Oo6O0jaDWWGB61Z74PWEqTQy7oH18Ts6hF4pDMUehMM15r/2QjhE/+MELyBdlBFzFD2rqUHTdEg9uWmSvfY7gdW98LzNzfYomWutSLMEb/v4VrF9rUiyWee4LLmZyVY63veP1OuY5+9y3E/pQsODL//YO7ORh/NYsxAaF/DrI7MVpZ15ELYLKFNR9VDsnJNracbjk/S/DsxwWa2Nc9KZ/Ip9NwUs7hGIF3vePr6dcMGkszRL4Jv/4of9gWx32W1tk0+YmORuaIXzx889htALN5T5//9rvMFKwmVuSNj+47LOvBbOB32sR9fpMVAr4nTkct4yT3Y9XnPsBuSep6F/wxuox+MA7X0vOCahVF/nEp/+LB2egUBZGO0bkfpd+7CyNn2hHY7zhTRfTbKv8T9eBCPfLefjYxa/DpYmdtHSNCNuVhsmmGr5hzMOfSxtaOXL8U3tWynT9qWP3AHINgFa6Q/yJhGRhapIgdeeq413MPwP3rgDqjGR32dx7912EvS7lYp5A9Kmhr1osyeCT0ZS4rDWXTswBiRgLQoQisIojjO+5D1Zpks3VHs8647UqQ8iWVjGz2GJqek/992kVTRoWLRpWISGE/RHQ1Y0bfPPKr2Dk+nglm3bUws5ZVFtp3p3Esuw+6BIQkTpNV36sfLwhWP3jnyEnbgGKNnEAZa9Cr9pjzegawlbIQfsexPrVG2l2G9r9qTEwvRDPymJlbFzDJU4kBLaF3xczB3zn+/+FhCMI+7XcWqQ0XqTRrauOy/bEGS4yjq4CL3FyC2MsDmE7k8UMHMxun7w4ayOfZGkb/uwW7FabxtY5pstTamJycha11jzFMYtGc5GSOFcbHcpTa6mHBs2Myx4HHEJTJBaTEyxHPR0vprou0ZMr0/WmR8B07Trj/ktBl0M2KvP0E07B6tt4Rp68UaTTlFOyzPdF1yVT+1SEJmsrtbimeRl6IhnclDVROe5C1CYJqtjZPv/9+U9SNCTDKy3ENrWnUfQtWuqXCkd33y/7V8Me/8c+kFx3sYABV0NE77j1Vq15GRXXR7up9UzilpKMJhklyuaWbraDjKFIYibkRG7hh5GCLklqFhH94Uc9ToXtOnrcvl/+sZD+kYAurcWVTVJOYOVxLLvA1pka45NrCWKLd77rE9gOnHnmmczMzTE6Msq9997N726+iZFKiSc8/kjspK2ZXj+6+le88PRX8cGPXk6vD2e88iw27r2erdvu57P/+kXWr4Y3nHs6Vtgga0T0GlUdU3jF/KCQfThI3flyFmAqzrNQxN3Filah1EXoPzKG6+a5+aZbKVeKuNk+M9seppjPk8+WaDaCFKyJUSHuEBstCuUc3SBir70PpNeziMwR4uI6jnnq87Eqa5irBRQrkzhSudJuqLZHb3yWLUU/RHGgyfRmUMO0ulx5+YcZcZs4tFeArtSploKvIWAa7CsZKWtOyEjfn1gH5H/kpjmsntnpQkq/VyG7ZroN6nK2u9nT8NBsPsvycp04shgfX8PiUpNcoaIuWNcr0enC2972efwQPveFi6k2l8AMWaxuwc2K2N1lZnaZQw85juc87020ItGAWfzH5z7Dq1/5CmqdPpLf+qH3n8nY2BQve/k/IaTjxz7xHi588z/Q7koWWoFetcUX/vVNhO07yNs9PDtPt5PDdQ/mpa95p0R48bn/vJSH5u/ByRY495wP0A/gS5e9DNd2OeuVn8F2cjimz6cv+ySvecMFzC77jJbh3e94ORvXjhIEDi962QdV2/WZyy9Rp9jZ51xINhfykY+dQiHXImxmMOM1EOzHBW98D30r5pJPvYt6a0aFbVnTZXwkS23xLsYn1vDKc/+NurxG73k3ieGyYc89Of3005jKwScveQO5nMlrz/8orRAu+djlnHPOueS8iI9+6FV4WZtqu8T5f/8hBVwfveRi3ZsvvOAijZz45EfPo+T6OElT8sa1vzMdMQ7lJmkGnAYP74K8/khIL0tolzvdUEi/kg3fPlrcidnaxeG3fbAj46JYwYtEiwzjRmQZpv2Zhjo877jtNgVbo+USYa+nDL7EnUjZtThTA0HJCRRyRc0Qa3VE7F5k1Z4bqfkxZmGcpZ6YNEY55QWvIDKKxEYRw8pjGnKNpU9OX4cB0yVcV5j0iDM+3/vJd4jEsBM3aQZ1KpNlulKMLQzhIzCSpS5hVVQOjq87v05piHi6+aZ/0uCzFMLKL9s3ydll2tUeU5VpCDI85bgnY8rfmzmW6kuMlkdZbC6qk1HcofKYX7niq7zkhaeRl0MdYrTo0+63+OE13we3T627zMh0hZnFrbhFV0GXEjd6/8gooSO/ixhgxPiUhIbyNFvueoBbf3k9W2//A3uNZjjtlJPIBSHfvuIqig74XTE5gGjmT33+QWBEhH7IT3+2iSOOOwBvdJqvff+nzLahlYEL3vn35KdG8M0+kRmnzQdSpv6/CbrM2CHTtrWDsSinpiRLwSwNHIyS1pfukJrFNXCvqOB24GDU9BadT0G3J5ZTEeE3sJ0+dBf41r9fSsFoUXZiXLoYUZeg19LTh5w6a7Waaod2G+r/H4uW/kpPXEoDpAKjkFcG89577sIW52JX3ktXHYziZEw/BpT09h895Kky2iM3O7egHXzVRlsdjMcd/0Q2b92qwXg79s+U5Uy1PruOxHfvOWWzObZsnWXV6vX4oUEYWTTbMavWbOTCiz5CLg8nPPFEyuWKnrJ+8L0fMD09xuOPORpiH5uAarXKPfdt5nHHP5l//cJ/YWVtTn72szjiqMOp1xf41Mf/mXIWXn3mqawezdKtz1OQLBkR5RppXt3Od5Sdn5vGQA0DHROx1kuwqDisDG7//a2smpaYgRlMM3VQNeXkVpyg1xPpc4yXt1iobmV8ekxBlx9IvcyxLDQyBNnVPOGUl2COrScy8tQFZORKmJHoHUwdq0jmRCAOPCOhWZtjRGidYJlvXv5PTOXbelPV63o7yzVkuwbxEYN+zWwuz8zMLBOTU1pkXW+2cL2sjsE0G0oEfjpyTjv/5FPMF512h+lV01SrNXp+OlaR7CbXy2FkXPzQx7L7+IGv/atR5EEyxtYtDS7+yLfZuHeOV5xzBvlylrnFWSanpzn77EsIU7MaXR/+5bL38boL3sFyGz7z2Q/T77XUwXbOee/RhfXFz19IqxXx+gsupROavPHCs/n0ZZ9iZHRKXaJ7Tri8801nUnBmmByxWJpfJuetJYw38Jrz30vfgw/88z/SjOYpVsY4+1XvVnH/v/3rSzSO5KVnfUGf9xVfvJRGu05oWpzz2osol+CjH349iV9Vvdcrzv44hu3y8Y+9T+Mw3vCG9+GHDb7wxWdTKlRpzktd0zpsDueVZ78dHJOOUHYWuEIOBPDOt57O5Kg0d1R41Xmfox1DN7YIJDsJg4mSjR21+MQlF9FPegSxjIH24qxXvVGB/kUXvor1e0j6fUCUmeaVr34LhWKO97///ZrA//rzzkdk/5d/8s04SQ2HhrJdKegSQf2wLzW9gQ8/Vo4Sh9VCwrSK4UbWupafi45MMlCEOZFxninB3AO2ZvBwafelFNMLmEr1YkNwolVKWm1lpPmAkc/k1CR/2LSJ6alp1XOJflOqhvSwmIGFuVk6zSaebStp0JVqoqSPl8/SDjrKwBTzRUqlCvlcUbssRY8qjJdTrNCKDJqRQ+SOcvKLXk3fKBNbFUxXdHppddRwT1M5xkC7LIxXQI9W3OCaX/6IancRq5Ah48QqNvfDHo4CkN37UNbGSvtx5VrTjlx5zWK59tLielM6WPW1sDWPUa5Fcb/KtRq0+6we2Uhryedv/+ZpmsGVKMteTPWqWiOYYaY6o9zdT6/9GWvWrGV5scrJJz0DU9zvsp9lEsLE53tXfVey5vHKDq2oQZQJdLwoAvYdeHvAWw4CfeWwvzizxLrJvfn4By7B8/u85dzX8IGL3kmxD2f93dMJanJN5Pntb29iobZIeSLHAYftRXmkwO9vvk0imZnec28St8iXvn01/axF7Lk86RknceQJj9P0+2w5S71T03y+/9XxonQx0rbYe4/9OWivg/WJlZ1RRZ7yBogrQVapuDFk8x/eWAR0pSh6OFZItFNJxhniLDD6HQxa3Hbdj3j47hvIGW3suEXWjLHlpiuOCNPRN16cRru96nZvrT76Xdt3SXHwmHryE8F8t92iurSgLJcjFT6a3D5433caIa3YJvqiTfFotsS1VdIZvZgW12/cR0tWZByZsmPyP39l0JUkuLZJvdGkUByj0fTxciMKvuTru9/zeR2hnH3OS/jDHzZx029/i2Vl2HefvXVsamUSygWPm357Mxv3PYCN+x7M+z/8dUan4Pi/OZGpVVNs3vwAd972Wzaum+RvT3w8RadP1K1S8GQUEWogaAoq/xxhndENMAVdafCw5OII8LIyBs2lZRq1eeKkRRR20+iBVo9SYYIwTGi2G4xPjVBvL+KKdqjV1dqfQw95AtWuTcMoc+JzXw6lPQjNEp3YxhZjgZj6kz6RUPmuZDUJABJ3Y52sGZLpLnH1t/8Nx38INxk4VRPJspf0evlMRfUC3MTtKTdPYZXkpidMl+QhSeem3FwFQHU7nTSZW8Y8plQvpSnpDz74oDKhGzdu1LUgPXkS7yEAWLRtrYbP5PQkc8ubMVwHrzBGLyxw081zXHbZ1Rx66L686CV/x/ikw9LyZkwzVDbw05+4HC9bphUkdIM+F174Vk4/882i8eU1rzmNIx9zEJv+cD//9M+fp1CAj3/k9dh2kRef/j4ibLK5RNnZyy//F857zWuEPONLn30TVv9hLFpEvmhtxugnG3j1a/+RyBHQ9VY68TIjY1OcdeZ7tbD8M5eepu/Za87/HFLd+YK/ezZ/e8rT+fHPruGyz35dtVufv/wiXAN+cs11fOkrv2Tf/Q/g/Ne9mrhvcPY5b8cwWnz+Cy8ia89ihRlayy79YD8uvOjjOjZ8zBFHUG/Wda3ff/s9ZE249OOv0KiN11xwqQLNfQ4+RHtDTdGshA1WlRPOetnzNBj217+5ncrkQfzyhjv48TVXU3ATvvafFzM7u4V7NzW4+JLP89hDDua0009n9aopXv2Kl+sh4x/ecg7jpWQwYmxK0Q1GJnU2DiOE0jP3jvFaurWk6abajSrBt7IHaBq/uKAlaFlqlPpao+R5RdVhDZkxXV/bO1ENzdtK2w8E1EsemKUsjehMBcQ1Ox1WrV7N/Pw8lUpFg3vTbsu0AUUCNxcXFmhUq2QkaNeSLkBDndr5Yo6M6MJj6QWW39cciNulSDxWJkyElN2+iZEf1y7GE055CWSnIDtBL5TsNGG608PGMNdQQ73V6RnT7XeJjZAf/ux7dJMWviGuxjYZN9YDg+SL7e4NUJMPBdRogK0ALHnAtGBcEtvFlS56LWmjkeDSdlscARkmJyaYnZll4x77ctxjn0zYTXCkakqeh4akZjAdCQoJ2DK/hZvvuBk/7ul0Sh5rbnaeFz/3NA3fLVGm63cxXbj+5l8xU92iafyRFHzbovQKVoCuFYBLO07llZMMTxM7zmP5BquKY9x+/XV86dIvsO8qj5OPfxJ2lCHuZvjmN75Pvmxy5LGHMbo6T5SEXP/L37Jhr/3ximPcfOd93PHAFv72Oc/l8iu+xTFPPpLnnPY8ekmPvByWgxadXvORCukfWWSExPjbkafz1JNPfKYyXSWrQiYWv7mpm6eArvRWuYNS3gG6Ek1PlrRy6a3KifI3CQkkP8P26S09wLU//DI5mjhxAzNqkzNNIj+g1/Upl0sEIqjYXaj/KHx6ZK+AaLrsNLdKThylQl6LYkXzICLktOpthRtvu1B6x0YxTC6XLUciIkREL0yXjLTWb9xbN9dUu7ECdG3PlxtkQO1GBZXIiJmWAAAgAElEQVRu7UmsidCBJBSbXjpmrExQrXfI5ke5+ppfaM7VKac8ky2bt3D//fcpmBQgKW7NdWvXsuea1XqCeuzhR2K6Oa659jrsXFFPufJ7T01NUCp67Lf3WvZYPUrYXibo1sg5EpmRnt7/pMZ3BSOYTulSJ5eCrsGnEBcjuRy/+fXPKVcc2u2qjnq77QDPregpWuI4ckWXpcY8jpbpmphWkb02HkYzcGiZRU54wSsgv4bQLBMaBW0ZkOssCf0UQNl2emr3XGQmlok7mGGdB27/BQ/f8iPcRJyAKbu1M+iSQueuBjhKKrW4u6QXdcuWreo8yqrSX2IfOtpQIAJ+LWYS9k+0QX1hr0IFWatWraE8MkKr0xlEdIglPYtn5Wi0Wxh5AyNfoBm5XPnj3/HDq+9j6xycdtppeJ4Um28j73Y5/qgDkVchZ7p6gzXyHvNVyV0b5cof/JzvXX2zgtwzXvRcvvrVb9GO4Okn7cMznn4Utp3ngjd+hiAyVXf4lKcdzWmnnc5ZLzuf0bwAqPPp1O+m6EEpP8LSkozL9+EV53yAJAuXXPo2ulEN28ly1hkfZbQE//zhl5PLefzHV67h2l/ei9zXnvnsk7j62h9SayY8+Sn78ZxTn8X1197A1756LbYHzzj1VKIowLRz/OdXf0g22+H00zZwzOFTTJZKLM0EjFaO5qxXfhg8m1Oe8wJ15jpmhu9+/etkDdFkvVqPwl+/8kZ+8Zu7Oe7Ep5ExLMrFHFFnmXymxZNPeJyu9Qvf/DGWu/DcF76A//zy15Bl8PnL3suPf/QDvvTV63X9Pus5p+rhSZ7LFz77RVaNw1OfeAQnnXikul1tmsp0GaoOTEGFTjo0Cj/tNt35a7qpy1qQvx/2tgpgEgAloyZh+qT0fdh8MOj92V5OL4tIBNdyfxHmJQX2KcsmfaBN6Xd1s6xas4eyX1JBJestZVzTKYwcNJS1iRM9QAjokj1LQJv0XEr+WhgHasQRc4vGSGjDgZSQ99PuVSdHN/Ewy6sprj6QA475W/pmhZAclpUbVBKl0Smpp1P2vPRrILqnfo//+sE3MHIJod2mlzTAFSZJxotpD+fufMjji09SnqcwXBLtIKBKwgQkAlZkBlIyLpEkApDyXkEztw468GCNajlo78eSZ4RuI2CkUtGwYOk7ljDi2+69Fa/scsMtv8YrezS6DZWKyGO0G12OOvxoNkzuQzEZSUPVrYhWWOfqX/6IjBdT6y2R8SSmIdoJdGXk+Q6rfPRQJwc8g7hrkelmMHox3/riF5m550FeePITGbU98obH4tYaP/j+tRzwmPUceuRB4EpYco8f/ehXPP2kZ9Doxnzrez/CHZng9W99G+e/5SLyE2Ve9+bXK/NmuLGOe1ud2v8+6MrJ6Xi5xwtPfjEWLm4/p9oulfrLi2P9KdA1nBDL4peMmiy9QGIGxAoqEf4NbLMD0RL//cWPUzBblOwevdo8OUvmyA7NWkub3UOJbH5U17U719wj/x51eNn0Ol09RauL7zc3qN7BEvGhCOkHI6OU3x+KpXegZFts12LRdlzqjbZ2FyYZi1qzzdHHPF4Z0O0c0DDPamWO1UCYvTtPRkCXLeITKaaWYMy+Qb4wwuxClZHRSYIwUdAVhTGxpk0bOmKQPi/RqsnmX/By2i/oZLMs1xuURsYxHE+dSVPTq1i/fj29nojb21hGTNaTE6Vs4r20dHinMemuz2LwOg16woYsQHp/knN1hpF8kZ//9CpWr5Fi6aYGYEah3IzyKnJNt+6IZq9GriSCVptON8P09H7kR9bQNlyOPfnvYHwfQrOiNwM/SshLW0DYU9G0/Ky2H2K7rjIvSdzG6ndI6g9y7bcvxUvqg9GisFtxGmQ8YLrETCEl3cIabN26Vce00rEnNyOpgNIyYTnZyzhDdTSDGhmZCGm8SKKxFdJNuHb9ehoC8LNZFdNqlpK+1vMUxyeo+QmZ7DjnvvE/6Mq9VYTe7dTFKQftkQJ86qPn0lreSsmV4N0Ip+ix3OjSj4t4uUmuvOoXfPPrN5PLSBsA/M3TH89T//YYil6Her3FhW+9AomvOvmZR3D8E47Ftsu89pz34Rnw6Y+dxkjBp1mbx8x4uM4ErW6RCy66jDAD77/45eSL0h3oct45l6ru6ZJ/OoNyuUi9DT/7xS1c8bVfaK2eZIad/rInceQRh5PzSrz27Hcrm+K6qeBd9lUpIxeiQ/K61q+C97/rZEZlrN/qMz5xEC99+QcIZRgRSahrWh/oxPDyFx/H0594iNZdeZV1fOPKa7jymhtptKFSArsPzz/pQE54/OM0muSH1/yCb/3gDmXNRL/8/Oc8iScffyRveMNH1E8usYxuNv095D0rFzP6BOT5XfrRV+Mo4GphZgbjxe0H8AyZIVPzJ1yKct0r45mWKKoYW8fO23shdYySitgFEDkCsKS8PtS4j26nrSNEDYL1u9RrVa2lcWxZd1JJFmrtksgaKpURZWEDCWqWMZtpqNFHRpkqcB9EVQ21XsIAd/02pjtsypB/J4Arfex+FKZROYh4u8RMrUtxem8ersLzXv0mwn4R0xujjzuQ+QvgGuiVB7vCEH614zZXXv3fhJJK7/XoJjX6dk+ZGmlg2F3QNUjbShsKBvE/8n5I+oDRN7ENBzPjEPYire454tAjaTd77Lf3/imzKMoDHLK2RKOECrg2b3uQpfoCm7bdT7biamei4WSwHHERB7iZrIaoy+fTjj+ZkcyUJslreLC/zE+vv4pGsIyRFwtSh0RCgAf5WGnJu+AKmaJIyLpEdMQazN6uxWrm+8/P/jv1bVt5yuMO59jHHMTiAw9hdPtc95Prmd9a4+RnPInSiEuYNNg2t5X77tvMUcc8kT88PMNNt9+DUaiw72FHcNV1v6Bn9HnGC0/lyOOPpBU2NCl/9drp/w+ALqtE0Ix5ynFPZSw7iRHYlJwRjY/QvC5XDM+7Ml1DPU+i+p9stqA3PBELS26K5NwQVSFa4Cff/QJh/WEmCn2aC1uwkz7To+M0qk0VYUt2R6qJefTj//VXICGd+UvvolT8ZFBdl9RmSEG5aB921nSlOScrP2REJmMCqQ5pil6gOKJjjkaro6CrWqvvrOkaJNLv0Iilbrjd+VBTRuLjiSvGDwmCvoK+jiRKe3IKdWk0mjz0wEOq75BevZxozDR3TATjqBBzfHSMTq9L1w8ojYzo9zfbXbK5Anvvs59qJuRXTGN1Aq1pkR5ASQwXYDq8GnambP/c2GCFuiEx8CyXe+66Hc8TLVRPR3mOsIWhRdKXKpo8rW4TP+5QrFTImFmq1YBcbppV6/YT3yF7H3Yc0485gdAeJ7ZHCGMJ75S6wIiMjE76iYZgmo6j8QRx1MGK2xjRPD/58sVkk9p20JUyXf3tDRKitsnnslqldP999ytLJyXGUnBsy4Lpi6NN5qcSCzYodB70t8rYSNxVppW+P4ccfrjqwATgdnoCejNpYGvfBLtMxhthsRVz/5ZF5mtt+hlXR8blgmjUBHk0ePITDsNKarhmk55fVQv+5PSetJs2swtd1u1zMN/4+g9YU9mbVrPLAYfuS7liEvfm8LIuP7vudpy8xz77Typz2I9L3HHr7cT+Ekc8ZgOlfETsdwkDE8cdxXQmufa6G+ibIUcdcxiLS9sYH53kt9fdyeTIFPtuWKttDd1eiF2Y4Fc3bdK8rI4/x7HHHUV9ucHY6FrOeOlbyXk2Lz39WcRJl5GpMc3NinC57FNfpGDAFZ89n7C+SLfVplCe4M5ND1ENI+bqDXWg7rFqFbObHuCUJx1PY+ZBxkbHaAYWpcnVXHn1j/XG6boJXibm+MMOwYqlAish4xS46vobsfIFCuUSe8uo1w95+9svpeHD2a99CX7Y1/U+OzvLSDnPFz77VXIOfOLDrxqwXG3NRctkxE+ZjtSHOXupQ26Y0zXQfuoXMVDI6HDQn6jawFS4JQyUaztknSyNWp3l6pLmPul1JuyYME39SNkt25ZxZES329ZRmnQ3SpCsRLd2uqljesPGjTqylrGgHmgsqdlJMG1bGVo5GMqngC5h9+UQIcYSiWGJE1mDqQtR2C4de8njCCoRIOV4dGKLfnaSrQ2T577qIhJ7jMSqIGrlVD2VGlBSd376HIX9lzwu6dm8bdMt3L/lLjpUaYbzGNkQN2cTSGrxbjJd8mNkLChdufq0tV857Vi2M56yyMJ0HfbYI/DbIfvtub9WpAnDLNlxAigl2qIXdLjvvrvpRR2avTr1blW1WXbRpNvvKDFSLo2w7eE5Ku4oU+XV1OYaPO/pL6LQH8XOuNTaixjZPlf98gc04yqRgErTp29G9LVsfOhAFeBlauSUrBqJ75gan2Zpts31P/s12zY9zHGHHcLTHn84s/fdzfz9m6iYWa786vck15dTTnqiXveVMQmzvgvLLeHlR7n+pjt1fW846DCckTGaSczXvvdd1h6wjte+6TyafoOtC1vYY8Oa/90aoEyiOJeMb7HH+J4cffAxmL5DxRsj6ApzJdk3aevWzuPFHaBLXjSdsxseoZZVZ7TsNQmWMONFlrfews2/upIxLyRqLRF1Wqwam6C+1NC1KY//KOjaHcjxV/geSXQ35ML3ld3qS75Qq6F9ZQJoUgZjqOUbbKYr8FGakCD9WTJWlEogsD2ZtYu4M2HjXvukW9D279nhXvyrgC5hZTKxbsq+L6XVEpQnvaEGfhBrSbP0ht15x526wbfqddUDtRp1/b0nxkZp1ps60mtLx1ilrELvFLB5LFUbHHn0MdTrTbWC266NH3XVKp2RoL+gt/3UPWSxdnz9Y9A1uDVtv0HJJin6qyj0eeCBO3BttEx8anyV5jdJBU5ab9RCzNmlSoXJ6XVkMgUCP0tpbBULzRr22GqOecZLiXOr6GVKiFDFjCNEdtb3u0SioXTzJMIixDIekhyvNlYwy0+++pEdoEtHjKKx2AG65MQvoFbea6mgmZ2bUxAnIxiJoDD6Xc0Y0DGyRMkIuBOTgDAGUvAdhBpeuFxrcNwJJ7CwLAW4UiTtp2PIOKRQEFNND9MukrGkTicgXxLwLCPIghoD6tUGjiUgYgnT6GLZbfJ5yWTyqdW6TE/tx2K1g5mXtPYsSdtRoJ24PWq1LYyVJBjTIDLGabQDyqrx6Gk4ZqmUox9UCTsL2kUpmp9OW/KfHMIkq7lNdhYKJZelhRlKuTL9npiGQsYrWarLC7hennaYIXRHxQSG50a0WpLxZjE1sRdnnPFBbBMu/5d3qn6v1qvRlCT67BRvesNHqJjw3ovOZP3kiB4k5pa3MbJmnEW/SeJZkmChBqSo1mQqX6Y7t8BoeYyH5pYoT03T6Yd4BTkENEj8No4fUXSLGi3SN7Mshz5r9t7IzMKsNo7IKOfd7/6cxlV88rIPqEGjWmuwZvUetJpV3nrRezD74mB8JRZtrEwKuvTOp2aYFFvIGUrnHoOD065fZV3Ih+M4CpaEfarVqiwvV7UhQqqI5DAkMpW09SIFPVLoLSNYOSDJ9a2sqjDt/Vhz0LRkPJS4hzJRbHDIoY+l2W7rXiNjMAFbcs0KMzYc5wsLq7onxYMijZFwTjGryJ9FtJ+O/oXdt6WQXA8oPRKhB7MVGlGWWr/CSS89n8QaJbLKJJl0vCiMr47ot3chpyHCXQF6tkErkUqg7xBYDdrRIn2nS7boEvTS6Ibd+ZDXXcq9BGipfEFGvVEGz84xVp5krDJJIVtmw8RezC0uMFaZUCAmOjJh/xMzpJ0scePvr9Mg3nqrSidq4hQtOv0mQcbH9ASMJhoTEXdgTWUdta0N6Fm86NTTyfUrEtYJdkSn32CxPctPb7gKs9Cn4Vc1KDXVt8mrkTJdCrr0q4x5RdLgYPZzvOst/8BEsYzRbbNhoshj1q1hfWUEuxPynSuupWjB8551PLH0NRZirv7J7Rx6+HodLV7/283IgO6QY5/EIcc9gYdry7zvY5cSZ+GCd7yB0TVjBEZIoVIQ0PXWR0DzpK6pXYoUVgjzVjIIg0baAeZU5JlIPYaDEdqEzZgXPPMleEmeglmh15bC09x2u7+CrsGIabtwUn62JCP7AU62lCJ7yTpMAoy4jpMRYLXAty7/ECOOT9ntE7bqTIyM0Kg1VTOmLfK7R3Tszjp99HtWvgICukyHRr2uIyQxKkqA4O23/l7b3iWZOvBlpJBunOnZdfhmpd17YoqQv5UznriyZMzX6YVkTJt8sax6i+079HCX3i6oH4YK7O4CkDTldMQtN/xCqazjLOk0Exu4uHQELNx6y++ZHB9naWFeq0FkO5TnKiMGOTHLSKPVajI2NsbMzAyjYxOQsWl3fA486BAarTaOgDkzQ6PdIJt3yeWz1OtVHX3s/NvveH1WLuyB5GV7oGzqyJLeMRkVTvGzn/2QUQny6/V47GMOIekLnZ/qyhzpuEwCmh1hlcuq6apVI0y3SGgZVGOLZ7z8jZBbTScWN2FW63FytqUgStmzvLDRMd1eJ+3UEwdab4arrvgnrQMShkt6FPVTxa1pbISMh1QzZ5iUiyVuF81fJA6xGM8xsU0pew4UdKk5YFDkK0noArjkdRNAMjO/yAknPllHiTKK7kuGUlbArUNN3ElOAcfOEgYx7U5bR3Yy9tYBiJNjaanByOioOu4wfLL5hKrIFbwsQa+P643TCfpkshbtto8rKf39mNhsMTri0akvYWay+LEIfzPkCh6R+LLF2Rl2NErDzvjkPTGUCMDwyBfGCCJLLUQtv042a+lhJPYjKoUJFmfnKGUzhH5HHZ3dvsG2lo+fJJTLLnEghdfympSpLotJwWS8bOF6CQ/NPciGffZnuZawbfMyU8Vx6PmM5GQk1COmRWwH9KyQTN6iHUpuXshotojtJ/Tm6kyNTRNbNi2pufFsun6LKGpRyXlkeiGxpIubJTJOjsg12TI/S66Ux3NyWlZ8z90PUByfxPRymI7o80w6nbSaprY0Q9aJGSkKAy4ZXWKOEv1tyv6kzIU2TitPoyM9BeKpi3U4VRR2anFpgVp1Wb9HrjeNGenLNShjP2GrYx0NyvslDLTgN/l+w0wbL0RrJAyXSFeEBRPmLL1+JK5G8vl6HHX0UarxEju8jBhlHCbAS3R/cvgS7JcK8jVpciDoN/D9TtoPq+WAJn0FA8J0hcoSW0Y6HpcoktAeYVvb5Tnnvp1OL4tbXq3jRZGDp0xX2kyqr4tKClT9RitoaZTCl771BSqrPSKnQ703r1EKriV71MC9qfKN4eF2h1t8O5O+U2jsIKC8l+AYrormBXAZsUE5P8KGdXuzbvVG6fFWUGRbrkbXyOG04BWp1qvcfu/vqAVbWGrPYojsp5ilE7WZr82ydq/VqiMVaYO8N27GpWCXsQKPXjViv3UHsfneWU5/1sulQ4paZ5ls0aFFnSt/8l9qGMAJ6Rs+fek9HHJdOlpMx4vyGQYRo+VxFuYaGlUhocZeHOAvbGbKtdh6661sHBln8YEt2GHInqsnmJ97kOk1ZWbmtlEojlNr+YQZB6s4Jqly7H/UMWxtNslOjtMQ9nesxGx9EbecJZL+xUcGutLb4B9//E83sR3/Tea+UlpZm5d6kwme+sSTyRsjLM81WDe1Tg802xMdMkPx5I6FMVxWssAiHNmqdTOVJeSI6DJpQuMhvvG5S1hVTLAFiJkhjpXoaWdsdBS/Kyfv3b3pPoqhHtErMNDciBZPmKCg21NW4647bsNTwbl0lglvnQpE06WmW+xAACrbiqDsdNyg5zyxLGsGt0U/Y3HooUeybWaOESnkjaQnr4vrWTQayxQKqeh7t+l1/YWGgDA9VKgod+CslUcWc8Cvr/8V05OjNOrLZIU1iGQk2CeQ0aB0sEnWmLC6powsTPqxjB7kEw46+BBqjSaW45DL5wiiQD/lxhBKnYg4fP/sx67repdrVUcZwgqJTkicWcIYJGp3j3VUN7i56GacPs90S5f3wCTIeHTNEj2rwlOf/TIorSWK8sRaQhtRLnnqWtKyYhHoDEu55VqWsUnS4sufepc63So5g/r8w4zkDfyW9PKJCDfG9Qokian9lntt2MiPvv89KqUCWVeSrEVYLY87GB/pGlmZYi96HgM3m2e51sTLFTnk0CPYvG2WUrlCLzZZaiZUxtcwP7dEpTyqI+Hl5RpjI2P4vmz4wzU3fC0H77mOLLSIRt+zOGNqn6F2rA0OlOn+JAxEjCW/VyICbtHJpey6/PvlTps91u9JfWmBOPAp5rJ0my32WL2WO++4mzVr9lSmUBxp8pnmEspZQ1yCEaOOQ9BpEwnQyGbpGSYtv6c1J8V8gV6jq0neZmxScD1cSXPX9SM3c8m3E7Gxiem5aVGy39NwYiuJFBDYMsLW/rhU/2VKh2acwQsl4kOeb0b/foeDdhhsm+YpCog1bVfZRSFURFclACQWl7Hoo1zpT5W/F5exHIIF7Qh2EfdfSDab4Dl9asszqpGTmJVCPqu9oMI8ShXSAfvuw6b7H9T4A3EF33/fvWqokoqnOJaRoRgsJN9rsE40ij4FP7J20nd2eG2kRMLOjuChnnS4toYjTGG/sjRbXZ781KfywEMP6FjRy2VZXFqiVCnrNZQyB0PoMsytSkGjrgk5gBlSiSOvcQoIrNjElsgTcSiHPhnPoWfm6DjTNM0pjvibFzGx9oCdgpT0+QyZPzXNyOhSYhNCekmLn95wNbc/eAtTG8dp9Rv6PINawGh5hMRIlNEW/ZPIvGQkadpSlRNoqLPENOTcHJ6TVQfhwuwio8UxXHF4+BC0fOJOzJl/d6aaBhwzSyfwNS5m2/wsE9NTLHerGK7BD378fSzHxHIiwn6VJBPq9aN7tzhDlb6UfV+KzqW+TyQHqU4sk4gZRzoqXewwzwuf8mLVYi23asq09ujw7R9+HTMf0+vXydjiXgz0MTVTLJE1Js0caZBtaiNI4ar0lJpxjBN0yfttir0Om2+6kUocUUz69GpL5HMObt5mqbGsWnILm1DcjbZHVVKLiyMshTH7H30Mcb5A1zDpWSaBJCWY6bWS+fj1b3kETNcjuuWquK7fzZA1ixixw4nHP52iM4ZLHqvvEHVDCllJqh/wyIMKn3SzG06tZQyVIcpIAKOcCtOXUF5+M2nD8oNc+73/JG5sJmdKn1cH10mUei+VisRCde/uTPuRPf1Hv1sPqqLHkeRmj7AnobgeD9x/L4jBQUCXKe+PfA43L7lMRI0tX2WcLGxMCrqGwEsvYOTmZnHAgYewuFilUCwpe5YkAV7WpN1pqNtVUsbTyN3d+Vh5ABiALgUyqXBW1mHWdfntb35NuZil221q9Uo/9hXgyKlayleFHROgpboOBIC5ZAxH05L33/9AdUR1A19vuukhNr0JiC5FToG7q0lL7d3CCkgy846cK80mkt9JNruVRoadDlgJgZGlQZmlrs3zzziPXpjDK++p/XD1hq+1KJLtpCniMhbSzxREC+Fv0OHGH3+Zxc23kc30yARVRnIJnfoClWJe9X5+IK+xTavls2bVHtx9x61EvY4aGJJYRoTqTRu8eUNNy473si91LG6ORrOrvZzCHC4sVcnli3Qjk8LEBu6+bzNf//qVzM+LmzYVdJeKUKulVT5/No1jBYcq4zf91Btn+vMVnso6WPG5/fYuN8QMWPk050uegiSxy89fmIXpCci60OsMbs4rl+fghqqPKwyKnf5sEaTLcla9k/z8PtoXacjjClgarPThQVbiTCReRVLue7b2ZWv2WByiDkVbmiHC1NPkW+nvK48rPeyuONQSJTdSPPFnQjblZ6h5QjL5pB1Han4G5wSJcEvDrgeS7EF2Zgp70hdQMIsMPKRpZ2IMznjZ8xgfGaXT6pB1LcJunU333avxH56bVc5ndmYLOc9gYqJIp7NEJiO6PwFeaRyEHopWgK7hmXtlZfN26L49WHkH87P9jK6Zd54G6e67//7KcMl15GY9mu2W3pTF/Tu4aLeviaGEeBgeKtUwoYRnak2MMDDi6rewJWKiL8L8mF7sk+QrzPaydJzVnPyiC4jsUe18TSMj0n1xWKum77HkV8qeIwcZ2nRo8o0ff52J9ePcu+VeXM/BieXnyToIMR2pynEI4oBu0NWIFWHpioWSOgbHSmOaHyeX89TENNWFBnmrRL+X8IJnPF+dGW7i6CUuQFoiXZY6dXqJTz1s8vMbfo6ZNejFXc24ml/YSj6fzimk8FwPytohmV7TIkMQfXYKutJDixSoy929n7g4YY5Tjn4mo9lx/DjAcVzmO7Nc/fMf4lOnPOHR7C2QSF1PJh4AOvkZ0mgiZeyCFeQnCrUpa0J6H2PcwKfgdyh128zf+ju8Vl37GKN2PT2IeA7dfkyxWNJDjZavuzlaSYY4V2Qp6rP34UcR5wp0pDDbtAhMk9AwiIVdfWTdi7tzo9rxPSK4k5iIxDfIhJJIX+LE408iE9hMlaZVsyB1CZLXpDuInkAGX3cCXXLxD5iuAeiytZ2+A/XNbL37Ru648SpGckLNC2KXxdhKtSIqqHuU6Xpk7+Tuf7dyAZFEL3j6fgtIWZibod2skgjFrqfUPwe6ZBEM+zTT06nyKitA1377HaxjOsl8E42GYYjrLaNidBG0CtB5JEzXMC8o3RDSpoQh6JJVNVopc+stv1N9Rl+qqNSV2U0Lvc2U8ZANSnQOQ9ClgYdiL8tYTE2v1qgD0Xp11DQi2VSxRp1IyKcGPu7u+lXh7sAyPriRpweaHaf+VCMzvA3ufD4LDI8mJRpxjlPPej1x1ybjTYE9Sqsdk8+7etkq6DLkfVoJuuSm3SGu3sc13/0SZtQgb/p4mbaCrvFKSbVbvZ4k0EtQbqyC9ijo8tCm+8n0xdmaqj3/R9DVF+eTR7cXKehav2EfFdXLiLEXiavSoDQyQa1WJ+vllW1s1MXZLG40YfqGokCFMYOFnr4eqdOyJ0cHBVra9S2VZIN/Jf86rS0brLAVL98wBV2yi1avXq3aHyn2tGkAACAASURBVBkxFwtF/uVf/p1zzzmTbruDa6X5RfJUM/L7BJFG8cv/l+DHnt3DzFu6hjpdX8GyiMPtjEUSxGTCmInKKPPbtlEqFvUG02q3mF49zeJyjcT06CUJDWEU8lnCTKzauZxp6c+WpyxgS0CXgAJ5Lgq60nBtBXuD49Cf3ATk90mNIGnsh3yIW1eueTNjU/DKqgwS04YAZClMT5PDxbkX4XimJtfLKL3X67K0uEy5VOGhBzfjdzusFzeYCNEjeGDTg6xZtUoZ5amJMv24jSt5VNLbqPlewq5qz4mCrnRd78h/3NkdvYL/GrztK7mw9MnKIcklyZjYjs2e69YRxJGyXTJK1+SsoVNy8M0puzUE5SlrKuxSaEY7QFffwhIxurzPmp1n0eg0cEem2Na18d3VnHzaG+mbY2AWFITsAF3p3UzeG710MxHN7jJmNqHVr/Ptq79F7EX0Mr3/i733jLLsOq/E9s3hxQpdndENoImcAwFQpEgEBoAkBAaRJiWNLHlGa6wlL/vPWGP/8/Ja/uMfI9memeWRKNkUZYlBzAkUAwiRIHLOuQF0qvTizclrf+feelXdAAgVJGJssrRKTXRXeO/ee87Z3/72tzecNiktpV2jMTDfAwdUkjgRk1cyWrz51N1OBgF6rT48yxfGKRgHWFrcjcsufjtaVkemPdn5Xeotyj4VRCG6810cWTmK+x67H8uTFdhtC+35Fo6tHJHovk6vhSwjaFEMH0GXApAKdHHfoEUI19lm0CXAq7IFdP3muz+BDtvnwUjSJSb5GC8ceQb3PXIH3C4ZuxClQdDFNUqmqQFd9dSmtJPVMBWvGdlFL8vQTiL0kgj2+gpOPPYw+roCwLSn4QBMTPaZEU71Pp3qFmLdRERnBN3E6RdfBq3bw1TTEdNrsAFdBHdvNejyjBayoIRROihjE5/84O8gp+bBbMOiaRk1K2IwtBl0NfMZ9YYrFRd1J4qi5FIQ0IUICE4A06P47hf+DDs6GpLpMjyb4uuE407Si/4V6No+aHqz30njSmp2SFsXWS4bPXVcR18+LIuurNiK2wy6mvYiXaZUfp6aZmpAFxfWjOk688xzYJiObCJsx9GclJN/WR7JYnuzI9OvDbqU5oyi2JcOv4goHMOlUh0U4KrJOdOiX1MiAhKKvzkyTsDFg4etRR5CbI8dOussAWjczFptAq1UhPe0PKE/0JsBXbrEiNRhwbLOFBcjY+7cpOqg8Rnwmt3xTHMRGj2MCw+XXHUD9hy6DLCXUGgd5JWjJk9r0KUJ6CLjJWNOG0wX8mV8+6/+D/haBE+PoKXr7FVgodeRIQMCLnoRkSUhYGBE1P33/Ex0X9JiLJo8Vb6uU5kuaRsYzLnTYDk+diztFvBFgjUrK/EPo7N6wLxFtqc46RhyItVXbS9+oeKNNj3q6tRUrQ8e6GzMKQZSPjeBLvWdtWVAfZzM9CVs41Gqp2Ea0+G9Iz5iLoctgkBcvFXOrAaTnyUjetT3CN7UNaQWoQkb6po4dOtZCS0tYVc6fM1CNo3Qtl0ceelluX68p2RH5xcXcGI8wEQvsfi2A0hcA5mtIdWZYRrL94gmjH5WZLroriDnIV8HYIsXkwJkr+4Tp3ZVFgkEkxSeE3Qpz6tCkgIYNxUHZCx5H9nWVtonudJsc2kVnj/8vGqpajQc7uDo0VXEaYl773tMwg4+dOOvwzYNPPHYE3jyieM48/R5PPv0Oq6/9kzsXOpCQwCdLKoc3mwxkjGpY+Rk/2AhMNOMzuBQA7pm931zXJBaJYZoiNm+nkymuPztV8h0HgE0izyCTe5vzccMbDXAS51rbH0RdBGwK6bLgFkopqtKaPrtiJu53uphrPUwxjzOveImHDznHdA46Q8WYortkulHPjPCdFXIc1pDRCjMFJke4Yvf/QJyJ0NhF6gcOtNPYNnqnuRpLvYJBtn20oRreNKarjJNBPDUa0WTCJdcdBnWVtbwjqvehbA2gy3yTIxgCeD43HJSbxpPcNcDd8HrucJwJVWMKA2knjQtHbqpI03TjRY9r+dW0MV9n2uMAKxhulRrkJ8EXb921rtw5p5DmEZkoCwkjAI0C3z1u19AZSWAw/ZqgoJ+XcJa8hqxC8JPGZlQXTNOORN0VRW8PEcnTdFNInjjIZ67+2fo6xrapo5gOhEmk7suB6ekyDaZaVmi8nyMua+4Pvaedz4MppCYRg26OERDQkCyF//4LWsv8gUTJdMcTcttEZ9+8IaPwmXid1Bgvj2vKpMtoGtG8yoKUlWjRMlK06VAF2lJJtOD4bHaFN/6zL/Djq6GeHIMvl2Krot5WLZJc7xfMV1vFjxt9/vFJTyO4TstiYvgxuTZNp56/BFY9GgrE2haDbpeRdMlh/gm0KV8makNUHT1/PxO7NixG1HESbEcjsMqNJXNVrlGvzmfmlcHXXUuaM2hcVrxxPGjkhXGiUMyeJyUop6LMT7MEJQDXnaFOsCWLtky4q7hjENnygQVgZZp07A0E6+vTrsth9mbA12k2hXoUv5FM8Al8Wj19Nergy4HidnDMLVRWPP40Cf/AHB3oqhaMOyWOKRTHyS6JmEklf5O2BNZoyHK8Yv4xuf/E+a8Cno6gJ6uwzcLyW1cW12D53Zh0seHuomswOJ8D/fd/TPYRilC+p8Lung9eS3JF5kuPL+LPftOk+lFwqOiSOC4jrhlU+jLligBAMOLpd5uNDlbHvAGNvEQ54Fex9JsEiI3O8qGkqdOBGjuFZ9TbvId3UCZ5bIZs1FeWYzTYU6bUoTxMGAFborOR+N5IqDHEN0g35OPOIgFZPUsD8UoxMqLR5ANJugYbMFUsCodzzz+nALA4kIO7Nm7hGPxAIe1DFd++CrQnXWiZ0hNBRx7vo/RYCATswRb1HSxlSigiy3bjfbiqTYum0Eqh0x8DslIq4rPgSYh4WStxqMANs10Mw6jpEjjRPzsBOgrPwiY7EYYFpglsrwW4JXjY6wNYzzyKL3wgI999ENI4xCvHH4FSRTjwgsuwJe/9G1028BNH7iyBl3U/qmwbMV0KS2VuiC0oFBt+wZwNcKV2bqqg9W3nBPKzzwr1EAGmZ1LL7tMZAAU1Hu+jzSjPILszaafvInxUn9LoFUgr0GX3HMOmJUWTLb4k0CkCZNoiISFWXcvTgQ2CmcfbvrYv4LZ3o0KzCmegS6+bmWIUCKOJvB8GyvjYyidHF//wdcAv0RqZsidBNNqDS4ZrwzIwhy+2YKn+yhpHh/SPJmGzDmKuMRF510kGujLLr4Mg8EI83OLEog+ZM5qq4WwmOKxJx+B3/Pw9ItPIea4oUXQTu1WTCcfATmGxaKSU5vq3N4waJV7MmO6mvOdTGYDuth6FSM6Oh9kHtpJDx+87sOyXmlZwgSNdtvDV279Agy/RKxNUJDp0jOwjSutwPr7ReMlUgeV3clChm14Ly/QzjJ0sgTW+hoOP3i/gC5P4wT1VDS4IkoyLdkrbL+FqKzQ3bkLI65lz0dnz17krovEZnuRei4dWa1/fNMxQNs9bGX5VrpMPgTDGHuXDmJ4IsTN7/9NWIUPm0K5yoRrkomatTcae4cGerEny8OiIG1IUSIrW01qEEmlr6bL0IoRvvnX/xHzfoF0cgyukaLrmwgnI9lkfwW63sxdfJPfq2lIkgRtJslnpfhWLcz18cB9d4uvkIAuPuLinqz4hZmQng/RJtBVd4LUEuVmZ6LSbJx11rkIwkiqdpfVUEbvHZqZFm8edDViliZmp56KabQjshXqGp568gkJtg5DtjVNmdDi7+dEoqqzychYwrYw7N31fOWcHsXodDsSZBsntItgDA5bbpz8ZISSapds66PJY2ykxBumkc1PO7ke2/rf0tK3e5gWHqKqjZt+548A9BFmDrz2Yt02VW04mVY8BXSRiX4F3/ziZ9B3CxTTE2DD0tVSGFUu3lyW5cOQPEQSOwZaro1nnnpMmK4yi3+upkuCPniG6xYqMXs1ce75F8pEqACQKpG8P06b8qiiKzovAyt/tg9O1cvNmky8fMJxMfpmQ8C/dZqbm7k6SNWQhWJZFP9FS4Q5z8f6yor4oaWMrLEsiTiaTqbo9+YQTAK4pgVbM6FlJQpO5mYlbMOEr3l45CcPAWEB1zDRY9xKmGD1yHHRmniGLlmItm4iGMeynizdkrxT13axVk6x0gHe/VvXIe+7GOkpEgb70hep3ZKJPzISBIQEXRT+892TeaNJKv8Ut4D6cWmgaAMxpL3K0GfHET+54WAgnmJ8/nlv19fWZIBG9ZfUNSTrR4aUjBhvLjMIdUbdGD4msY7v3/YQDh46H/fc/wQmkxK/9akPoOWTnTFw9MgRCZS+796H4NnAde85H77P3YDxQbFqV0kRr2CJUp0r36/NgGsr6FL3qoZqW75O9EeGiZyTkKaJffv3iQHweMpYMEaSsbibrc1Za7EJhlasFsEAgYEAgJrpMgpLQHkajLBjRx/rkxWUlgOjuwfLE76jRdz86T8E2rtQ0aKkZokEfIl1Cn92iWA6gt92EOVTBMUYR4dHcf8T9wnTNSlGKFsKDNFnRM85vecCsQ4jM9G2Ohguj3Hdu65FkRY48+AhlfgAHUEcCNNK7z3mRz71/FNIqgTH1o+JtxYDtSk4pyN8Rmdh2cNVFiqtMhqzWski2jAtbdaIAqPqrG98x2ooWXKCVw0bMM1GHzv45Ic/rSKfGJ3EpAVbw9e+8yXAzZGZkfh15QYd+JVxhHKlFzWhDAwoppZGuyxoNDhFiVaRo0UT65UTOEbvyCJH13GkRS/ehZyytR3x+3PbHYR5jl0HDmItjFBx0tz3EfFs0zQBXCyipBWvmK5/8xYyXZqYpGVRia67iOOH13DZ+dfgorMuh6e3YMGGTZGvLBIFvGagS2lNCLNkIkbGbdXioLed6C2Iw5MhEK7gO1/+v9GhYdrkGKwqwELXxmSwJhvCtpmCbZ10v/qm2RUgeFDmpl3R6xSiY9mzcxfuuuMn6HCsnm3Ajckj2fJfBXQ1bR21gJqJMh6waQZcTCfkIBQTQtsxMQ1GMsFI52lOq21X06UaSfWilUNVMVXqcFULmR5A3U4Xjzz0oFT89HVaXFwU932CwObQElZrUz5iLciQKTTqudhe5JfIpmKqqBsaN/Lw3D7oUmBP6bZmXkeK8Zo5d7/WE8uWfmF1sBYCdncvrmUuXHs/cnRgOn2JuuE0GUEzQdIMICtmzyATnZ7AVz73H9BiazFZxZybQad7cxqh7beQMINQt8V4ttvuyM9aPnYEVR4pfypxB39tIT29ulJOUBoOior+aSUuv+LtGI7JGmpI0zFshwJkao9o0quYP2qOOKhw6kdTABKEGEh0Jf4VUTufvJotbKCItKQ2dH46jJJfy08FujiBSFAlWikGLxelxKY49BqrtVsen9GsxGh1HcdfOYrB6rqA7Z7mI3txBC+l71DdERCBoGprSwQNtSf0sdMN2GRK8kosJ8iUlW0NK60AV33sekwo6Pd1pC0Dw2iCuV5H2vxK5EyhN4eV1PSV0r4oDUxzJM5ajJtasfw605TswcloWMd6FWKxQsbL9xmlNFFFMg1F+SlGpionkW/F5OTpOIZm92G1duLw0QC6vYhv3foPSJIKn/7kByR6aDIOBNQ9eN+9iIIS1777XOxYoLCe7cUadFU16NrMdNXyhM2s1laQVUf6bLSYqYOsgRhfr+1gfTRCr98XxnTH0hLCKEK715M244amq24zNzWaAt882ygMb0CXEnuTzSHTpZca4ukY+/bvxJETh2FTuK37GIQm2vNvwzve+3Fg8SAqnVo5SirUFJ6ax+P/QYTffL6X149KrE5YTfH9n34fk3QCq0uf/5F4ZFmVjZbZRhlWiIcJ9u84gCsvfru0E3fM7YDruML6krFU3BAQJgEsx8RtP/kxVsarcPouhukIdsfGJBnBcnVx3bcMDb5tSbYuY5DIeHJgSrH06oPrQbXS1b6p9LkKpKg9XZRqtZO8+tPMHWiBi0/c9Clk1NKJR5+BIJ7i1h9+C0YLCLUJMjNBYZDpUlKM5trLLyb+4hMnxq7qdbCt69GSpshhJgHC1RVYRSaDKHP9OSmKmLfb6c8hIwtn2VgZDLBj7z6cGAxh+D5Ky0JUkuVT4nl+yntigfZWgi5eADJZ0xEnI3YjHOTouzvxa5e/Gwv+EiGXiEi3gi51k2aUrTocFPxSN4cLmt4rBhdUFSFaPgxPm+Ibn/8Mek4CLV6X0fSS/eX6wPkVFHorrkAlQIgMBitwtkl815eF+fwzTyFNQpgmW8jNuLd037eAro1qqG7tNKBL6RsMBFGGd7/nBqysrCGmfkArxCNpMh1JVpoaGt4eUySS80ao0YAuqTQVud+EssuUYaZCvZvtQ4h2LsoNDZCi1Zs0E2n58WeQkpaDiBoXkd0qZoUbEb2plFJnezdvo9yqx9I2/5Q3UIqRXU5ozlK6KJ1FXPex30epzUPv7EFRqgxMHrqqTdCALgUKlAwgRj59BenoZXzny5/Fzq4OLV6GXYZwzarW99E7iW1EXTRBtDvg1NqjD9+nmFCKtF8HdClJFlvKukx6UVB/0cWXIogTJNTWmWQOlaO9gE25sHXlu8FSbL4YM9CVayY4TMDBDYOt6vpzxsxzk9VEoD8dTuGbHuzKRBnnaBmOsFB5GGPf0m68/NwL2DO3A9k4gJGW0KMcD955N6o4h0E2kz3oXDnuE0TxtVp5iW6u0YKJjl9ICBxZTdv0dAISvhVXwySscMMN75L8OwSp/MxH730QaZ7QYxL27hauuOUGLGsRAq+C1fWwsnwUC/MqD69pL/LgkEq91pcJ6Kqf/xkT1Lg2qqeSnwTeTzz2KPqdNqYTGgMXKvjZpvUFLR0omFY5vqqNpIY5pAXreEhKE5PYgO7uwDhyoFnz+Nzf/L3cqps/eBXOOnQALx9+BT/+0R3Szr7y8vOxZ1cfSTyArtGDLYfJRHFOABI4yLOn1mLjy9W0RNX6m7V2pTlOCxUiwDouSIopPsOCFgwUvBe2A9dzJRuUQeAW/S04gCDZRhtN5kYyOWtxZhqSNEarZyPOqevrYTiYoOXOScRRltCFn+3mBBHZlsV9WB2XGAU2bv7d/xZo75XCh60uxe6zla7MEMR/n63qPEaYTgC7xDSb4K6H7kJYxBiGA2n9cR9MwxQdt8sgPgSDELd88CMo0xJtvy1nJAd3SEqx2BtFQ3iej29+9+votX1MwjEyo0RuV4hpz2DTVVMNzVRZCtcwZDCjiFNUWQHPobWHiSicwrHq98hrqJvyXDiuh6wssToaw+SEeW0noViqOm1X7B1slLGDW97/m6JDs2CJBIFSjOXRcTzw5H1YpR+ZmSAzaR3B9nJdtnOAjiRNM/girU2CPhZGFUxGvNEYl0CdfmkM9ebzyYQDjV0KvgBTimau8aw26E757FIywK8R8KjA1mzXEKbrv38D2+v29vSf/12VVHbhJMKuhdMwWU1gpD4+efNvQReNlwPPdJv2/oxV2LBjrZuMciipZHelg1AiZrqF08a25OJDgO99/s/hlkO09RBaMoSlMY7lNWadf/6L/9VXvOkroCabLMsW+po7OidmbIPTMSOcOPYKilJpZshwNOMTspvV9LACPUqQumHsJ1ua0vEUlYkzzjhLQt846aeZmkxEDUcDdDrURG1fiK5AV/OqGkXxrH0kXKywDBTK67LZqyqek4xkaFlaUXOkNvpX+6if8Fp52+S0NZYpsyiU7d2K11j6G/qj1/+pZJcLw0FUOqjcJVx09fvQ3X8xKqMPzZkTp26+9w3Q1fAicljz4EuAbAUoBrjta38NnePdwXGZYjRpcMx2k+5IFUrQRS0QbT9anoVHHrxPwBdTC36eZQSF9AUBoNNCGGU4+9zzBQaSQdTMxv9v03utD175my0RYZu3TjVxlWk0p6TwuFLAqwENNZimsLrjd5AFKea8HrzCRLA8gl9ZoMsPW4LD4yv46Q9/LBqsZD1Ci/5uho3pWoqex26AKYUJ29FJTn2MOjnoU2VmFVoMQbB1TPISsQG0d7ew97xD8A/skao/SBIszC1CY55hVAHDCLd/+8dihBoHKfSehcs/cgOWrRRjr4RBRiQcqzaf6FCUT5fy5FLPN9swYvVQe+RtgJZNjJA6aUphIx9/5GF0W74ctBbbUuweivci/TLq6bQaeElos1w/XTIfdauNpHRh+0sYcULWmsfffOFWuT3/4tMfQDQd4md33CWv6+ILL8COxT4cq8J0sgzPJQNCiUKMskhRMSdQgrIhwn1mKyqj04btVYdvTRgKK+PT5JiMqYRZG3BcVwomDjvQfLfVbqM/N49Wpw2D6RRZKv/GIo8TxqqaaoDXhlxNXm/HbyGlPYOdY3ntBPx2G1GUo+UtIIlz9Hs9rK2viO4qSBOMwgz9xQOo9DkcH+n46B/8jygZYSWsLFlXAi/VphOf+jRBkkawXEOGiAbpOu584C4cWz8Bm154DOqmWXCuGNab3nsjHNNFFESiqS6QS2A2968YEdIyxu0//THWRusS18bUCT4DqUGdGD9pfcF+Pid7S/RdDwnBU1LApbaSk8OaIRIKanZNLROjJ0LgcDrB+uq67BJurweTti4a9VAmshp4KWBERorG6Jzs7aDf2oGzD5yDnfO74OqOnCkEk1/+7pdRtQskZjwDXRw64b4ioKseftnEoikmjMuL5sw0oFKWRfzfiuypLWjFD1K1J5VFjALqaoeYsaNbtJ011HhLhfRSt1e5BGIu9fdhvByhmBr4vY/+gfgHMdzSpV9RbTa50crZWNh1g6eq09WlTFETX/LWuXBziihjIBvg7/7yT7HkkzJchVtOa9D1K0f67R3Y/xTfVSErUqGux8Mpuq2eWHiwNUKfpocevE80N2p6cdNod8N2bWgt+DQ3ZpXqGRDBJKsfi4LuAmefd75MFhk2dV7cMMfo9btIY2o6tscUzUBXvWHXGEa1GdXPZNuKzCtXI9ve8nc1nSV/cMLvdT8aYFTDrxpkNpyfWu4/72e81i/YCiLUV73WONqpv0NVc2wSKqbL6h/AVe//FMLEgdvdhbyido0aDOWN3Whnmo1JQFe5DoQn8L2vfg7Z6BV0zRCLbQ15OEI4GaPTnlOgi+0srmsOQ1g6nn/2SXGil8G2n+PTZVou0rySoOgwybH/tNPRancR0/zJeK3s1ZPZreYazv5e2B3xe1LVsTBdNbBsphhZ6bKtVwU5upqPdHmCJ3/2IKpRAj/Tka3lWOp6YgXhmRYmayHmO46I603dEO+nKK3AtBbNA5yuC921kVQFwizC3FIPO/fuxMKeneAJGGQBAhaTbRsa2/MWGUIPa0eW0YWLne0l4JU1fO/zP8KCRfdtQOuY2H3N+bAP7cSqlSB1K7Q7HoajNWGOlI9U015UbXR1aCkLH1X4NLqnxhO91i0xVQDAi88/A5P7cZZKuD3ZLkbsKN10PVG4sRJrpqsOHK10B1FGw68uBmMyDB3c+v0HRc/3qU9ci/FwFbf/+BGJseKPO34MuORiG2effQCGHqMsA1QFW4yVtI8tg+1cQyYluRbFBJiaMmnJKrNgMopkMzj13K2TJjihSLZ13/79EnBNDd54MpZJRX7yXitdUV5juMYyotFw1dB0o86vJMieFjZui2kTQ/gdJqswsaGN8SgSVoVTflmVwKN3ndPCeFoiTljszOHDv/vHqMw5AV2V2CE0oEt6REi45xGcW5yQnYhgfxxN8OM7fizvbcfckoCt66+/Tu5rJDpKNaxD/Si9vKbJWIDXN2/9BhO+sLA0r6YQ2U3iWLFWIqEVDofTDPVMcOLQZig9UyGSHD3ag1A8Ru2ksLUF4nCCJFyHQzsGXb3W9fU1mYjs79qDHQfPwITmooYtXlc5178wrarAoSC+292NlaMj3PK+WzBnzgnbNQk5yNDCZ7/2WaAHpBZBV4xSV6w4v5fDKAp01b2HDeuchvXnc83Pet+Sop4fje+/YhSVRczMkFnt/WpPbnCLgLgGKPIZfyunF0nQ0vyyzCq07QXkAdsLDq655NdxYOlMYbqY7SSE4qY9cIPKbmg7qXab6SvFdCnGizc3gV6E0PUQn/vf/xecueRifPRJ7O6b8ve/Yrr+KcDTdn8Gm2WljJWvrwywOLeEaBqLDmrf7l34yT/8CL5P5+AGdJ0seG02+Jl5bsM7SUUihz7doUd4z/U34PjKihwgls1MvhCOY8tmu33QVdPGDVO1hTSt/XJ4MjRl86bL1FgysGJ+Y6BLHU5bPraLtTZ+SAO6mp+7pS6b/arXYL7kkCFrZbYRaV2M8jY+9Ok/QlJ1AGcemojg2V4kIJmBZqHcpRJPUaUr0PJ1fOn/+veYcxJY6Sq6dgYbKQpq2TQegpaALt4rkyyJVmJ97ThGg7VNIb98uadaRkgepu1JoDKttqnp6s0tYM++/cJEMGVdSrctjNarXGsFl+trov4UPoE2Dltai2o3V5NSakM3Sx1OamBea6E8PsE9374D+gDolECfTEtK93fAcYEkA7rzHk4MIrTnbZi+g5jGjo6J1o45zO1ZQnthDrrD1m4JveUoF/ySDFgm3l0lfei0HGGRojTZaDJw7NmXgUGMXzt0EXBiihfufQzx0QHMAMhMINtv4oqPvxcvVSNM9AT9+Q4mkyFsU3nJcfKKQnoxd5T3rTIKZQ61FijPKnxV6cvTVJbCbA1WT2AyHEArM9hSEysDXlUg15KB+sBSfygWOScgIqNIptPtIS9dzC/sw4svnRDLlOH6cczP9RAEsQweEPMeP3YE3Z4Hz6NedCjmqIzrkvxEtnRlYIdat0oMPCVWqs7zJOsjPlvU1hUMt/aFxep0u1I8NRotRs8FQYD+XF++jvotgi2RS5imtOwIxPh1zUc9kKmeHXmEVNHJSWrNyui+J4x8wf4w2hLxk9K91jQk4mYwHmEcJOj1d8PQexiFDj72dvAIpgAAIABJREFUe/8WMHvikEvQpUKRxEBEzs0qZ3ueWZBsM4/FIVe3DHznh98VT7hrLr9aAqu5J9IUlXpRnstJFcmLHARr+M73v43+YhdpmaBi7Fkey4CFPBtxLPefYIutbYIQvi+7rOCSReN9oX1JWiAbjlBEIXzHlqGgY0dfBi3NqyyRgG8yorz3AaUY/TnMHTgD1dwOBJaDyLBEkF73tJT2r2KWqwOjcPGR6z8CqzChJbq0g+22i9vv+wmOTI8isQm6InGmV956JSwWG43liSoj6gxKdaYQcMlgA02YBXwRdDXSFkpICHIVy9fsC/K812eA0qjNQLb4pjVM7lsLuviGMjXNkzlo6X04RRd66uKD198s4j5mLok0eYsZjNq05fbKAlX9VlLZ8sZq6o8HWxRP4du8XAHu+PbnoU+OIF17Hn2brY1gtua3ixt+9X1v4goQchXwXE+YrgUa601jGR3fvWMR9993t7hXU/OxmSlpWhmqulZaKDWJ1By6bDXXE4yViSjO8M53X4djy8sSMtzq+hK8zM1I2JNtMkXNoXqKT9HG4Iea3pIjZBPwagAXHz7lA7X5FbxGy++Uq1wzac0q39Zd4O+abRqzV7EZzc3apif/CtWF01BZbUzKFsZFBzd98l+LziQuHJhOR/LkZKtq2Ojme2rQVWZr0Ksx/p//+L/i4JKLbPgirGyErqPD4raQceLJUd5leS4ToLTcYFrBK4dfUAa6r8N0cXLRcX15BtgGLMhMGRbOPe8CBMzMrIW06hR8tWt/8t/N/ltiQ6RVoRguxejNQJcaRdfBDlqndLBYerBWEtz1ldvhjYEeLy2lRnRr14GdB5cQagUSR0NkA+dddRlGVYLSM1G6BnKTOi2Kc2n4agI0Eg4jJDxY0wSGVgmLxO7B2mgNK4NV2I4LNmG6uof8xATvOfsK2NMKODbE/d+7HXMFEBTAyw7wgT+8CScY0K2FMF1qIjNoZKTo9yTGrwp0iVC7AV2SCEGAtDn5rwZdcklLONQy5ileElNbTpWXkpmriuNGh6QE4M16VkBOFUgUSacZtXcWkrhCuzWH4YhFkyf7N8ENSrZfOfnIOC1OrMbIsgC9voM0mUq+Jdc7yTWasXpuG61WW4ZpxDqGU5ZsFbZ8+VOjdkc0lRy+SFToMnVJZSEWNxp1SoxdIuiotYAy7CJCc3o45SroncK1TR+bgRefFod2A2mIOB/C9ix5TrOSm14X7d4ujMMUhuPAcDQcX1nG/MJOiR468vIAF1/2Hlx8zQfFIJVxOxugq2ZfRdtcQoaIPMYbEBiBZqkTPPT4w2KvQT82so6UXRBUpRWBVYHnjz4H3a7w2NOPCAPX6vkIkxCGpUt+aqfbxnB9TaxFeJ8UE6qyp9lqd4sK7bRAO0pRLa+hWF1BNlhHGdOUnAkYJaaTMbps3eY0LY/Eb43t2RGBarePxbPORb6wExPLRWCS7TKkncd1akhmpoE0NbDQ2YWzdr8Npy+djr41DwMWhvEEoRbjW3d8B7EdITG51ilZyEWfRVDID5UCwOukgKpY9gjoYjyWsrtQEULN5KOaOFWJBvyo7U3qe7wZaG0B2ZsA2VsaA0Tqjj19Zu/lgYauvQNW3sZ0NcGnbvltWJUDV3c3ga5ZJa4ujLh0CehS0zvK50kOs9plNggn6PoM4xwgWn4Od//9l9DVxtDCEzBoRKI6Q7/6eEuugAJdpPzTOIfvtFFyuirN0XIdrK+ewNra8dcAXXzBs016C+iS9VRrugouZA8HzzgkB0YQh3B8BmMzf07ljmy3Pde0yRT4qFeVXMeZbcDGo7Ux1aa+WP3upjJqvurUQ3/2/ZuhWQO4mkig7d68k0FX8zt+Huia/TvFtYzTyewFTMoebvjI78OYO4gkt6FZbei6mgBUZi5N17XOOmNlX46QTY/h21/8CzjFQNamz4DjPJKNmIDLsmjjoCGOE/gep55idFsunnjsYaCaZeq9GtPFlCSCLg5UcDaercaAXkNXXInRZCK8/8YwxCmg6/UB8GxaledZA/hVVdxMXTHQHVGBfumhF5vwV3Pc9cUfoDMBXIqSywqHLjlHmIKFM/cDHRupZ2CEFFrXQ+HoyDTFYhEgMK+wLGiXkSGrKoTMz8tz5EGAMo2FRbIczooWiGgAbSsvoa7TweTYAAc7u3B6bzf0cYpHb70DiwOaoWZ4wapw9o0XwztnN6Y2s/DYNspJBKodViKOCLrq6TiRfChz0QZ0qZJ3a3uRQJRMV9tz8PhDD8DUCtVmrPNDCdbUk6HWq5rAa7rc1D5yApBxVAyrdpCnlRjXpolyeuMQQyYDBpxca4KOSC4TqAWwGdNXpaLjZNaqZbrifs8Qc99rwbJ0NSlZH8LNsiQDzbajYqtoeQDlqE8bgDQR1osMvdyP+mt5HomRK8Ep25PcWzZZRsjbqh8pXinG0WSaL4ApyUbwu55YERh2F5PAhGZ2ME0qzC8tYWnvEsI4Qn9uEbrmYbie4IqrrwMMHzDcmulibDwZftIUSkhPTKCmBCuJ+rF8C1mViSar02nB0krEcSAgmzYPLx59AZVd4InnH5OJPwIxLmGyW7T7WNq5hBPHjqHltwTEElSr7Eg+G2p901/Mz0p00xz6iVVMnnsO+mAd87YOk0VEHgIGQTfHsU149MbjpCzvs2liSAa6N4+d51+MsLeIke1hajF7kvmmqn3ZgC698uBpbWAC3PiuD2DJ2yWg+uj6CXjzbXzpR1+W1IbEIuhKoFcZrBp08blNDVVIMJJQ0mk2aYUFdBGj6I1eWAnt6cgvXy9YY3P2a30GvIpMXLH76uOfIPB6uxs+bxDp2Aie4yEPNXh6XzRdDL2+6boPw4YLVyPoUiPWWxmOZqz0VNAlTBcrL04V5BkMLYVVToB0Dd/+7P+GvjFFRwugF1MlZj6ltfAG39Pr7smbVtcb/HGv/mVvBBG+UXbk5N9w0s/+x/yYjWv2Rl7fa12AmraV9owpcYvMYGTpX9L8s+XiyScfrUFXbUCp6s9NGhJVkarpvllCgWLB2CYwZGoNhoXTTj8dcZYgK3OZ3Gq1WzJVuN13MANd/AlNi6phTDb3+ZtIjvo6qAE+pfN6nWu+UWJsoLqtFYL8iNqJf3uP2Mmga1bUzH7eqzFdzeuoxHrjxCCAv3gG1lMf19/y+9A7+1CaPeRkqcVlX+muGk1bA5bpNo1ihCpewerLj+GuH3wFc2aIthGjiofCjhG00LuMTBcr9pbvIo4C7FycwwP33wOTnmUbs0F1MPom8JTlJRxODwY8PDhh1sH6cIyrr/k1rA3Wpe2y1ZH8jS8CMeEFR/5VhpuKK1PtCJlKFRsEE3pUYr7y0Z3q6A2Be79wK3pTNV4w7Bq46uMfRphM4e+ex8jIMDELFC0boyzA2ngg7R6DxqJZBi3isFEOnbqhqkIinm004S6gcyiFBxInwvSSs6GIGGxN7zEyjpmGalrgnRdfhcmxdSRPLGP6o2dhlxZOdEsM5nVc+tHrkHV1YTvCeCLB89JLEJ+hBnQ1nYfNoKvpPjTMcS0JKXldCsx3O3jw3rvQsjmhpiGP6ZtHnzo+w0qDqUAXJ7/UeuJ1JCPCgHiK7unvxagw2+TUsQYmIuWaC9NpYTKO0OnMC8CkVmn/aXuRMhDdLCV9giLyNmOQDAdxnKHI1WQt27ISHtbohVSY54a9FtkrnhG0ECF7RRBFGxcZiCk4Cam0hjyFyHARaIlNiMFcRjJujfGqWltNbcY/c3iY5m247TkMxydguSY0y8EFF70dld5HnNkodBd+r4+d+3YKi5am9DlrA5Wv4gB4ufl6TFtN1fFJFEBMWY7UJCIb5XWhTsvyGSk0kcIzCEcwmRRh5HjosQehexqefekppHoMq2MKCGP8QRQHaHPoSPzdHATTKea68xiORpLX2DwbDWdvl6WwXL0kw1wUY/rs0yiXj6FV0ZoiBKpY8hAl+ilz4Vo+klBZh/jdDtbjBOuVDmf/GeiecyGGzE5li5EeXzXoEoE7wWXhwNfaqEYVfvMDH4edurCZh1nliIwUX7nt68J0pRbbi0ypUZOI1JsRUsTmDHSRvSWY4j8I0yXtRXVGNbpDZfVi1MCLz8kMdKk9U23szYCV/I2QQ/UUowq8/h/e+C6zvZ39Nb9LaOucTBfjflxohQU9s9C2+njXFe9Bx+rDQwtWacNgKri4dW8MmqBiaHB94G7Q+w3TRcQvkRcZ0miEtl8BkyP4wVf+Anp0DAseTQanqJjuesrH7MB83be8gWhPZiqaS8pcvXrSTNfUuCkrjnrD5ALmOPXWj60QgJIfeqMo76Bc6VrqxFhWHkWZK3dzVlmcFKu/vbEeaH72lr+v3cdlJJvVoWbUNhu1M3lBvUX9oEkcDBdtIRE0w+EQvX5PaPamwtsuVaiCqpmxxp9gCPVvUsPD4fYSaLkunnr8MWmb8D6VjNApUol7kOqKGwkN/Zg1ZxnSWllbXVYeWEWJjNNGdBZnJlaS4uJLL8OUMR28box78F0wvuLNfMyelM3LaOuSkltyMrKbPSKv+etPBYOn/s2MZdvOu2gA4ubvfRUIekr/tHlDauS+MFysJw6q9h7c8Il/Dfi7EGeOmFoSdDXTQOooVYezmEBKhsQU0/WX0W5p+Oqf/zv0jQB6vIrFjiVu3MKBsK3AMFkCCxE5F2gxXmY8xEvPPw2bLTV5HpXxJsEd/5tfS30HAQdbTxysYJQMszi7vTnsP7gf02gCzeDapPt8vWHKsIN65pvWk1Tl4uGpbhytPKg1C+NCjDBzskw8FAh8bIp5AxFl89CrwgJ7/QW0pkBnVOCur34f+ion1nQM54Arb/x1wLUwSCaYVgliPUfMEXyjwjicCqiSOGO2MXNGprG9og57AgJqV3lgEdyo9ib54xJ5VQobZpBJyAHfbiObZrj60quVeepajkf+8ntwEyBs61hvlfj1//KjWNYCFC1aiWbCKBCU8LBr2C7uw07Og53TaonSvWxYl2yd4hXRMyEA73dZ4vFHH8HC/BzSmO0/hqIrSxTJva/TJMgWySf3M5mU4DrPxOE9L0qZdua9zTIyST4Wd+wWWw4a26ZpIvet222JCWfJ/i1Kid7iPWa7VfaGvBDmjGCE952mndxDZcJZQJcmLNZs3VaSSziZjEUOIe3DNBOrGz4SrXZHWLooZXsQyHg42y50yxErD9E+6kqTJGcCf4nZwVXvvBmaqSYY+bDrpo25xd2A6SvndBahEgJNgFW7a9ZDQnWujXqNppoy5Z1QEc6mFLIs6tJYYTN2EtlaDJIx5ua7GKbryKwET7/4JB569H60+x4Mm9FYE7mn7ENwupPEhe3wWtXDDzSZlozGGAbNnXmtmPUp7vK68rmiP2GWYInn09pxHL7vTux0TSCawtxgp3VUJderjipn8kgJw7EQcsCWshCmR1x6NQaGh7TTR+Z6EjTN96qToWOEmmbBKl20sjZ+4z23wC/byKMKXtvHtAzwzZ9+A8NiHTHFixbHfko4hgFHM6U1TD1jY4PSiN8b6MTnbrMtkJSatZ+YMjhWpf2pWttmjr6BYeprm230LQVdfCEULSZJKuHDHN/XCuZOOThr/7k4fech7O7sl4tqlo5Qe41/kbCAHILZkGE2mgp1KRRlDUQSMcM4txNAdAJ//9W/QNecwscYVTwS47YZ8acuUsOj/NxjrJ5SmPGGze2a3QhuGgRLpKu5UcvCEa0HAQ81PSdP5W099CjotEzqAlQwNL+Pm45USqxcHDrxbwJAzWRc/TsEPIn4VekTpM9f/8kLKFoXcW1TTs10OefUFDMv+XK5iSmNBP1cLIm44J+cqpL3YLwZnysu62aCqTYHLZXw19GUC/fTjz2upk1YrnFKhnESjurtJ3mFVmuHxIlMRiPsWOhLJAjz+ZIwkKgcTuLwmnPU/qJLlD9TSg0B9ylOHCmRxy/px5uvt6RR6HYwqdo4NjXQ3ns+rr/5t7E8zDC/uE/pf+oRbLU6VDtJdBQSaBsiGZ+QPNRb/+bPYKer8MoJug7d10di+yIMmYiYlTGl5KTppqzdpx59UKYZCbJYYFlSxDDeJ5dijoiF4JwAiW0o5i/GCYXTwMWXXYIwDcGngQcK15rsSYYpbEazTmQ1M2Cak25sp9TDD2Tf+v1Fyd1bW13FwsK8fL9qR2no9ebQcnyE62P0KhfGKEV7WuKhH/wU4ZGJ6LiiJeDQ28+E0/awMloF5Ty6ayCuMiWWp9C6/lATUIplaowkRVZR8yyK9VSebs0zzZdqMl+z0OBZbcRhhvPPvQhVrsEbFnj+yz9BtTJFaeso5jwcvO5KeId24mg+QsIOgQiICayp6yLwYqWvyeQld9nITpDT/6ie1pLWeT1trjIAlWMULQmWduzA7bfdjoWFRUmh4Nojkcafo65tPU3IIk/8jmjrkcK0beimmhZj7h0nT1V4tikar5bfk6EY7rP0FROyittJDRj5bwR4YigccahKk73Btj04ThthyAnHQgXQ8xrX+6NYRBjK9oQf/J3i5k+/uFqWkKclfL+D0ThAxWfSbSHmpKztQ7M9vHRsBV6vj6W9+7HrtNPQm1+QSUMC4kJz0V08RDO1+g43DLICWSJ8kPb85mGDpn2rAIAkUPH+cyCNrKDALt4NkhQWtEKTDoKEX3B4sKJer8Q4WsVt9/wI+ryJI4MjSLIAfoveYjyrlEs/3yOtSjYG12prnqaNL/wNw8m5xhj8TZU+h5dKTsWmaDPDk4RHPMazd92O3Z4NnSHuXGO13xbvszCN8kZoDsuWn4nIcDAxWzh45bswdToInDammoGYR6jDoYFCuhac4u1588BAx2+856NoFz2JFsxItugxnlt7Bg89fx/G5RCVyQqoREkvr0rp82i1MpMX/GKOAe1P7/y3b37n3e5rpWOxZWM8mcD3iOwZOmlJ9pNTtvDea26Ehw7s0puBrkb6q6QFgh75qM6ErFtBl0StlDEsPQa0MeIXH8TPfvAl9KwYRTSAxQpxQ4i7TdClcOymqzD73wSV4hvCKkG89MyNRSzO0fRXeU26go7ZmRwC/NpZ5c3KntM19LhSVLcAq7pCk01DWC/FDjRj0XKoNBl7Nf3ieS3xauEET2McSDAoYK1+fazc+TtYaTKUdzKdiA6Ekz/cvLaPWrjRUiCr+Px6FkLANaNLCLqOvPASYgn/5eIvkYtRYAXT4xh5Bd3oSuisbWhY6LXx/DNPoN/24DuGGDG6MkVkitj47PPOk42R0SJq3pXyi19mn7Y3QLf9nLVNM8P1SQp38SCOBwZeHmn4gz/+nzGZ8uDpysGmDl/1uxqmS4UHs/KMUCVD6PkE3/n8Z+Dm6wK6OlaGMhlLW0mBLnUgSutE06U4IA5//qknpA25oefiIVCy9abcs8ni8rk3LUfAFpkEivP59+ddeBHClJmchXwthdKyZuoiSV5vYykgh7FqLXFtiSdgUYnlSKfTk7aO67eRFCUi+mLtWMB4NIBZVZgsr0KbRjAmCXYYLZx46jCiEyNEtE/Y30Zv36IInEfRGHbHg+6aiDnoYdIPle3KuhCUoGsFutRn4/m02bqhGXWvGx2M7DEdkNBnNyEJc5x+2iG0/A68UYnyoaN44c6HQWyXe8C0b+D63/s4npkcQ2CkaHVclQ0oTFcl2h3+bpcK5KoSX6ZC0rcbM+Bm0rz2O6r7LJyiW5hfwD133y0WMSy0HdtGWRIkkTVUQKPZ12QSsCxwwYUXKKZfgLTaQ6WQYtEpFTeZJvq4FRKeLKSPpSQHkuHIeya5jxn6/T6WV5Zl4pB7HoH7eBzJteA+zQJdtaOVkD6KU4njIqgIohhJmmFufl4SNIIwFD1ZZbhw/C6GozEMy5U29vyOXbj+vTfJ0222ukrnxmeLxTP38lpvDOr9FAQ5CXSpE031Oes/a/PO5u9Vd0D5jclzStDFKdc6wJlGuHplIQkK+B4HDTgZWyCtGKhOofkqfnjn3+PFwQtw+pa6z1WCKJ2Kzo2FdhiGsm62Cp/VpLiaKFet462gy6hBV4ZWHsOdDjBXRDj2yP1wyVwHAdoGPQnUNPKsU6XavAp0GYgMF1PTx/xZF8LefQAjw8VaWsBotySfNM4iwgWUZKkLG+2si76+gA+844NIJhn6vT4m+RipGeHLt30RsTFFZdGTjPF/gVhL2LaFjImnr6fx2C62eZ3ve0stI3gzSdUOBkOZJBERdQa4mofxiQC/+/H/Cj66sCsfljBdqs2m7PTfGOjiczsZrsBmnzofwHRDfP5P/iecvsuHb2TIo2k9GTe7Sv84puv17wqrBRmbF1DR+Iqp6RbqiWSj36BaTqVcOMK8+UM8n2owxWqetLgQaHWbkg8yAZGIbqkD0XlIaNLqIMDjBsQFpUwrIRtbxc1JqhoF1FjNhUEoni3r6wOpIsnYxUmC8y84H2uDgRxUrVZrUyDyNp7O+kCTDZe5bjUgVI0gQ0BXleV4+cWX5PUlWQbDsZEUOZx2CyvDED+562XEMTBcB951dRuHTtuNtqMjDYYitub0KjfpOMuw57QDaPX6mNKby2Cuo2rN/NISXRvU+HbrLk2y814+vi6ZcO6O0zFBH+/8wMfh9fdhNM3Qbvfr+A61dSvQ1Vi68FjKkEWrEs31hT/7E+zuVJguP4+Du7pIpmuwDLaQ+MlWWuPYrw5SU9Pw/FNPIUsi8eviZGNJfyE6SBs8ONhWLAV0UUwf04+B7U4pfGyc+bazEPEgEsNMas5tYYJZSPAQ57rkNJsAL8bpkJ2giF3+N13iS4nw8bwOcmqFSh3HBxMcW1mV1IPDLzyDM/bugJaE0MMp3LzCktuDFhWoQrK8FcyejdIBgoR5dYlYRBRmJR5cPIA43q8O2MbrZwa6pF6Qf2xMcxvAJY17Ja/IaZXgigCdSYxZXGJhbgl79uyDMy6xI2zhzr/6Krp0/dcqvJKUuPG//g2seQniloaoYHadAl3qUzFZNnuNG9Nfm7VKJ43K19FGNCXtd3t48oknpL3HYpKZotTV2bYtIvdutyPSAM9z5XDkvWA7j/dfJg+5Z9bSB8oq2GqkBorUlgSDc2+rpw6zgn5ZhVg3kC1jhunOXbtwYmUFS0s7hY3k8I5t+gK++LW0Z2Dbmxm+BEdkRU+sDrBj1x5pE66sMWR7Eatr6yJbWNy1F0Gh4R3vvhau60NnK9D2kU4YvdOWdpvmkExQmiqlOFSfTWFMTdis1FeEgXw2GmbujSfpmZumllANkivKL1Ggq1LUVx01ZdKEHybZMj4rFjDhJCdieL6DQbGCb/3D11E5GUyL+ysNXQM4npoAFfNX29voJdXwbqPAUUolxawVml2HV5PpquCUzC5M0M1CzFcJpoefxfTlF6EFU3R4DjFFQQLB2Xwm06Xa2OIJRzmIYSMwfWktHrj0KmTtOawTEM/Pi33JaDqGSZmJocHWPKQrBeaNRbz36hvR9+fVRKlVYj1fxVe+/3eAnyHTEnnfPN+oy+J1yylvEXb4F/fx1oIuOhubJqbTAJ1OV3xTirSCZ7YRrsb49If+BRy0BHTZlSugqx4yUfETPKhPYbrUFqUs+SAsWr/rIRofh4sptPgYvv+1z8IpR7CrALa0OGYZULPH/g0cRK82pXDSEc4Nn8BJNALCeKkKXFqLeamM+l7n2CfwkYqtbodR/NkcX3ywGCQri6zWdRFkbYAqasY4SlwpHRmnv4Jgiul0Kh4zKXUoYppD8KGJ4zcnCaWCTTKpHFnFsA1HGpjV5yWXXybRFtzU+LOb17atR5aXWDYNgi4VcdNMxFADQuDVdn08/ujjQrNHUYr23BxG0xClbuDhp17Eg0+muO6GK/D04w/BM3Jcfv4h7GR47+oRLHQ9yW4k6JpEIbpz89i57wACuiI7tI2oq7Vtvfj/P3yTovZf3Srhjbw/1eoOUw0hfJTeDgT6HN75PoKuvYDVhsbJqjroeVYx10aaEmIeQ8un0IsJ7vrel1GOXkG4+iKWugbycAjLoKO/asdvtjsTtkvTsXb8OAarq3IwM8uP2qo8p1xB6RQJPjJGj7RaSkBdAhbFLZqOnbv2wWvPIc4K2YiF6TUMYVW5PlmEhMFUBNeKXVFtS/7JteKwYMpSPPvcS1iNAHd+D1aDAmvSgjdwYN8CJqsvYs4tYSYTOGTUyDjBRpkZMv3GbDrRKpY5XQ+gu5YwSmmZCggiC1zjKpWqJ0CraTE296h2cK/biwpwKQEvD3vH9hHHbAGaqAodluHgnHPOhz7KsTRx8IPPfAsHDQOeZmBUpTh4zQWwLtyLaQeYagnSGnTxdfHAY9HHFqMar2/aTzO+W2n4lFyB11H2t1qHt7a2Jtea+2C310e711cCdAGz6lOYxpyWLhRLq3lGgmphN4X2rKOCDE3c9isCbBaVlAtUmrST5VkRY1GmETCOJ4ff7mIaRuIgT9aKLBHZoKqkKL+A5XiwvTamUYqkALpzOwDTQQ4TAfMwWx28693XQmd3ICU3qUNvtZEWlejlojTBdBqj252DabgYDCfotHvS2mabTjF5SoBP8MgCod1iUd2IZJr72bQZNwOyVwNnvG4N+cB7zv+gBRMHk6iSpWCJwCuXPdvvtATQT5IJNAL9coRb7/gGptk6NL2AYZVImeACFQ3ENUbLlVl7U1372XS28k+UXtGGpssQzSGfdS9P0Cti9IoE2voJHHn0IThJjK5pyiAI/RiFQ1CwTeW90iZGDFEdhKaL1cLAmVe+A9r8ElaZWkLH/qrCNInhtH1k1IflBry8jZ6+gPddcyM6ZldYS4LMUJ/i7sd+hkGyivVgRSYRJQ9WpqEj2D5blW/grH8j2+Eb/Jq3NgZIev/0QUmF6SpyLjC6bLiSIH7pOVfg4MIhOFCgSyuJ2GvpWjO1VY9ENdNDM3mb6n2HUSzVsqUxXHcNujnF7V/6S5TBcejpEG2bZmlbxdRvnOk6mSVpXJlnC4SLzBKjIfyJAAAgAElEQVTtUCmUOg8CagK4eTAnSkx6NkDXyTe/gus6SBIeJI1gnlS6ot6lEvc80UeQmSKY4v+WKRuRweiiyZIYmlqn0kzaKFaJwmPGYaTCCHA9ycbG6kMmcsiEqXwxVovcxPbs3y/5YgRdBGUmLau3+dFoEkSkTH0ep0Uq1RqSoRzGRdguHnv4cbT8LsbTGPNLu7E2HGOaZLj1tmcwLYF3X3ct8miIpZ4Du5yiZxewqxBZNIRr63IAjoMQuu3g0LkXYBKlsPy2ivXY5Ca8zbfx/+Fve/Ogi4+N5fUxLSwMUwuh1sct//K/Q57aML15lNQTcfNvtABytZr1QYEzQ7srIF5FtnYY9972dZjJGoxsJJYuHPEWEld1sxQbKjJFFauk5xUOv/C8AK1O20MSh8jSGI5jCoPLVhOLDQqdwyhRAmrHlz+9Vg+LS/ulLcSiRUCXRNToIhLmlJbvOvJ3BABhGGAyHkvQuNgJEPjxgGnNYVT6eODpo/jJgyewuKeDo8cmeMeVu3D2/jaWOsxSXINvAuEkhGX5iFNNQt6LJERV5NIq4WAQgRb1ihIyXVJTRCZ8U3uxZrca8NUUbI3gd7NdRbN+xacspDEkiypOf2a4/LIrkazHWCw6eOrWO6E9cQy9HCgMIOgA5/7mdVhvV0j8Com0EGftRWFqBNXVN2ZT0SivtdaZ8SwjuOBwA0V0DQBj8cnrx3syjmjxqljuDU97TgSqIUI1FCGHcyU6U2HnCXz59aYh7BtDh0WXqhnScsyo4TNsWLU/m2n7wqVMghjd/jymAY02NDWAo7sw6O1l2fJvmulgeW2Idn8RF7/9GsBwANsTgJaWGpxWVw01sXi2bYT0l+J0aMXpWhZ4fF5sJEkO32sLoCOTJmMHjWZQCc5kn7Y8ro/NYOtksUYdwvoahbnICwVgq1QO7ukqeJ2A0kCZlLLvpVGsBs9sWhLn0rqe5Ov47j98BWExgOsZsD0DYTwSt3nTtiRDkmHxW+/zjKtWLX3V8mUklqSAiEQIsGksW6Tw0whePEU7CfHcvXehWxXomrpM4tIQlXt9ow0TU2EqPbn+dAuR6aJoz2HxbedCn1/COj3lqPfi17A4ajH3tEQ0STBnLUIPLFx13jtw2s6DMnRn2BoSxDgyfhkPPHkvhvE6sjKG6/MesXMTqc7uL57p+je/WJi35YjSYFLgmuW1oD6T/yYl2nfnUQY6PvbeT8KtQZdOlan4kCjvGGFdJUalluc2c/jcDGqD1CRjGy+GzVZicAK+FeGJu76PwfFnUIXL8BDAqGZi1X8c0zXzY5rJ75stUtHCbEmwKlaLjhsQNz5TGKfh+gA+Df7qxssWxqE2ayTTFYRTpHTnFq0WK7las0KhcEHwNIuWISPQCEH5p0zK1NMHTVxB8zXKYoGBrEqIr4CYOhCbeATRoJk2giiBabsS5nnwzDOVziEI4Lm8J9v7YKArslrPIXi6QF7VvjycuoYO3/HxyEOPo9ddwInlIXbs2o/BlBlgGr7ynQcxyIDTD52JF59+DlddtAdXXngQdjFBPj2Bvm+IMSIZkEmtwTj/0iswDCKYLnP4qPVTbdZfzo83D7qytITT6mOc6cjNLqZlC2df+i6ccf5VKM0OdLuDojbAbI4TJaPjVS/FL43e6nqyDpRj/OiLn4ERr6JjxnC0FHkabIAu3iMWMSJ2lp3AQMtp4YnHHpMBil63LSHptBhwyRhR82gqbQonDFk4EGz5fltajZVm49DZF8I0qTGKMRoOZI1SB8j1xv9m4LC0Knn6S4tLDb5wbbFtk8cZnM4SXlgr8MN7nsYrHF3/rd/GX/7l53DaTuCWGy7EnD1FOjyMuY4tzxwtAgbTDJ1WB2aWiD0K2/fCyrHgsGjgqiNKGMhdg676PTctRVH6iBt+UyJuZrtq/pI669oyIwyYn2fDczsYDie45up3Yrw2xZyzAOd4hEc/8w3slUOzwHIFXPGHH8aKHWLil4gttmCUyz7tAZRQuxHUbjo+Gtfthg2hBk+upyMCdzJcfosaUiV4txwXuc5JZLWni960MRLmz5BmBqcUVVGswtPVFLd4iDsWSlNDIiCOHUFHdFQcsKEnm2Rtxrmw2rzXK2sjXHvdDVhdH4pmy7Y8TCcRLr70cqDdRT6ewnR9AVlFRrDiQXPbot3jz6RIPkoysSChvEKeL2YM0sE9of6rhTTLwWvd682L8z2LXHYP5JQi6OLAEh+lIpfWttXpylTo5o/NXl4zm5WtTGLz9cryqGkxK98sFbyuGNEkiOH4yu6BwyuVbSCpcpQWw/Em+O5tX0SCEXSrhGbkiHMOBBQy0cu1QpsVMawVM9Am4qbWQddDG5vNcRXoqsQLy2FAN9HqcA1McXzyZz/BoqGJ1z4YNyTnj9qD6lNHwTjGXzXxP3YL9uIu+HsPoGj3+EqRkMTg9CSfFcrVGCyROPDyFlpVFx96780yNcyzNkKIoJjga3//VVhtXZz2yYDJkIWufCKbeLJf1Bmg/emdby3o4sYpo9qcWJGYDwtVpqNtdZEMcnzixt+CXboywegavjzIbGuRHqZ77VbQVfdm66qHN5Dj4a2WA60gPg6A8DgwPY47f/wt5JMj8MoRzEqZ322uN06eaHzVG7KpOmsmPDaHXUqbsyjQbrVw7MgR2TSkbcGpynCKgOaMCjGpH79BcyoKl59sazQaEzVJoww9eb0MioQ50VibbTZGfAo8KRBFlk0dVOrv6l8k7RoRkYujtzLxq71C1cbHf+LGZtH/hcHR/IU2wjjBRZdcJhYMilHbvs8ZDw2docjUJjC+RMaU1adUuTJqTuFjjJXlISaTBO3+DkyjDLbfwV//3R1YiYHf+d3/An/72b8FG1m/8/HL4NFROxvBRAxTJ0MoXUykZYWzL7wU0ySXDLMgjGCTav5Frbb/7H6P8nhSQKK2JiGTkNe6EENXgmMZp1eTtrOJVTIObP1ZiHMNldlCovuYFh5irYPf+NS/Qqa1YLUWZ3qPGmpJ+0OAPSvbElUewComQLSMr//Vv0fPjNA2E1hVhKpgFBB/r7p4zeHM/829g22dxx55VAqrTttHnsfQWO1z2IIYoirk0GaLn+wEtxqL/5vDI5WBpV2nybMdRyEm45G0yynw5jJjWHDjPiX7gZhB1utV1iqviwuzvYSXBhqePhrg7sdexqFzLsCdd9yDm99/Ec7dS4HEGhAeRcslQ1LIszdJCSJs6Fks7uz8hWocoJJJPbbcpf1dTx6rKDSZJFD6y1q3wxaSmr8+6f9qM0Y1aMn7CNHnEHhNxgHOets5MrlXFTbmQxMP/59/h4UpxFx17ACX/MsPCeiatirEVh31I8BLTZBy2IW/NWcwOQ3nhY0ie8S2lPpv7nWUKVCjxaKO4Jf6LbEAKQthpXLqjcgEbUS3sWBWuYj8d7JQ3H9kL60BZqPv41szLAvD8URYM35dnFLbZMLxOjjjbedC0x1pEfJPRkEduuhSiKcDR/koamfhZ9ioxMaH7V2P0wtIKQuhiJ5JCGwJUgrDYQxmCdoEIgROGcxCMbHhNBDQpdNMNU5EQ8h9l2y6GhjggIfSzhLA8x5z2SWahVLnuaD09erxqm1m+d91h0MFW6hTRs4AMWTlkJgqwDnhKakAFc+WEC2ybDkj9tg2tIW55dSk6dN2IUOYpajsFE8evgcvHXsK02iIpAzR7jnikG84HDiKxZy4AV2qVGo0e/XTWrNEqlZXWjTpUpTMXizQ5d67voqdloH1555G8PJhLDom0sEaPIOkS9OunOk9acCb64awXbFpY6yZOOPSK5F4LUwMGzGLf89HWOaIi0Rshnr2PKqJhnKi4+Mf/ARTd0XnXGi5WJ/89dc+B7dvo2Tckp4hJbPDjEjScluG4P75N+m3HHSRBpTNtBZ+ClIuTbGNYIvx5ms/ChdtmLkNR/cRh4mkvlPUbbtOnfDdMF2NPoVPAMM/NaFH2QIzJOeNhou1Serf/jnmnBRWclw29+2AroZGb4DMxmTWRjSNAl1zvR7uu/ceeLatKhHBV1yA6jCZAbwZ2KqPmHoysXl1pz4gjV/Idh4VWcDi4t+APnUn1P9Xjv+c9qPAlC2YotJlU7vksssxHE3kodaaEaptvADJrWPLWOjpGnSJuaR6n7IeC6DfXcA9dz4Ay1aBrwRdre4cvvPDO/DiSokb3n8Dvvet72PfDuBD112JPFjGrjkHg+WX4HumtE8t10WYFth94AyYrF4NR0C+yor/Zf1QoJ4taWmXkUkQ7SGBqi6APeXIvnhf6TKFyw9pl1PjlxXI80oYgcrwMIwq+PP7MIxNfOBjvwswXNnsodAccd9WXk4qOULk4SQ6+QPzCDbX5eQYvvX5/4R5J4WeDmCWgQLNork8lZDn3uGaPpaPL2M8XINtsZ3OOBEKyJm3x5Zho9ec6WQ2GiTChtNfSNlMbJH5bxRUtfx5U4HVfK18r9mG7u/E0bGJh59dxQNPHcOhsy/Aow/egysvOICrz1uCX63BrQZgY0Sm/DUTmcbDTJNikLmUEqcrhY/S/sj51aQl1H+KzziLpQ3wyviSZsqt2UXrFmx9ANJbKgxpz0AzULr5s6XLPWkeS7v2QXc6sFZj9B5fxos/ugdWBQQukJ7Vwxk3XKFAlzkDXYrlUoHXXJyFzn2YGXhqSlqmoHlLsxyO64p3FgXZKsfQk+dK7CLYgqLvEsXrYuhZT6YKCKtzBNkeo7muQV0WdVc8JG3YjicgiNOFMqSkm7jgwovQajObkZ6hBtIM2HfoHOV1JV6E/LQF4HGYgsBO2pGyzzVU06adoHEQl8eueXa2tv6MsoTO6e3m0eTPqacwK064CjPL10xJCMGZumYES5RxcOI1hS3sXCOxl8KYAz5SCFfCKYgEguBmY69mi71QoI/NjjQVXSJZKa8zh8MvHMb+/QcxHU3k95BppGBdbCr4ugyOr1RItABhuYw77vkhxuE6kiLE3FIb6+NVEaln/B01p6xcbNWTp5hqxVA1cU2b91CxumXBT90ecywHa1iyTRijAZ696w7sbblI1pbRsXg98vr8aRhb5eEn95BDEX4LK1GC897xToROCyPDRkTwazKTlI0Sath0cTjw0UY+BD5608dlGE8uZW1w+q0ffQPDZADNK8Vxn+9V6btOtYz65z4N/jPQdKnbJcJ4+aDNPkGXDStz8etXXI+9ndNgw5O/j4JYRnzJshicVqohgrj/1KPjamkQdCkzOopJbbPCdHAEHZqkhsv43J/9CQ7usOGmBF3BPyPoygV03X/vPXBteqdwibGceT3QNQM/ChE01+a1OsHbgw0ieN3yI2egrmkvcoPiGDW1DuzbE3idc94FCKNUWAr9TYAuaY9Ihhsp5TpglJtL/SyobDsd3VYPP/2Hn6HXXwR0sm0ZbK+F5WGIH935pFydJACuuXwn9i21kQWrOLB3HvGULSuKdnN4LSWQtVs9nHbG2zCNaXlB5pRsxi/rh2JCeQg2jBanv5Thpmr7UpOjvNhmbIbYnNTrij5vC0u7MQlTTOiZNL8Xx4YZ3n/Lb8Ps7gFaS8g1j2FPdRAvwTRjPGrRLPUZWYCWFqKcHsMjd3wXo6NPwsyGcPQEJuNwCLpOykZUBQ9NFQ3Mdefw6MMPyAGUxAE8h+wPbVCoodw4ETcdns0Rp/zCZl8xq7pnBdVmDYsShzfrsdBMTDMDUekjt3fg1tsewCvLwI03vg/f+eb3cGCngZuvv1wAl4NxzaiTLeKBqwx+GXItE5e1OIeDMEqKoATXvNZFlm0kJ1gctxcPvbooMmwRgcuQTu3jJ8MAkkFoSpHKVhlNkGkg6vPTa6HXnUOnM4fxMEQ30NB5dhWPfPfH2Lm4gGPpCE/pOT78Rx/BiXIsTBc1XWqPViHfnF7kNU40aiVFQCrraX1tAFfy+NQADvVTZFqEKTItAVecrub7pJyVuisla2Vcl428ZFuVgwV8f7bIANKcLcQKmmFjfnEX9u4/DfMLS5JryOlMSsY7S7tQ0YMvK6WdFsU5vN68tMXEVkI0RyqfsBGG83BXIUZqB1Cs4ibwXTNLqlBQT0ljL6Q6egTNipMXyliIHvo+qQxCAdIS00T5CuPOKJgg+xVL+5ogtd1WGjHqCQmyTOpv2c0TUEWLE00Coclo8d85kMCpPyIKDkxFozXxAfvhD27Hte/9IMYh338XBUPWac6qacr6gToqU01xU4vGYZIYAYJiGbfe9g0UGk1uOT3LiVU60fPulnJvmlghBbpmNiV8b+IisHHNGk96VTBT79g2LRTDAeboBTse4pUH78UC/3G8ji5BV8X1zV+iBAMqU5mgS2m7NM/HWppi59nnorXvIFZKA1mri7WsQsEAc1cTNrUIIWyXV7Zx5QVX4fSFMwQ08rkn0/XcsWdwzyN3Ai0GwmcIsgl0plHUAPcXeQK85dOLvP7KAkJtwrz4G6Ard7F37gDefsE16BpzsOAgjlJ4FMJy0oVULdmjDctFRd8q0NVEStDgs4Rn65iOjqPjcZRlHT/4+t/CSpfhpUdgV9M3B7rkV6pGhKpRagPUWvQ53+/h/nvuhseHpKILt3KPlumcLSd+Mw7ZvIfmZW0GXZu/4bVA2Bt7hJS77uy1qsVT34e67mcVKRMsQvObMGwPe/cdkA2Qvl0009tujJJMN8mqVW7K8smYhybPXUZZSiz05/Gzn96FNlsIYqxpSNXrd+cBq4OXX34FnZaNhZ6H8fpRaGWELvVc8UQ0PQTont9GmHAsHLj87ddgeX0Iz2+J6PqXFnXVGl25AzJsUYMr5vrVvm2c9OKaIvgiA6ZMIdWHTBJTO2N7iDO2Y3qISxujxMD7fu+/kRB7dHYj13wUYp6oDh2J9yG7Q0mB9v+S9ybQdp3lleA+8zl3vm/Uk2TZsmzLk8A2YANOwHawgQABM5kkQOiudDqpDJWs1dUZutJrJelKdRUVyEwGCENwQggJUzAY24wGeTbg2fIgS9bwxjvfM5/Ta3//OfdeySZgZa2Qqr5ez+/p6b6ne8/w//vb3/72thDGA9SMEBgdx+DIg7jra5+Dmw/g6SEgsgBeY9Mpy7Im5rU7HsY4a/ce3HLTjWjUK9Iul8gYky01tTkV83+T9kfRpFHxHCeJaCeb7uTWmgKx6dSWev8EXZW5FfQCbt51fOJTt2OrB1x77TW46fNfFNboTa97gawvtmhHCfCV8lkibyiWZyQK1z51MFUcDe9LHpyMxaItDAnBFj3R+N7plE4NWhAnSDhtTHsD0xINi1iW0v6AG1GU4Pn7LpIoIkbGcFqan6mT4tBSFueoGBU0aIZ+dIB7P/UFuBUbm1qEQy7wYz9/LTayIXwrRWwoV3q+dpNGqwknwDKkbqpsCOIYrfY8+oORfKYnFL2teJ8uLG0TLRT/zPu3Uq3LvbzV7QoYomSB2jM6uJMD5T1KPZZXb+FlV16DXLeLoHJbvs/pQdmgkxS97hC25aDSmkMaUOWjwfRqSCOandLqhkJ1rrjl2lyc4eLap56qnB0sr2vVASjAdhFirgZuCj+4yTLNtZP7jwJasnpOAJfq3lAqEYSMvuG0YiSpBa6thjxo7jvu90RXSt2gWP+Uoj0mcLBo4DGXqA41bJR2tvD4Ywfw9GH6Fw7RrHsIoxRrHR92bRFv/PGfxuNPHcfus86THMdKpSLsI3+vxBcp0zt5J+NkCB89fO6mT0KzE2hOhiAbQmcbnFYKOqTNqqaPeV1OQZcKPlJh0eqdK+fDWVBKWwiXYHcwRJMTv4Meuo89BLO3CccfomqQgCgcE2UfUuepLHNoxJuZJjpshbbmsPN5l2Cd7fT5bdiIcxj1Gvx0LNKH1AdqRgN27KFlz+EVL72GsF/uJT/yJTD872/4GPQGkNgRemEHupXLsNa/dtH9bxB0US+gmC4zcaD7Nl59xWvRdhfhgll5dGh3pNXBCTpOWCjQJalTSndRBKjyBmaFxM2CBnE6TxDbGHTBPvYk7vrqp2CNnoAj35s+ykX9e0GXSTVcilllRF3FD5UPTt7Mteq4587bpQLXM4IutvRUL5509IkzkLOA62SANbssqAqj3CS+12t91r+X6VHSxiVdPJsfqH47BafUpbJK5PFkjEq90UZ7blECWBnjc+qgKxe/FtnAJVC3FPBPx+JTP8LK0jIefegRGT4gSq3Wa9jqdOFUqvCDVESszUYF42EX3P4adRdhMECjXhU9nEwpmmoBDqIMl7zgUnT7I8UuCFN3Skfvf/wfkmgpxaZM2avZoQpGpBTVa5E+QGCmpmENmawjC8qNk+PxtF+AVUU/tnDFG94BuAtAbQWpXkM8AV1kL1OJAuH1FeuWBBPXzEgSIxCs44sf+3M07VDai3oeTtyqS4Zpcn/mOqIgxcryCr7ypZsliaDiWhgOulLgcH8h8JqSxYqVmICuQldWjoyXzztRzzkteE6+TNgC8TMNg3GGSnUR6xtDfOe+Y6CLS+ADL/vhPVier4kBrK4F4knGVqJs6LRb0DIM4xF0yh90SzSa3CT4mToVi/5RYSS3FwEGwRb9rniuqlVP2nO9cQDNsODaLuqVKqpeFa7F2DTG7gDD7lCGUWhHSSNXMjOu48m/kYcJPvuxz+Cc+W0YPXYcDpmnloOBl+MFb7kaW06MsAr4VoaAGYaG2mjtVEMt4kYMZDUbQzI3MWPCGqL1rNSaAsLHYSxfE3BtdYeYW1wSkL6+uQWHebuMx0lz1BpNnHHGmTj77HNhtudFzJXFFHY78MMUjluD4dWIxNRwUpIjFEubRBzeczLxhppSpVaP1yWZM4+arMJkVNIMZEpyKqGVlba0wZqZqVVsTrn1T921FICf9XQiE1yq/kryoBhoEMBFIb2aEnepUYqGcv5dJntsbSKJfLTbdTVBx86HP0YaBeoKFa1Rhq98/rMYDfqIwpEKH2fwOYcQTAP1akWAb6ZZCPIqQq2ON7ztZwBvDqnmSVt2nb5ki4vSxttcXxPPxRozZ3nstRiR4eMr+29GP9iC5qToBRtw6haCLGCzCHEBukrblzJtgNewAl3KnFuZpZbpKgUjmmtweC2HEWppinoUID12GJ3HHkI98eFkoTgHKEUir/0iZqZsXjIRBRnGAAamhT0vegkGXgNJcwEbiY6s4mIUDUVmlIeaRAZqgYW4l+Jtb/hJuBqPj45uv4tWs4EPffKvgHqKrJJglPVJxcFiNuq/8kr+A3ekfwbTJVM5RXsxcWCEDn7s6jfCzWvqIKYcFVeuvhIhINU5by1qPwqh6wzoImCgE3XVI+AJkQWbsghCC/D5D78X89oqnLz/LwBdZbdBga1JsGUhb2XrYK5Zxz133Y6KzaBMBnBnIp4VcbteakqeCfvUd2aW+kkGXvk9dWNKv/9UHrMj31xkpH0wZRSkxi8YPGoqSP17dFjWTOw+82yMffbFabR1aoyb5LIJSFZTUayaVOWkfFTEdTvJUHcriPwxnnj8MRimhkq1gu6gJ+0U07BkrJ9yieGwj9ZcE1kW48iRI9i+YwlBQDsMUvwq+DhJNaxsPw2t1hy2Oh3YHNn+/y3oom8Qcf+0fchzISahBeslBqMyLaviUZSWS4388+eGfoD5hUU8euAxpJmBs867CE9vjDC363xc/EM/CmvxTCRaDbHmysIqy6owXWzsaPBhivi9bgTQog0gWsc/ffAPsa2pIx6tw7UEms0s6KpAUABJg2V4wgI99eTjiCO6i7vYWl9Fo8oJtKiURxWXaMlCFx5TAvLF1aq4e57NMe+7X9u8VoM0R7M1j5izOMyLGyXQdEvYnJCbjLxPtoZo2ZAI4OT7p+ZF/pMYkqLakEEqof8Kx3kdjmnJUZONQSaMMxGmNxsNsZywabjEn0tzAVm8Z3Jq7QI6+iewNUvI6EGnjyNPPY2N1Q3EQaQ8EQNg97ZlrD6+ij2LtFIYIqwa2HP5RWhcfCYO+euIqxrGdoaRnSEyVDuJuYuNkB0JA1ts4VQV8zQOImE9R0EiWizLq2EwCrG4bYe08xk8T5lCtd7ARRe/AE69qVg/LtJcL+nYXuYLUodFs1F6M1H0zrKaWatiF2KILxfbp/RhJNPB4Qjq1/jgNDx/oyok1M1dAi7hZWZOqTCLUnWeCK7lp4qWtmp/FX9/8lpbfF/lKZbDDOqaErdILcew30HVseAPenAMWqy4GK+vFRFXEfI0QqezhSNPH8LG6jHxmqPAnBFYLNApkaBO0aEuihOkbDcWiQuBz1hzB1plCZ3Awave+O9gzu3CKCCGoXFsIbpPOKlNwE37IrbeM4nASfQYB449gvseuQe5HWMQbsGoAAEZWCNXe2zpjs8uVKHpUqCL67VaO8hGl15b6pAXUVUpr5cM1SRFMwnhDTo4eNd+tPMQNj0UNVHVFbmNhe2ErP/KnYBuaJnnoq+b2L7vImjLp2FTc9DRbPQ48OMwi9hE4mdwtSocxir4Jt786utgZEy38TAYD2BWTPzjFz6BodZD4oZImb1s5tJJ+dcepfoBZy+q3m85jqwuWi4cJgxquhIXVuTh2le8CVpkomLWYWm2iELFb4rAq6A3RRJZbODCi3ICRih8oNsP0G648EddVIwIejZEMtrAF//h/ZjXjsH9l4AuuReL2vsE0KU2B1LKJdPFaBqCLlMS0pl5yDVWtV2mD/W7pi7E099/AgiTCU1RrJ26z8gJPjsK/KhKTrVUypuH4lNG7XD6h2LVsR9j3/Muhh/6jJI9ZXM5ZXyoqiMBXEXrkBCa01FkwTw6E/d62LYwh/uo2zEJ/iJlppoytDxFreIijEIEUYAGIz7yTJyuaYhJpo6Bv/TQoXM4tQ5RlOLFL34pjh4/DkM2vVNBrP8T/Iy8cbp5M+lBTbhS40WgxWkn5mw2m03xYxOPIY2aqVBioEQMzSncKEJ7bh7ra+vQTQ/Pu+TFOLYVIK8u45q3/W9Ale3FOiIKW2XeEDBnQNeYOps8QUUbQQX0UbEAACAASURBVE+2gP7T+MxH/hhnLFfQXz+MqkcgRLl9GdxUMhBKimDqjLghk23jgfu+jarnCNO1ONdGd3NTpSkU+ht1XxXC8yKYSEDXrO7rpIth+sdnXiRcrRLKoDmlNwyxNLeMyE9w7NgqFrZtR0gne4qo2TIvolOMPIHJ1pJYidP7ShdNFokO27DhOVX5zNsiizI0a3VUXQ/1ak0E0dxsy7QJKwZGT23CTRmJRH0REPshehsdbBxbx2ArgJ7wHmIbX0casNgDKo4tzBiPrD8aI4tjVC0Hia3hqShAtmLj8re9Buv6CElNx8hO0WfryVT3KUFXKyDostDNDBi1pjCeZI+fR0uWgY+Q+2GlCc108fwXXAbN8sSdnfceW4/19gJ63S4qFRZxHCBQ6x5bn6LVy5QZLosmgitel2aRQctCgZOzYsfjMC+Q9gbUialEDX5f7HKoR5z1XFBQYHLjik6r3DNOrnlPqnfL+ldBL/V/ARk5zamngx5qQrwUvRMwJTj65OOoOdzTEhhZjEFnC/fde48UGwyYth0Vuxb4I1nT2BFxGcVDVRWDoCU8keAsJuUpwKvMIyXA9xMLodFGZC3hmjf+NBJ7AZnbRsDJcDJsgY+aZ6G3tYGDTxzAXLOJPbv3yORfRoyCMT5306eRmSFCfQQ4jFoLkZWgqywKZF0u450U6KI8gA92GKZsl2o7kmXSUw0ONdV+gFYaoR2N8eDXbsayTTA2ZkaC3IkyaMOhB2WcVSQtMLQ9BSoeOgxM2r4Lrb37cJSqlvkVrI1HSE3mD9scg4WR2DBCG3Wjhddc+XpYqQODGYvMVdUT3H7ffhzuHUQ32wIqiUw2sigRz7l/xYf2B/u//+zFZ3ttapqlENeVQafFdVn2uWd/rpx8KDvBSs+l3HR56Hm0WUEZGduLHsy4gksvvBxL9e2Y8xZUvAHF12RmWHkXUyJKRD+tWMs2AkFXp9tDu1WHP+rAsziJl2O4cRT7b/4HWP0DqKIPPQ9E9+WPBnAsmn+UPWYKOgu3Xy6cxSSR0kKJ5HVaSckkjIIu6pHJjTLXbAjTJS0PthdnmS4Rec4QnM9gs05uKZZXR3kEZ9/3c7tyijM3Q1RN25XqZajKjaPSBFxRnMOrNDEYBrj0ssvRG/SRcir05Opvcg0/G0sw+71CoMprQIiLovUjFZU6z45hY9Dp4LSVFdx15344rM5YIdnUQKiqj+eL7As9cmhUyJuQPjqiS9I1acMw1FZpPBxsbfVx1VVXY21jQ9qLU6ajOH7f9+svwXFZFZ98DXJ6TlXmAsELqw9hjKj2oOWGOI5PpLxqMRdBr/pP7FRmNgv5U3EIFd5XG5bkgZeC3zI8mPoWy8Fg6MtnRq10uz14bmkGmiOJGRhcxbDflVYcq2lO9GxsrIk/XJyEahMz6GukNENkGGVHJDjjcZYIKQuGXcXOM8/HILZk4f8RTjBWtyHV60j0irAfqoFApkexZ5Fk57H9QvPiDjBexSc//MfY0TaQDFbhGhFFAtCKuA5p8BSMqKwFUSZxPCvblrB//zckPoaFTq3iYTToKdG5FHLFR1YEMpMRopBacGchTBftmjqHBFIUKksQs0TPKFsVSX4obzOd9hOWjOhHfoh6pS5u73S+56AH22vM3KPmStYFinZlzD+Fa5qit3E8tshD4bJqbhVVu4KK6cAhmx+lMEn00D5hHGDj2CrSMJT2JL3EjDDF47c9CJt7seiB1OAjTw3tCPhZckdDxoWZIjznFCGZILbj/CTCrr176Iis2siuja6WYGBrOPPS5yGp2ehnIQJHQ590WcUR24FRb4i25WH36Xvhs41lVpStQqbheZe9pFSRA6Yrdg30vRr3R+IIz5YXI3mosSSgsp2KMFVyWUv7bnrdC5PNRA1a3hTHX1nbzE68q+nAmA7zsifQ3JlTuLqYbotHlk6xNf8tWjdQjhCiSrG/TFsqsFaGYHOaVw1gqNaj6KosmoyG8pnnjlYipusAGTWHI4ixpEwlaTj82COgPlwmbjkgEfl47OGHEIwGyOMIrmWJTc1w0EezUZWWIzsMMmFIM+sgkK9HAxo7E4CmwnpNpDMi/Oa1pFqzbL0OIwP91AXqO3Dui67GwhkXwqjMIUg5pKJc/h996AF8/Stfxl133omXvuRy/MLP/5IMdtLDisHQX/7GLdgYHIdezZAYIeyagWHQl3uA+5+akj8xkoirFmOh5H4RrbIKwJZzWfZtsxxV3YQ+HGIeGaqDLh7b/3VsdwwYwUgKsMn0/Ik7qfxeP4lhNZpYC1P41SZ2XHQpeqYHtJcw4Lmk75ZY2rC4chANgba3hPN2XYi9p50HJ7NpxyVDq4c3D+Hr930VPa2HvJ5hHI3gsr14ao2a57bZzjxb+8P9v/qs/+SEwJl5csF/zP64iuGhDqEIYmUrWhWOCoCUOh0Cq3JaTpm3qaoppguz6Go44aF8nwQhZw6MpAIzqcFFE1dcdg3mvQVoSQ6Xm2cxqTMJEC3BykmglTfZaDwQr648jyUEudmsIYp93H/nV7D+0DdQyzvIguNYaFjobxzFXKMN6qspkqR4XMZODQpeico5JUkEryhvcQEut81iEmoK/RiKG6NN0HXnHVJhctFVERlqxFoFmv5gHgoslxt+IeAtLnx1ODPEaSSMEdmtLDdgOw0MhiFecvmVOL62Ct0u4yfK9zCrkTr5ijn5z7N6iBJcFFNBNOOTRFOlTWnW67j/W/fAYHViMf6ImYqsapWNgdKmqQmYEpdwsUjZzrFVjBEFp16theEowr59l8hmp8zxTgSC0131e79+pUPgCyhM9uSzeg8iDM2pgbJlE+QCSPxlOazoMmk/yeQ6fXvEN00BeSnA2S4SbyIF7YXYL9gAJRkspL0SLZLIgk6HZzar2W6jriXXLNiVBjY7Q8SZjqWlFWysr2M8GqHVqKO71RW4V/Mq6KwfR+QPkMVjLC220O2swXKUz00JqmXZLQw5WR2yoElsA2PR1LjIjQpq86fBa+/EMK3i6jf/r8zGQW42kJlV0Z4IcCnaEXxzvBtI85hkTOO+eOnd8smPIO09jYbpw066MDGW4Xreh4wIiQ01Tk5QXo1zaBFF3E3cc+9dsF2COOrSlDGqgJSM2sFchO0Wp+hkgEPFbQcEfaYtbucq3FqN9MuVKTFauhhLEhDwORQ8l8/jWeBEHg2MPbbASQfnBizLFWbVdqidgeTy0YiT3yfwoWUDQQGDsjlRKKHFjIbxQ9TI5vgx1g4eQtwfwabYnQ3GMMWhRx+DztDuBKhXXGSMnKH/Fhlzip45xcuOCTPlqJ23aYCZS2yK3axg8bTtcBijksaI2BZsVTF/7i7EjiGC6YjtfK+CiOJ2th9tG5Fh4oxzz5P4H58a2lpVIrVsz8WZZ12ASm0FOdtbE1uFsvmrptB0SwnNpy2qaVdAhNlFe+qZK2DR0pOkjOI+nPQFS680ZjiqmC+CLdnvma1Jy4mc7BcrHkYEGRJIXa2R+YbIIioVMq/U+xaaRmbL+mMxe46DEWw6TRiceN9ArV1HsLUuIIjVTR768nsOPfko8mSIOBjA1HK06hV89cs3ol33YGoJ4nAIxyTIL3Vh5bqgjhEBlW1kYsDL68Mgqz/w0Ww0sbmxgfm5JkKGRAvoUkaxXOd0AnJZd0x0ukP0I2Az1OFbLTjLZ+Kt7/o5JGZFNKyPPvwI7ti/Hzd94UYBnnv3XoCrfuSVeOkPXylZjWYlR2e0ho3BOr55z60w6xqGcVesIzY7qzCtKbEwGQBRwUxi6poYZPlSmVRkuDsBjoJharqWhWWNXpG9HlYcG87WBvoHHkVtPELc6cJiRJI8m/IgtuDVtLI43XPyMk7htBdx3E/he01s3/dC5K0FbNAKqk6taIiQEVpsRRssrjXM1Vfgr0d4/VU/hiVrHvHIR6XqYpj0cf0N1yNpZEhazDsdwOP1cYrqnFPdtbU/KEFXMX3xvX7RCdtTAap4lLkYC/VY7ngz0xwl4yWLtlScCnQJQcvWhtBfaqx2CrpsAV1a5MFMqnjtj1wLJ/dQ0V04XLwLQ8fvBbq4WPrBCK5LHViG8bAnLAkr4nSwii/9/Z+jhg6i0RHUbC5oY7RrDQy6IQzDE5FwRjsDPTxF0EXLiBJ0Wf/2QJfoFYTYn2lplsiZjuGxjIAzQoWbuGHQVDTBxS94MbqDvkyAqMyv2UepfzgJzEzg0PQiUdMqJVNU4BehsBXoMjQL/nCMVr0u2oj144dpcyqTiR5zs8rcTC5CMl1TABfxfcslLokmugljNzLA8ZjLleCss8+TFjRB5Ymgq3xtJ76m6XPK96Su32eCroLtKgCgBgINS0bbxUDSoEklNwaV48dWqGKv1DKsWC4FsAi0JmkC0v6bFjRiJlkEvxNkcPrZMQ3Y1GAlqbBbgxEDPzh2X5eJsOEolEDgfr8v8VHMJ6s32wLEWlUXjYqFtSNPYPtyC+NRF9Bi5HoJuorXV2rtMtWW9bMIllfFyE/g1hYwjE2cdtZFGBB0/eTPAEazAF01uX5IxSiTEKVpZKuJm2YSDeGaCRBs4viT38H9t38RdrSFmjaGlY+Vz56ALmWcGMtmraNOJm9rC0sLC7jvW/cIi5AEAVr1KkJ/DKfIB+V1IKwgwZXIXNS1QaaKLGkSxXLMGUBPdoyAkC1VGhqL91RhQiwtLOlKkavkxkMmxRK2kAwQrRpWFrfJeuiaDqJRiLpXg63bIox3mQVIzVUUwyUgH8R48r6HBOBFBePFEO2nDx4WsCjgNk4kWDulMN12EPp0yTfEvX7MlnDVFrZqFAaINQ31+Xks7dqB+sI8hmmM3LaQk8Gk8Nq20VpawOGjR2E2akjrVfgULKcZqs02tu86A5XmHAIOeZMx4/s5Z6+wmoHPrDoPum2J0WwcU1/WKGwZClnERBpR+ocplncCuibgTBUOckPMPGZ7FTN3YuFWr55I9lG2dY2C+pHK0hNmhf8U1ww1HCR2JyZ9wXwRnlPLFCcBPI8FeCa5tfQS4/nl8/hDiT9SnQjWRXGAnB9piAMPP4hgPJTWHsXshE3UETqWhnA8FNa9VrEx7m+hXrEFdIX+QCYVC6Vv8S6nx0mSQbNQplKJLaOQU7eOtH4pbWPXhWRBkoSIAl9a+3FIPRaLeTUBy2i0WHfx0NObGBsN7Lv8VbjuZ34Zjzz+NG7dfye+dc+38PThw9ixbQWvetWrceGFz8fi8gqcSl1MUG03RwQfoebj0zd+CkYd6I434NZp6cHJblVMToCU8FkKdIn8UFeAUnSKcr2qtynJBcIWkqBIYAY+WmmCFZ6m48fQOfAItOFQCiH+rAJd/CCxkciEM38VI5z8TEeXbG59Hs0zzoY1v4zQ9hA7bKtm6HOK3q0gtyoY+kDFbkPzbbzuqh9DEzWJCiN7H+Q+br7rZqyGaxiYI2Qm2/wlFvleyOe7/f1zH8TSfv82xXSdCsMmlW4x0TLVTagXJ7fFTPel3FenoEuhftEzyQ+TsZhlumwYqQcnbyIbm3jDNW+VCYWm04DFDbmg/KWSmvSci/v7pNs44o3DapoFQs7pjwBZnsLDGJ/54O9h3qGgrws96cFGBEfT0dv00W4tSZipOKUL6FJifcV0iTnN92a6kgTt1r9N0CXnZCJKVuL1Uniq9GKZeMy4dDGmtoLVhOYiTnScfc4FUomEKRnAk0FXcQWc0KZ7NgCmRiDU30wvXmVloUCXqdsIRtQkeDKZdv937oapp0hSes+UDBN/XD1/CrpUc5SrACNV4owAkp0e6r9yLC7tQL3ZnBixPvOW+l6MXfETz2C6yrJJAbI0YUvKgk5+W4hNZXRIJoatnmq1rgTCFKuXk4KibVGMHRdaBQZUJiZz3Aic2P4irjNsgqgOuhsbAjKkfWfQF8lEnDHoO4Vm1TAMEjx58Gmsr2/iFa+4WvQ0FB/f+e3voNPpYL7u4rKLL0Ae9lBzCDhG8DwdMWexCzZXaS1KXYd6fRzHrjBDbxQJ6BolFs4870UYo44fetWbAXp1WU1kJsM/1L2qAKViev1IbYxpMkaV/66/Bj3r4xbGAfnraGhjydGUqC4tK/x7DCQshjQdtmlh2OtjmRqutTV0jx2HFidoVjz0Ox1xA6ffUKzllH0glrw+CnQJYmM0HK4l1Mww2ofH1RC7BgJXgiNugNIilhaXmDpI+0pSFGBiZddeuZ4cw8K4P4RnWlhiBMwohE2Wi5PYmoHR2haOHjyE/sYWEj8UkDWnu2gOUoxWuzAttsPYKmNL0MZWlwHFtGixMBj5cu3y77yKyo1ky3dg5IiWmlg650ws71iRNu8gCGl1LwALrgPNsbE1GqI610ZK9tM0ECSxxGJd+eofRWJXkBiWDJrQM8ubW5QNTAhgKYjJ7vBaYtahKa0c6XizS8E2nU2dmTJ2VY9yDZlq5078Xvmc6XNnp7dnNXQlzzz5XNgLyZ/l9swwHvUEUJlFSLkyjy2GDjJ2NrrSxmObcNjfQtWzYXg2pJXB9nExLQgKzP0xbt//DYR+4fWWJ0iisUgYBt0tVFz6gsUY9LuSfkBGOQkj0dNRoO6Peqh6LBJ78Bx6peXy754YMzMDTvn6xz00GnV2LZGlmpjWbm1sotWs49BTTyJNAgF5HAqR5IhMFaIcICLY7w3HMCtt3PnwUzg2BNzFPTjjgktxeH2IJw8fR63awI+/7Sew78ILsTC/gEq9LlOfGj3TSHKYMcJ0hNRI8Lefvh715SpGSQ9RPpIAbLb+y0EtJT6Zgi41OFbwXwWRosQSCnQRH0RJAsfQMEfgv7UhoMvsbOLJu+7AnKFLDBY1jmS2lAMBAVc54avWzjg3EGkOfN2G0VrAdk65Ntt4cmMdaNOzK4TVaCF3ahjF1Me5qBptXPNDr0Jdq8GDiywN5T0+dOQh3HfoPqwFa7BrlBHx3zsV9DO7Zz23n9fee/tzA12zg2pTPdZk25z4lZTsVrmZlSwX24/SY5UfKVLq5ZfSemCW6aLFgwtPbyIZ6njF5a9C1Wig6TRh5SY4NMdKVHy6/hnQRcsAFq7UpvDisdmXp6kfq59sgNtu+Fuk/afgGH3JZqxbOfQ0xWDLxxyFsRxfnjBdBejK2P4safPCrVnWkBMNHOQCFNClfLoq4tNVthdVTM9JRl2nCrdP8edmRcmlgLFYPCegK4QjrAirwjqSjCDZxtLSTjTabYzC0Yym6/tt05WwfNpenJ0gmvqHsbVIQSkXMB2eY+Heu29DxeUim2M87sNmbomwdQRdSoQroejFJJGYC7I4YGxGrovfj2qTVrHztNPFwHAqpH7ur3+SqDBpLxaga4bpYhuArQEZGOACmtKwle1aLsraRChs25Zs+qzQozAUwLVz5w6pytmaDCSEeSTB5sy9jOIQ1bonv4ttbAIDAQNsraS0SzHQXj4Djx08hm/dfwB+nOPo0Rxvf/urRNf19f37cWh1HXvPPRuPfOcRXPq8nbjwrO3Igg60bAjX4TGjXqVku5QQvQTEvFJYQZJd8KMMYWKi0lpBa+UsjFGTCcbnv/x1U9DFSTu2SGRjZLQKY2QgAxCOBTgGByNUBuONf/Nn8NIeKmkPTjaGKR5X9PZS7Dg/JLMvZZg9o5yBhXoDd39zPxquJ+0OsgNkF8kCEWwkJtuSQGrqyCwDFtnG/hYqJt3aVVRLElG/RVG7I/5PNPusVxto1JtiLErDSXku229hju2tXeis9lBxHHi2wzON3uo6Hrz32xhubKFq2KgQ1AxGiAYxXAInZivy3yC70UnRrutiO8ERfafqwKewXnIFTWwOB8JUaa6L5sI8Frdvx8K2bRI309NS9BoeIo8GqQnGUQTdtlGbawujNYwiuPUGjm5s4JVvfatsj7IeMubIttGhNmvbaYDNuBsyf4z9cpBRdC+xN64w3ATnejFBSMG62IVoOjpbG1hsNyc6ninoUmu7KkpL+cRMQfcsHi0T/nim46LGekTpOyEFTpw1ZY9YicvLlYQSI9EMislyimTYkyItDoawKjYQj0WDlYY+7rx9vwzmbKyvSqg2i+ONtVX5zPtpY+24gJ9mrSJAbDyktVAm09JkZ/vdvgRmV92K5LuurR7FwlwT62vHxKKoWlGZkydqjaegi++MQ0HUmpG9UpPYVTxw331o1mtYPfa0WOHQXoioTAn/Cya8UEeGaYbFnbtx5wMH8ejRIdYDB1ZrJ1KrjSNrPSxt24HFpW1YXlrG9u3b0Z5ro1Kv4YzdZ+LMs3bTqhXDoIfEjPGPN3wC7pwlmq5x1IXpqMKkDIR+BugqzrEc+5mQc8WAKdDFASfX0LHEY3j8GJa0DBV/iCfuugPNPIETkslWgwhl8DUne/mhRPvUG/K6JBjMJBrotLP3wqzXcd9TT6Hv2Gjt3o2FM3bjSG+IYWbCqcxDT6to2HO48tIr0dTqiBMfupljPVjDV+/5KlZHq3AaNOsl2XOq/cVZX83vfwvWfq8AXSf/yEnSqMlfT9qHE05EjXaqGB81UsyPk8XzEyGr0IlKzKqmH8rpMdL/hcGamAOaIqbXIhd5YGDvaRdg39nPh6dX4RkVWPSNYiwE8xdlDy9UpCe9kSDw4bo0yEswJj1MTY3J+Br2yAMkRx/E/ps/gWR8BNHwGLbPVeFoGvw+NSFuIdol8GJ7owRd1JMw0qfQdBVTl8KsFx4j5Vcngi7lSK80XWr8+wcPukprQGWAN4kVKswo0zyRFgwNDB2vhrFPh3LGe9Sw8/QzEGbl9OLJTNbMn0/IlJw9QeUIv5SmE/Cjnq5eTxJlqFVodsh+f4aDTz6KLAlQqzro9zbhcheT8z8FA0pPWCjtZHKMrUUOBLjSZjMtTwxzL9j3fAzGBI0lCCxfW1lbl8X7bEtx5vXLAqjuFMX2zeRQFqDL0NkeoC6lCE0u/GzY4lYbuCcbPQEUQTgZLVbt5Sj7bbfdJu0Tfo+tLxHhZ5l4jGUUr1JzweETWZCVZYBYhBsUONewOUjwiU9/B/U5HYeOZKjWgauuuhJLi0v4u3/8JI73I/zvP/tOfPBPP4K2A7zpR/eh5Waw9TESLrySu6e82NRRKNq4AnIhwEUy5mhL4GfYtuscVOZOwwg1DPIqXvuOnwfsNnKzriZ1qbkRbUqR76npGPsjcDDP0kMYWR/J4Bi++MmPoJr14SZduNkIFv26qIMsplxFliAGmWrCb3N1DWfs3Inbvn4rGl6FIYcyYCGFDSfZyMzk3GJoSKqmq0wtg5uEsKVfyKxFTkDrIojftrANC2R9ZDN0pCYMhr74R1GcTcZRj3UMjw5w/13fxtbGhjAeVYfJGbRoGEjLloadbAmy9UJ2nh5a1G9RME3A6TZs9Mbc+IBtp7Ww1ukiMjS8/FWvhNVsQKvVkBg6tqiBYZQLi49GE8PAxxYNwRbn4TM5gJozx8XS9u3YcfrpqDSbiGmpMb+AjaPHsHD6GdhYXcPCthVpKyt/QB2GU4Ou2QjFFkSDbXrSTIrJQOo0ZPXESoJLVb1WFxE6gX+1WkHFo0diOVVaQq7ZnePZNCsz3xMPqxmLmuI+lOus3FOK203dkUUrXu40lTdC90AFvPh6eZkmyGJeK4oZTQabMLUUt9z4T9hcPyomynHIcPSqiNXV9HSGasWD5zjY3FiD59jyZ67Rnc112BatGhRFwPuQzBoZL7r9zzWXxTeMBT0Z5+WlBflMAJFmiew15f6k/BvL3kLhTmVpCKJQ2G6XAdsZcOjgQXkvWRwIe8aWJi0jlFt9UViyvQ8NW/0e3OYCRlkFZ1/0MhzayvDNbx9Ec9tZSI06vnn7vRj6Ibbv2IF6o47DTx+S9fA1r30t3vbjb0W7WZNInMRKcOvdX8eRracQ6wFyZp+yRhJLoNlhsRmmq1ij1bsqTYhL1xNFQIh0wB+hkmdw/BG2WzoW9AzHH34A3aceRz0NYFGTWi61RfwbNeLECVWnglF/JHpIWoqM4gSm51GjgaOjMTqmg7mzzsbKeefhyHCMwKkiM+vQtTr8boK3vuZtwnaRLTT0HMO8jy987fPoZ31kXNsM7l//EtD13FguubT/+x1TIf0JQOukVuXJ+1LJXFkSg6AmECmIV3ERRXu97ObPsFsl4JLTRPqRiFhoL9XOKiWGWjHBqMcEXhaM2MEbf/QtyH0NDa8l7vR0XhaXXXnM0rbTjVEqO7rKcbGNg2JahRcDGZQAyDq44a/eA8/oAsEG5jw6Lifsm8pEFgXYKr+pBF1qupJCfwW6yAJM589mGb4p01W0F4sYIKkBRUj/gwddvKHKyZRZh3rFPKkUdk5AMRzaq9YxHNKLpwoSCHvPv0CJGJ+B0GdBy6wHzizgkh6FHENpL4hfkgIt6lpTDsj85a7lio6FN00SjfDE44+i1WCETyBTbeXzSwamWOXU1I2uwBxBFyelaI5Kxq6zNcClL7kcnUHvWSwjvs/XPwO6SusOBU1KDQvbZmqC0WRmnBQIMSI6VCOBZdmwDRe93gCbm5sYcBqU+hJDl+eKfqiw72A7SiL5igBkiu95rIb0oDHoWM75N47J54gTAgwbMVxZeG+75yFcfNkVuP5jN6PRcvDqV79WokFu+spXsTYY4xd+8d/jg3/6p7Ai4LrXXYiVNlv7PeRJHxpd4bVYTRiXoEsWWwW6ovEQjUYT/RGniCowvDZOO/v5GGRVAV2vuO6n6bipMhh1aiSpcVP3LMGaalVxyGGIGiNxyHSFG7j50x+FNl5FHSM42QhOAbrUWiMOSIopjylgbmB19Tja7RbWVlfR6/bU9CGzFdkmpNcTI3UYhGy6MNnqpWwgSrB9YQGeZcswgQAm0k1+jKBHZspHzfKAMEPn2AaOHjyM7kZHNgPqs4iz25UattY7cBg9RP0KW3gA+oMxvKrySeKaQCaKJ5AaIrYGyWbSWHSzkuPy11wN2/MwCmMYbOVzxN22MebxIWOVZhilKZpLS2JDQRZrRP2X7eKKq65WE4KcF2xFQwAAIABJREFUuJZKUrUDQad63cRoMES10cJgOMKBx5/EgSeeEIuKlZXtuOzFL0bCaWq2yVjAagYqlbocA4J6+iGOx74Yrsr1x+u6FLbnuQQiO7X6Mxzdy9VYgY3ZQmYiXihWbIKuoliR9aYsWQsgJk79HFSa2oVIikcxukTQNepsCXgmE86NtbO5hkMHH8fRw09i0F3H6TuXkScBsngk+iuCGD6v1axhPOyL1QhZJL4/uvwT2DCiR+67LIPn2hj0eiALTTNSvp7RkBouDUuL29DdHCDyYzn0hqFJgc/PJIEi2m8UkgHlWj8FXAp8cbxUxSKR5eLx5hQs7/2140fFp4uB7+LazmlfsRbJhBWTjzTD3PIC6VGs9lLsOPsSrI8dZO42vOrtvwCgCth1HDu+jnEY4Z5775ZYoYcfeRAPPHQ/3v+XfyHt8AQRVyUcGxzB1+/+CnwmKNRozeMjpUnqs4AussxlYawcCdQ5K4mX0tWA05rpeAQzGGPB0FEd99FmPkUwwkO334qmFsMk6Jocm8KjUUCXDo8ayFAxmby/IiZjEHJzsIPGytV5DCwXi3vPQVRvIJ9bxNFugFpjBQbXn5e+ElWN5sAcQcgxiLr4wldvQO7lGMRdwKW57LPJY2b3qu/2tdojn+tDe/cdvzpLSk2E8LMd+hm5zVQoLyaHGqxiuiwh4GJMgbBd6oWUwExNDykBreyrklPFyagcsV7GS6iNTo29K1qRYci25sGIbQw3A/zktT+FPNRRtRqwWDWnZK1KpmOW6ZqiAIqVY4lT0IrW4hTgIRkAo2P4xIf/ACvzGuysC83vSG/fMVypPLhA8aQQdBFgyXsS0OUWc9pkHJRId9JeLHO6JCVeTS9+65674HLKhsJu8e9SF5IyXPlBPaYXzTTmQQmFy3YfzR05ks3xa1fGvDNhioIgwb6LLsEwDE4CXQrgFtxnyQNNcfHsSlyOIQszVfjbCPgqmCvxdWKVqXyjHMsUsertt90qtDtPfRIzJobrdRlTceLr5/7DCUaCLho3joMEtl1BrzfGC170YowiMg7U8xTFg2SgKd0RpwLVxGCxc0xOVfHnYgBBGfmJ8KdQNJQMHkGjqkwZ50LhLp2lO501AV5c3D2vKkBJZa8RnLH9xvVe5enRZ4paDpmqS7nhqEtNwsbliyIYmUyKHHYu7hYy3ZP4nWFswawsYBQZuP7vbhIA8BM/eR38sY+P/+NnMMqAd73r7fjEX38U8x7w5ldfioYVIQ+34NkJknQIGZcT2xROVhZgWDx7IOLi5eVlrK5vosapon6Ecy96CQapB99o4sq3/jvAbCM3GhIOndCDj5FSchty46A3mIHBqINaVUcabcHWR7j9y5/G2pP3Yc6iieIAThaJxxF1V9Q0iZZTRKUcILARcAKM7VnTwIFHDygQykrZcuXl03qhanpYqM+h6dVFnpCHKfQox3CzJ60bm1NvUYL+ZgeHHz+I7mpXhL5124XN1rQfiVu6bVgw+TrSWJheTjFwwncU+DJtpdkmqu0W7FoN4yTGmNOCAJZ27MDK6btQbTREZ+g7OjYrGYYGdYcmct3AOI5hMyZnbg7jNENuOkhNC5VmC2eff4H8ToIpOr97Yi5K23CyPQVjrdMygx0AisXVX918y5fwJ+/7czEEbs3N49DhI8IA/sZv/DouueR5cG1HhRuX9iYy+UdRNyUUsrUijqKJrpAsjzD1homU/w5bvjIFqCsgnXLC2BIPLF7XvLfEo5M+Vcz25NrHe4yANOVkKDMGyVoWJrgELUmoNCi0YyAblUQiUi+jnXjNcGL3yzd+nouArKVklXTSjPRC1PlnXp89pDGF9JRw5SqXM88wGvVl7xCVUpEzykGBRqMmbX3JSeTLICASGwpNrEH4fNdlcHiMJExQr9Tk/mWhxGuv3+9Cp75M7EaUnYUqI8sG6Gx7kTF2hgx0uDRuDmOMhyNsW1rCXXfcVmjCfJnYJttF7kCMcmkOqylwP6Y+2XQxim3sPv8yROYCulEVr3znLyKPXUQEHNWmnCtxE8goa1BSHk7l0gMuiMaI9BCxEeDGWz+PMVv6bHn7HRgc9RU2sDTKVkyXtPZn7KIma19RnEkTlBpasrtZBtv3sWTpGDzxKKqhj5WqgyfvuwdVLRbDYPX7RDE9AXPEFzT45WskMGbXirWWxdY7CzXONes1DA0XO56/D8NKBdn8Mo6SGKgsIhjruPaaN8PJXVQYdo4Uo7CH/Xd/AwF8bIzXgYry8Dq1R7l/Pje265lMV8FwlcxWeYmUwGuW8aKg3GZwK31kyHBxg9MzEQVzo+IlzXOWRykc0vE6099VTANFmREvAIMtg2mnXm2ghWA3M8RxmWC7otWx94wLce4ZFyIaZqg5LWFASl8QpR+YhYrl1yVrUYKt8iLiCwuRbD2FW274G6Tjw6joA1hRF23PRjyKZdFh4CdBVy5MVzFKntFvi6CLoa4aQhHqs7jkNJ0mmYR8KVx46OnSqFXx0P33qRiHlL9XRxwE0rbjjXlqYwyndpmc8FNygxQWBzxbs/laBXDinUMdB0eyua57nHoJEvHset7FL8CQju+Kt5iEJCsWg2JxteCWIOxEKcc05FS9JjJSJXCZgi6aJHKBoWCViypB17333IlGnS3CMQxOz0iRXIjoJ15x6ryLno+aJ1lYGTnDKUKg3phHe2EZbr0uFbslsTE6/IAj6Myxs6WtQnr8u71+dZ0W70+OZdkinYIumncSHPDVPfrIg/J6KY5tt+iZtaU84SaPKcOmrt5SYjz1Tzv5WilzPpWmomQOTXGpZtB07syhO86RWw380+e/hE6XoOtaqZK/eMuXcWS9j1/8+Z/B+977FzhjG/ATr78Ko83DqDsJtGwEaCF0g5YQCu1RX8EPdbxZzY/F/6vT66PeXsQwAuZ3nAW7vQNboYVXXPsuyV/MtDp0t4Uhpxy9OuIwFiEy2ShuYJZL01oyChGQknVex+f+7v2oayNYUR9VJEj8IRrVuniN0QU+ZA6r5WI4GIoFAFs/nACkoD2PE2ybW5ScwJZdQzLw0T22gWwUwWRYc5zDSU1YoxwP3v0dOedcyNIolqGN8YDTlLboxQjI1CShcn2XSdMcMjnVc1KsnHM6ZzHFwtVHTv4cL3zZyzDmcwhEHBcjtv8aDfTDEAMK0JsN9NMII0fD0q6dCCOVD8pK3qs1sPfC5ylzIbY2BfzoCDhBSYZNzEIdxFEiFfzDDz4sjNQF518orUdO+5KVZruUmqyf/bl/j1q9iXe8813YfeYe/PVfX49bb70VFz1/H/7v3/x1OC5b4JzepJ6Q4MmSFiQ/i1UGBfQCuJXmViw1iPdNG36qQbNsOScELLzyB/2eWLzkZDAygje2xg34oyG8qoeQzIdpwhDgNMZw2EO91UQ07ItpNGW3Tx98DDq/1pWtQhb7uPeu24TdjkMfc+2m5BZWOVwyWUPV+qFYlyKWppy+ExZNdVL4npQnmLJhoJ6NbJ9MNIoG2JCJQpoCk/lSj6ncX4pl2SfV1F4pHp+2RYu7dCI3KUFXyYCXf86h0xsy8MUUl/cE74eFuTZuuekL2LVjG8JxbzLZp7RTpc+c0swR9Fdb81jvRhIDdP4LrsLxvo5Lfvh1aG0/F1pjG0ZBDrfRkHb2iD6UrgqE59JsSfblCLoHDNMBbvjKZxBgCMPLZM/LpE1b2CIJGzUDumSRmjJc5Tqp9nDA4rQ4vcQYw9btwh0N0Hv8ETTSUJgul5PP1GqS+WWLXMBcmdBSppLM5GDK+qrwghAhMpm9iGODEGe++FIMOGXfaKOTWwhptKI3ccn5l2F7eycaZkUsQWTa3kxw45c/j2HWR+xGSA1lO/TcH6cIukpN17MxW4o2LFPF1Usqv6f+xHYG4beBjKnkBF6Et9JnT8VLyyZbQdEoYx3ojptmMqPICSJS25YgaYIu9QqExJZNtIjCYJuRAl2jDiN2cc3LXotkrGOhviLTRRyTnzIRs55Xs6BL3TTqowQ5CnRlg6N44qHb8PC3b0HdHEHzN7BQdRCPInmqtAt0nmg1sq6YLgr5qWdg/ISOIFKCXYOLE4+FTEJx4kwXDxbS0vd/59tqccgSeARbaQLXdURo+AMFXRNfqVKrMw01lR2Guog0lvdGwGw5ngAXVtj7LnoBeuNQOV1x8SkYIrVAK9A1jaGcbdmVl/dJlgviDl7qNoowbtFCqbF9LoCureOBB74D1zHErZm3agm6yvggdc2qG4JtZPphKaNIR7LS+Pp1w5Gx6V1nnYX+eCytPG7atA/g1wRbXHT/uddfFgglK1jqGsvKVsqyjBOY1PIB/e4mtjaPy4QOBwGi0J+Mqk+PiKqaJmxjUSOX14hqN063AYIudc+oGlGGCCTzwJHoHT+1kRpVaTXecONt8APgDW+4WiJTHn3sCdx+94M4/9zdOHD/k7jyJXtw4Z4d6K0dwkKLx2oE3SDbFco1IGHXrLJZQBV+aGE0Rr3REEY4yXUMwgxmbQEre/YhNJrYdf5l2HXBZYA7D86j+6GaIGVwfcX1hC1npma1wclYDruMkYeb0KIt3PCx98MKNjFnZWjqGfzuFpbb8xh0BwI6KDWzUx3ZOJLChgaiJt2vMw2rh55GRlCm2ZJqMNzq4/iR4xgPAincCbBd3YYeqNaj67Hip29bDstz5OvcYDSNgYCTY8hRbdQwv7SISp3+Wxn6SYh0roql3acjTBJUWy34GW0tTDSWlnFwdQ1mvYFuGCGnGN2rYM/5F4h3N4vO4xvraM7P46wLL1TtQGr/eFxtR1g1+ky5tQaikEHjDO6N8cADD4mo/aUveznGQxpravjlX/lljEZj/Pbv/A7O3L1HcgkJyMiidrpdfPlLX8HC4hJ2bN+Je+69F7fffgfuvPMuEVZ//GN/o6bZ6JwvuY4WgjCE7TjCwEQ0AuXQgWiT1NQtQZcyD1XsBM1WBZRINA11YQQy1FZFsD0HYGxNWb1zmq/8mt/PQjx+4BFhsAim2ALU0giPPfIA0mgEm0VVyjXUQjQeoF51RYtF3RWZLnpDUXRdMuvqximLn7JNWeg7ZV1Se0GRfSJcOrVsvOflbwpzT37N3EsWxmUBNN2U1T1IWwNJQim0ZvIq5MmFKOAEDZfaL6dJIwqqJRITRc2WK5pNyijqlQoefvB+AaCGrqwUplrgosAUzSgQM8ux1sBaZ4z6/C7Mbz8XvaQCu30GLrvqWhjtnUj1CmBXZQLVD8bSXrUtTQA7WbzheAirZiDUffzDFz4Or2WJd5fhsNhSWmt1zFTsz4TpkvdaDpIpaUgptJE9P8vh0mcujFENAhy//z7YvU3UkgDbqjbGW2sQy0KJgWPnix8qSUZNShMDlCo4tRcJAULAJdWPBVtvo8M1Z8cKqnv2YNRooccJe4NxcBUgdHDtK98IJycBEglJkuoxPnvjZ5A6EXxriORfBLqebV/75+Gb9p5CSD8LpiZgqwRZz8Z+FWJUP81kLJkLVMJ6T1f9dZ30VxjDY4OIGwHZsCwvjA11MUVlf9lg6088OUpasQB3hacXVa8Vs4I80KCFNl758tej6S3DzJjDqAnomoSQFuaSz/6WZxivyYhohGy0Cj3dxGf//n2Y90IkvSNockP3WWUVTtJyopXgTtGmU9BFoSHF5rwgWSFxNaIVgIz3ckHQgUaVTNd3ilzTWLyEuOGyd68gxnOjJ//5U/oc/lZATmnmqQJHFYNRxDBIL5igi4uPjZAGnGJHwHNl4qy9FyDKdREmixt06TNVtLxURXwy4ziFDOrGUoMQSqxdgi4eD8XakFWhBodtCkZ68Fw/dfAxcR0n4JIloAgQLn26JhoDjZsANRPMKlOgS9NtiTRKUx25aWHvvudhMPYFIPL8CfPI88aNQ7yxyp79yeepgFYnMF2lnlHtKmyRU3vhEOzFbEW4eOD+e+DadMgmi8ZNi1Vkec2rf6M8YlPwpRamk/9Oip4CdPEeUq15xTGz3Ek0BxFsZHSD1yt4+MCTcu727Dm7eI8Wnjj4tExuOVqG8/fsAi2d06CPVpMM0pYsunKNkNkQ5/bCp4rTezRj5apJXaZofBLYtRYizcVp51yErdAEattw1Wuvg1bdhkyrIqORpuZgPA7FNZ4AqNfrodrwoGk8TyMY1JKlPdzw13+BFsZo6zFaDIdeXcWOuUWJueGludSYR3i8i6MHnoTJVtwoQDUzYMUZVp84hgqvw5C+PcpXiua4uu1Iq4UgieJz3p+iWWROIttdjoE+PbTmqthx9m6YzaqAK59HtFFFfbENh0HqeYZeHMHn5BlbnbohLvQJndAzYM/5+xBrJtxGG12mIbgV+HEmDBbvFxmlt1y4bHtk3OBD3PiFL0pywpvfcp0AIZqqwnaRECnDwP0PPIg/+dP3if3In//lB0TWkFk63vLj1wloePvb346rf+RqMI+vUqkKmGDh0O30cP1HrxdTXE7AXnLJC/Cxj/2dAOi//IsPoNVuiC9UEOao1DTQdYJD4WGYi48dReKOy5aqhpQu7LzqpDUYIx6PUXEs0TgxmJngzKm4CmiJqF0FOMt4ahzivrvvQhKH4qivc+NMIzx1kLmZ1NcmqLmMwNEw6G5IQkjdNTHsbUDPIhHE1zxbfLFc24LHNWk8KiJjSuBVWhUpADAFQaWeSrXFZO6KRbPliVltGXXF+16sWYoPOt1PHicNBJEton+cGHnOFkJFHNwzdcYF2pxoQXn3J3LuEgaGV2oY9gYi6CcwOvjEozANMnbKLFQASPGzEphOpplrMnMnvRY2+xH2nH8pRnkNvtHGlW98lwTOs/Cyq/MYFS1i5ao/hqXrQoZEaQSjYmCMIe574ls4tPo4tjjdV+HqWloCPRvoKgFusW5PQFfOLGk4CVBjwPoowFyWYfPhh2D1NoDuBpZrdI/vKN8z0Wkq0JUUQL4EqKqQ5BsvGC7aNwn4YofDhBm5SAwXx/IEey6/HP1aA329gtSaQxQ7yHwbb3nt22BxXaD7vAas99fwlf1fRubGGJk9JAab/6fyOMXpxdKnq2wbqjc5ZbiU6HvKcJXPK5tG3NUIuGKkiLNIdDB057XZWqKpX6ZLrAUrtZT9fNfFEBm6bMlRMDyJ1VBakWK7VR3wPIdnOQj6PqpmA4ONAG993TthpFXUnQUYuSUiykmMwAnu7rNb1+xGPxNeighB7xhcN8D1f/Y72DmvizdQVU+hMd3eVHEyQmmyvSj0NAHlFHRxEWLfXgT9vHBkskxpcESnk3O6qiaVCxctTtrQwJJVnUROiJD0Bwe6ShGhEkaXH6XglZqEXPQyjmuL47a0hnVLPIUWlnaguUh/ILbcC/AmWg0FwmarxinTOHtxK2CiQJeqqFQcVHkVsPrmnk5mheCLsRYhOp11dDob4v9CeKEWo1LTVTClcq6K6khGkjU19s6EAdFZWcgNG7vOOUfYVwl1Ln2ii/aJRGDMumCfdJ6E9Swr52LBUUMkZRvBEN0hBdxsJ5+2fRtu/fotaNQcyQGt1TxZ8Kaga1pwqIOimF/1mGXAymNYBoSrNgchmLoXCEctyUXLDA8xga3hwQ9pBkoGK8WwP8DS0jL8MBF2r0ZmIxwjCehRRDYrF62HRR+rQhgshqB01edgQOH0nWiZsEJScBgWlneeDj81sbjrHBzeDDDWG3j9O34OsOeQZC4Mi/mXJsajAI7jwbF0jMYB3IqFMBzIBKOlBUCwhRve/8doRn2sODrqYYi7bvkSmroNT7Mk0NmFhUqqY/3QUbFjJ8CqGUCN7OaQQelsWWYwbcWw0+xTr3hI6T6epghpO2LnOP+Fz0eVXkncaCsuBhHtIjPkroPa4jxCAhJ6plGDyoEh6nU0DQmd8S0HL3zJ5ajWGjh+fA1erQ7LqaC5uI1OvAKWCKCSTBPNllup4/jqOm686SYsL23DNVddLWL/u+66G+/7sz9Dr9vHf/7d/4Kzz94L12ULnbo+DiBoOHDgMfzSL/0yGs0m/ub6vxEblINHDuO3/5/fwdraGl7+8pfjV375V2SIQK6dgnl+93/9b/jmN7+J/+Vd78LFF12ElZUVXPfW6yQy6y1vvQ5vetObpZNJwCcaQm7K3MxlwpuM7BiOo8N1TGnvkc0SY9JRHwbXe3p3hYGKyZEuR4J0PMCD939bwMKoz8GGDFXXweOPH0DFc2QakB5atQoLklDipyjFINggqUYWW8Ac7SA4IU1gIKkmZNlkwVH+dXzhk/ujtH+ZTtSrtYUMVwl4lJ5YDaSooki1Fsl+G/L+ecwJwlhokuGdfUwjw1S70pCmchl9o+59BeqmovlyIrz0QVTASXFHbANR2xaMA9RrDfgjDgxpWJhv447bbxWsqkCX6rJMWP0yhk7X0On2sbJjF9Y7I5x30Uuw5evYij28+p0/j4/87edgNlbw6mvfBtOuwbEd9LY2cc8dt8EfDiU0/WVXvgyREUkkENmfz978j0gMH17dRBANJoW5YrpUoaeE9GVHgQN0Cghx/ROuXUBXLqCrkWSo+T70rQ1sHXgI+qADDxE8+keJj1kxHCN2MIXVSAEuVcKNAtRqoI2sGD8XjF9owKq38ORogL1XvFxAV0/zkJgtxHEFDpr44RddieX6stjwUA8WpD4OrR7C3Q/fidDpi0XGqT1OEXTNxgCd3E6U2J7iRCua70RAJh1eMlzMmCL4oSCUp4StM05+QIdLESsMmdAa0eF5vo3AMtAnC1H1RC8kLFcxYl/W+cqENIdrGhj3xlhqrUh78fJLXoG6vQgjq8HMmWNV5Pd9V03XyYdzFnTRFJHZWZv4+Af+CxarIar5AG4WImXbjAue605Al7q5yHQpDzExv8zJ/ii9izBcRd4ZN2zRPeR0Kq7g/m/fK4sRzfIoqKfZHW/wZ3dEP7VL4Ln+lAr7LSY3CsCly2e1JMiiYmoY+0O4Hk1RKYA1YNqMOQlhuXWccc4FSAioZeRc5dN9d9A1BQ/qtaopuBNBlwI/Ml4tN55qexJ0UVvCDYChsE899Thc+h2R8XoW0CVZZaIzKyYipUonw8UFmAaj1Mo4aG/fAadalX+Teg4yOWS7uPEQFJ8Iuk58/f8c6FIh5mxeWNIGz6IQp+9Ywde+chOadUciQrxKMaqvlq9nDLGUFPvseVXFdtHwKCxa5J7jyHwBvNQsEatUhuuYyA1HvmYL0HF43ebwRzQ/rYjQms+nhmU8GKDdaMj7F3+dqofusCetJyV6TqFxtN200KzWUalV4NaYqVjMkVAgb9rY6Pvw5rbjeD9BZLXxhp/6BeSoIUEVltMSrzfmAZYZeURx3Lh9v4OKnUOP+kD3OL740Q/ggrka8uNHUR+Ncetn/gnmEJhzLNFcEmjRMYSKBhmy8CryGge9kehMuR87NQ+jOMIwTuHNNbHz7LPQWl6SqJyRkaPn5WjsWBIQtdnvI+QN7DiwanV4rTlsjkYYxglSy0JraRk7d+/GvPhk2aKxCjMNjfaCXDclW08wI/mLtqdiZlg4Uvju1TAYjnH06HH86q/+Gs7YvRu//Vu/g1q9hv/4H/9P3HP33XBcD+9850/hure9TTIKKVDndKgEuLse3vLWt2AwGOC88y6Q1qFkKAa+gOhz9u7FH/3hH2LQ7wsTRV0VxeHveMfbZeLuV/7Df8DZZ52FRx55BNd/9KPY2NzARS+8BP/Xf/oN1KtMLQhEXyftwZxaLO5sGQLJAWTbU0c+HigQbmqIO5tU9Mp9tv/rX0W/1xEbiTRiO9DB1saqgPeIliCmhhqjWHpd1KqeCNXDYIRg1Ee14opvHNshqnWpMhH5QXDVbNSVD52Wy/uoVSsiqiaYZRGhrBhm24onstKqblLAi+sJB7mo5eI5C4MIrkOvu1QYJ8dzZbKXGjd6WjFfdrYont5+hUasnKYsJvZLsDWVGJRF4DTzswRPSpvENVX1Jcl8UsPK90avsNv2fw31GiOWlJZOrcml7IKFoyb3M1vLQgfYHqxqG6efewkOdxNc8Zafxv/xG/8vjvZSvOSKH8VTh9cwHtDsNUZnbVX2IYLWv/roh+BnY/gYItBH+NSNn4DupeDgbpyOCqc0xSCeCLo0AVc8JgRd6kOBJIIlgi43TLDd9aBvbcHsdvD4Xfsx7+gwoiEqcu9yKEOt98LVF+1ZatfEZkoMidW6K4MA4pKg4gVlHaQXMKeXkWL+/PORLq1gYNXg51VoaEKPa2h7i7j8hT8sGkeCLs3WEWkR/v6GjwHNAOm/Nuj6o28qy4iyni6Bl9rI1Pdnv55tQ5pZBieJJauKe4xXoWg4RjQcwAxjNAxbQBdHs48cOS52/a0zdkGfbyGsOHAX53B80BN3aRWnwrk+9UpEVpdn8BhmPA6RBzralSXkvodX/8gbocUVVO06KBlWSPi7CemfBYpM2IsY/c4RGOkW7rr1kwg7j8OJt1AzUrisgsJIbTbCwlDTpczp9NwuQBcnxRhazIw/5Z1kmJaIcglCJDbDNITpevD+++TdsWIzJfKDTJeuFrAfENP1bKBLGYzyxp4BXeMhKjUPYRQjZZ/erSFgmK/u4KzzL0JMB+8J6FIVtojKy8y0ySmYkvAl6OIkaAm6FKN4Iuiiu3oaEzzpIjpnW5ZGhA888G0JEM8jfwK6RK4uQlPVeFOjsvQVU5VtQt1RwuuE4nUTKQOYaw1s23maACwutnwuF1++H7KX3ASmjxNf//cDuqjVoLCZi9DK4hzu2P9V1KoWQCd/tofI/pYt2BOYrWlOm9yfM2kBSjDPS1EZ96rWgwqcJfji61I8H+8O/n62yWkDQOZCkxgibmacSGVLjHYgPFTspLZabamcZVGjxo1MbbuFhcVF8cOyCUqjCFlIbU8mbTmb2sQwRKPVQnfkI+AATGMRw8xBl1Yvb/9ZxHkdutOGbjWQpMyjLKavQuosDLmHQr+Plmcg2jwKe7SFA7d+CcnBx3DbJz6B0wwLyZEeWhlQ5fsIIewvjEnlAAAgAElEQVRUl6uuZ+PYxpCyFTq9QPMMvPiKl6Fx+g5sdjaRuzZCLtiUIpDJoAkqPdEqVbFmoHloe24BpuNhSP2VQYPRRey98CJYrXmAelTbA5jIQAd2g4bMik0SsTUF5yBzM5Qi7bd+67cxHI7we7/3Xglb518ePXIU7bk5mCKK1/Ca17wGjWYLH/zIh/HEwSfxi7/wi9h95pk4dvQY9u3bh3f/t3ej1++hXq/Lz6+urcqU6G/+5n/CAw88KGHZl77oMiwuLAko+9CHPoRup4ObbvqibKos6AY9OqfX8A+f+Hv8+fv+FPNzc6Kfq1Wr+LVf/zV88MPvx4tefBFe9/rXyCACC+jSD09zbWwdOoi6sFIp9LqHeP0YbvvG15RpaKMqmyHjpAjUKNCWqBVG4iDF4nwL44LJYiuLbBULTtuiDliZfbKl2Kzx50P4/li6SDJ4Q7NbEfErOwUWfLw3OTVIY+CFhUUZ1jJtRwZ5lOhDsdplsTjhnIr4LGH+CtBFsCUTgLqBmluRe359YwOdbkcmP/vDvrScd+/eLev6dH0uGTQFAgrl1szqNmW4StA11SgrDz3RKZW1myQs8PXTmqIKf8y2qydTkgSoTzzxqLLF4R7H91auD5OhIRX03Wy2lP7UcrDeG+JFL7sGDxzqwF08E48c9/Gl2x+E5i7gyFEO7rhoVevYsbyErfV1YUg/+dlPodL24GOETryBf7r5k7AbGqJspOQFk+nFE0EXuwvKMoqsb4aEQ3TFm+N6Z6c5vChV92zgI99ax+bjD8MKh7Az6i+Z2qAY+tleD38jNWH8HXQ9KDGHAl3K7V4FbbNxlCIk49yqo1+poLX3AqSNRQwiGtjOo24vY+voAG98zZvEamqc+MiMDOPMxxe+9jn4dgepIUHLp/h47l0q7X3f+HVxKSwHWpU+RrX2xBW2cI8XMqcoIMqDYGcpWmaOoLuphOGOCX84wOrRpxF0e/A4ahulqHBU349g1BtY2nsO8rk2jschkkYNI07yCVVUmB2WgnpOCrJyZ5suTLHU2oawmyEdO3jd1W9Bw1qGP/TRZIjppD8zgY7FAXy2FmPRI5ZnxBiP1lDxYoxXH8D9d3wBnUP3w0OAhXpdTjo3phIUlJufsrNgqjnpVm7q1LRQ58AimY7OKbrdDtbX1sQnh7lwx48eRatRE80D22SjISsodmSYCalekyKkp74fZZuqpMe5YZZAhlWf0lFN7mDVHpOKW32vbNKVV1N5nKYNK06oqAteGKfiZlaLkzrZkgEWjFFjRptUl0V0DV+m4WL33n0IqUVmPp2I6acXinp9MxflxJxEvYJy2u4E0CUAtxysoE7OkmpUqlCL1H+oHP7vuROebUCjmL7QdCnQVbbGVeXL8WiyKErcr/RObFfSfTtIOHZs4MxzzpUFnS7vjKSRqdOi8j25vTALkNVbVe+xNGNVPm1FezHna3aFhaApZrtZxwPfZowR9WMcWx/Coh7y2W73mVJILdxFe2Sm4agod9V6UMxwaVDIc6/aAA59pLoDAQ7U+fB6poO9SzdStmwdF/3BELbtyPTc/PyCUERL27Zhs9dDQvaBy26pU0wYTk3IynOjw6l6sgEeXz2GpeVldIcjWJUmYqOCYeIg1Bp4zY//DLK8Br26hDx34Ye076gI8MnJVBfWKmnkS27deP1pVKjvOnIQR26+EZ/74z/BOWxF9nzUNQsVu4J+EGOsZxhXM1zxY6+EWeWkpoFOMMIgTzB32g7c/+RjmN91mkwUDlgkWJb4SjEChUUDAT1956q1Ji6/4gqJv0lGAcyFZSBiD9URt3ZSeQTomulAt1yxuRiHMQbDAd7739+NVqspzBWLrFq9jssvv1wcwN/znvdgbn4OjVYbcUBBOj3KSAVouPoVrxCW4vf/6I/w/g98AE899RR+9ud+Dv/5d39XrtWPXn892q22XO/UYTUbDbG++fjffRwf/vCHcPHFF+Pd//Xdcj9SG/rKV75amODff+97sPuMXQJqRPuuA4OtdRx+6iAOPPIgWs0GXv7yH1I6GY9n0pcs03DYlRYfnx/0+3BtGzd9/gaYeYre1iqqriZs1/9H3HeA21WWWa+z6+nt1vQECCn00EIdJKAISFMBC4iObcaxz4iiM7aZ0XHmt4wwis6oSBNGioKUEUGkhSKQkEBCQnpy+z39nH32Pnuf/1nvt/e9NxQF9P/nPs/lJjeXe/bZ+yvrW+9616LPFd33yd6XJmmPQPaZwJNecZqwVqyp1yslmAyH9l0pE1J7yzWP8Tmi/TIN8cAi4Op0XGGWeO84z2v1uspQ1A0Zl1yE6o0GCsUe8WAjG8j8UI7dyAohWq+mGSG1fikXd9VtqJhz2ldQs8X6Swwb1j6DTColFReOY9NWzU1cD5YsWyrXEi1b0ZSM1le1hkV/U/NT/Uz03Wjeqr1TVY1mgAjOUJMMu4dkMo3RkTEpMXKu0QnfcZriSTjFdMn8Vo70fCGy/ywXEpCy8aFNk9Z4CgMLl6KlZVHyU3jzu/4K9z70DMpNDbPm7osDlh8sMXYkM6695mrccsst+Mxln8GhRx6CBq1ZEgZuuOsapHos1JxJsUoK5CDMqojsCFOfvA6ddT5hulj2CzWtUuGBsGCZmAFndBSzE3EkWaZulLB1zRNIxXxYnbYYo3LdUh8hDtkLe8wwoJ6KF6JUSe2WfL4Vlg1nDeKFag37rDwORu9cTDo6jHgv/DZlEybedsb5YnczNjaG2f2zMdGaxN0P3oF2vIqOQd2aGi/KgFdVbCKQqyp8UjcNd1X+NVy1o7zp1wDZYtc89pUuSw0sfaVsExYpRKcpokcuy13S4oYBZoFTz9FuOkLT8ZSQJCppjaE6vAvNyTJsTZfJJVEnBCPMVJPOFtbONeiZIrZVGjjmrLOxw2nDL+RRYYeMeJkonYSqGyvhnGwmbDmGgQRSsLspTOys45K3fwi+oyNlZSWlfJqnm/nOXwFw7XVzWNqsoeOMwkQJv7r2cgSVbZhTtGEGrrSdg3qYGE+yYZmL7cUc7NRx6RoazLszY9i8aaPoEWxSl+0WcpksnCY9pGa4vKvj1pQRrPjbsPwToxFcGPgZtmUrrkZHJyDlnUGl1pANke3YXKjoqFytTIpzsnjomAYq1RoKfb0y6bm5SpkubG+fZixDk4EQkYXVpRkRAtP3bXpBiYCdWmbUBzciE/sfeBRK1YZ4JFEVzWdvWXrYgk72RGkRovJxJNaPFijW6JVHV3hfwj9H2gkuwqTPi/QtajRFLzdv7jzcc889yCYTMOk0PKPjaApgTj3nF0Oa8F3RA4ZmhDCxZPlBiqWwLVnAsrms3D8yllwQozn30nk1peCYmozqvU5rsWg7IvmJYQTLrIEB/Pa+e9Hf3yflFcNQJVClgZv+JIskd0RMKnnyt0IPL6Uz48IsxpGh55HoeELAzQoZNZT8lFgXnuyFnaHHFcExRBfETcxOsLTKkiqfHUGqMl3k4qO6FacXmKmtRG5pKG7tdsAOxiyjU2IsR3ThBTqqrS7s9CCqjo0TT30r9MQA7OxsxOwC/FgcLg8upkSXy0hPdBTDKoguaAKtCaAyij3XX4t7r7gC+wU6kjRJtBM46ORVaPYX4GRNOEYNdb+ObE8RE7WqRN8MLlyA3RMlmOksOpotPkUVemwZCXQ1C6eedR4TngEjLnY2tGEAxfCUmLQ9ibwi8OSmzpJgmzo2zYRDO4lMFpVaDbl8Hr+55x589zvfQbVSwZ133imAYWhoCD/84Q/x6GOP4kMf+iDe+ra3yprGklEikUCV1hrZLL761a/i0dWP4aQTT8Z9990vQO3Sz30W5771bdIt+b0rr8ScuXPkMJNgudJ1BFQ9+MAD+MbXv45isYDrrr0eLU91lX7xH/5BmK0zzzgdp558kgAdp1FBPKFYVXYJtirjSPRksXvDevT1FkVXSo1pKm7gppuvQTYbV9opaHAdH7l0FvXKBIr5BLpBFb5Xh019nEgvYmLbQWsJqQaEpqnKlFaZqLJbTJpSaAprmuKdRlaM2hpaSJDBYnany9IhO/hY+uEYYnQO7QzoZh5qRaM1Z3oyRgBn+hi01wHvRUeZmata9E8kFUpDQ2hWq8LWshtzfGIS+Z4e0SkuXbZcnn1kaNSlFkz2qjDwPOrinPFaarXZe++J1oSXrk3hoS00PJbDWqjFE0sNTcPm5zdKaZUHdcYQ8T4yhqheqwrjX69XMThrFkZGx2Ems6i1uzjyhDfhheE6PKsXbzjr3dB7F6LbTSDQk4hpNlwvkM76xx9/HF/+yldwzrln4wMfeB8mymNI5Ey0ghp+89DdaKIKT2tK+Y25hVHHJ43LKUPh9RJsEYBEIv/wyCtrCrc6SnT60mnU9+zEsv4eNLZuwpbVD2HpQC8ao8Oiy51qAlK/MYwDmj6wy30JgawK0g69zyhrcRwkcnmUfWDE7eCgk05BM55FBXG4Rhows6g1Apx52rmcAsjYaVhsLup0cPf9d6Ksj8O1HPhMmzFjaDhVWQuzmax4GYoJcpg3G+L2KSG/XNaUbdCrR12x6+74cDcRt6U00XEYLhsgaerwWw3UJyfYayReW2z5ajdaaNQa0tbKkg9N24o5C26tDN3pIEH/GC0m4mBf78KIm7KJ2XYSgW8AiRy2lBs4/LQzMETqOJNGjc697FgQgR7d6ZW7vXIhVuLLdq0FOBqyRgG2n8GbTnwLMnqPTPwET6Jh1ffVv+3oJz24fhlaUIYRq+LmH/4bZmU86O0JaJ2GdGBS+xOToF5L6u3062FhhPEnHLjrN2wQbUu1OiGBzKYeCNtHw0F2EZHpiAai2rzDshc3NenYUD5NqjxE1K9MU5Ufiok2waqVhG4mpQzEhYiapmwmiWp5UrQRXIzJRtFvR3UYspTmiiUFy2SK/YkmRkh8TwH1vZeq13IPee37LF0Bh/6Q7MRjQCyZJxHSh8xXyGgpobtiNCNGjZfgix3HDBuPmX8Ozx6OQ5CZk7HEtZ0lsO3bd6BVrcDsumKu93o+RPekxbFovyWh5YcufkfU2CifIorup0WyLwe6VOl5ugQxVX4PGTc2GFCATj0ObUVY4nnwgQdl05ZsQAbu0l6EZox0NOfCTupcDuddKQfKQT2gv1hn6nooXJcQbGrVWDYVPSFdm3VYNPNkDqBpiS6Idgi5XFECvnlYoiUAS8Xiu8V5F2piFOhTw3WqNPxi8ngvMNsVw2HmmrbaLQH+nMdOh95NGfgavbn6sXPEwTve/0nALKDhGeiaKejxdNjx3BKclfAIuuh8yBd3gPYkUB3Htuuvxo4774L5/DZYtRY6moEFx65E5vgjsUt3EctqqHVacDwP/XNmo9JsINfTh6HJEgbnLcT+R65E1yUDkJEWc3q06QZL5b606LM0uGvbDsydNx/btm3D7l278eBDD6tInYFBHHLooZi/YKEEvhd7esSqYnxiQoD5xOQk3vGOC9Hb04OLL74YxWIPtmzZgtt++Usp25x22mn46498REqEvK8EUEwhYCmIjNWtt94q44IarS9/+cvYf+kSfPrv/haj42N461vPw9vedp4wXTJDyTh2PGFlVp38BuyzYAH+4/vfE3E+Afjjjz0qG/OBy5fKOtRlvJGlY2z3dnQ7LVmXYuwA1Lt49JEH5YDIm5E0THhODY5LV32lBqRFhaWnkE4yiJlByw10OiXomgvuFWSKvTbTFtidrQ5LUrJjgoLsTPy+BotB2V4HzUZdvs81kWxyaWJC7kPfQD/i6bSy5KAzfpQcQi1X2CE53f08A7LMKLWHJ5zXM/0lmikeA17Y+LyI6FvttgBizo2aeIqlse/+i0VSwWQSmRqyV4XkGUtjUYLG67iCqEFNpU2oKoaK41Wd8JyrG597VvJ7GbbNQHuyl2Q26XnGbMe210IqnRI2O1sckMNO75z9EEsNwDHyOOGci6WJpdwkeWth554xAUQsf69bvx4333ILDjnkYPzzP30VjtuAnaIcwcXP77oevt2GZ7ZEaC6gS5rWVDwbm8m4k3i6sudgOVDpsBTLrwxsYlKuzfHax0cxy9Khjw1hZN0aFDouTB4kBLBFSTRKKqHUXeqwrvinkAOT9SpsVFBW66w/I5HJouQFKAcxFPdbhvisBWglcmjpSTQCE2a8gIXzl2D5/IMUq6jzsK4hMDq46o4foZtmDykZPR7ElDZdOkrpJaiZ0GgAr9oYBJsoQb+C4lHJ+LU8/tgdN53bzaZpVtjC2NAeoO0gn0rCdxoYH9oDjWZ5ArxCz4xQtMyBwv5LD57EEyQCXcqJpJbbHYKuADqZg1YTqVRWQFdgpbCz7mLZiSehzMWGURemvhfTRZGcgC55wAFsU0en6cHwDKS0HDJaEfN698WhS44GLfAtPaHo1tf1wbbxmrSna944fnHNd9EbbyGoD8NGG3G6JIedblywhZ4mEOOpTFNeXOue2yDaHxpeMuSUCxvDUVmiYvwIGYpXAl3coBTTxfr1NNOlIBK9liyY8Rx2j0yib3CeDGQCOZ4E6VNDbxtO1ESCvkcNMSdstRjKSoauI/9O52bV1aZ+60tLjK/rxsn/RNBVGFiERDoPTeOGTzdqTz65gIplhLx7NVGn2S4+L95F2lhFYcoRCzg9zfgaLNuynZoallaLgE6FR1MEvmHdWtixPw10tX0ds+bMQyqdluvhhphKpWTc0ptMhZLPLCpO3y+lqaKVSNSBOi2fVWyX2oC48FAozGeXzWSw5uk1KuSWBxdYaiGbqvnSnZ55hor9kg4tnnrZJRwyXMp0VmU0ZnKZKZZN/MUMU0rctmWFGYFK98HyydSBPCq30EcujNSICr7C0clpUr3PsPisCIYZxWx1nmd+oSEsDlkKYeDF+ttGpRlIBFHTT8DKzMbJZ74TXiwNI1WEwwVbt1FnuSHJFNUYEh1Dyh7KoscF3ArQnMRjP7gCC1ttPPaDn2L/bC/K5TqGtC7O/rcvY6NTQ7eYQ6qvH7VWE8tXrhR38rDOL3E4u3cPiS1GttCHZQccImHO4utt0EGQLYnMU/SwZu0zuPLKK4UJHBwclPe6a/ceAWVvPv10XPiud8vzI5AluOXhhuXaD374g9i6bZsAW44bstHJeBJPP70GvcUe/OSqn8pz4FpRrzUlb5MM+QubXsBHP/Y3SKQsFIt5fPvb30I2m8GVP/gehof3YOXKI3HC8cdKd2erUUM2k5b31mWJ8WfX45CDDsKs2bOQyqRh2AxydrHhufVS0lOxOF102i2sffoJpAjCfBee0xQJCEGQTff+wEfaZDfbCHr7EnCotaFOkveomxAvNa4pjeYkNL0FTWOnK9eUBAwthWatgYRFWtWbMhTmv1NSwYB2ggMC26E9e0SnRPaABwUygwSKyUwOCxcvEcBMWxpxrqfGVSyEQn3WtFFeOPGiYN9pkcSLiKVXvaDxAJ1LJrFx/XMCqnjQ6u/vR7lSkb2Nz3Tu/AXSJcrSI587J6owe+HcjnoUX/WLzvjBVwJdnFkKdMWwbcsWBbDYoEAGkG7/9I5zGtIFKnorylWabeR6BlBzAtRdA0sPPxGjDQ0HHH0qqp6N3z3+LOpuDI8+sQa1ekvAMN8PdYazZg3iX77+zxKZ1nJr0rl49+9uR1tvoq0z87Mt67TYNIRCfoIu6eANY9amQZdQCFNeW7xRCT0Gk6RAo4reThvtndtQfuF59CdY+mup/Sn0eRN96h8AXcJ/hfmrCnS5MOMJVBiGbaVQMxOYe9DhCHL9qMFGEzbsVC86noFVJ74JaS0t8UI0R45ZAX52z7XQssxjbaPh1mClDLGyqlVrqnxLSYHsXWH5+OVA12t8+LE7rjiiS8aGm3a1NCmGcxmeZmi7X6crMxfDqItA1ZMFY3ZjoCY5kEkawOqQD1K0skcxPQW+Jlu2uThl4Ln0wEljoqNh3ooj4fX0YJwD3TbRFspWF4EchXKijwmdhVk+4bKc1JIwOwmYXgqduoazT3s7EnoaJuJ/Euhid4berUHzJ7H5yfuwbf0DSGtNaJ2adObEyG6JZQE3YJIaaoDQFoOnuUqtLl1A7KpT+mRHon7oti3JeRJMGH3uzXRJeTHMoSPDNbPlv8uuNxZ4zayE4RqJHDY8v0VKP9zEe3uKyOVyUhp5nhR04CKVMLBowSB8r4FiLgnfa8qCKKeHF+urplaql1UUvaphRNAVs/KYPW+RaKeklTsWSOZYghOKgtkZTukCvGZ2qnIAzwRdU+catcXLBwEAI27ELZvMig3HcTF79hw8eP+9yFLXLJYQr/2DkKdByjlXwNz582Qhoi6NgO7VgC4uQtEJUIGQyKk6AlyMHmG5mS3xLDO2JDR4544dwjb59KCzs+j6qhFBSoYhIIra/bmJEXDS9Z1gSsBuZM+ha0hm0irzL7ReEbdtsl4sI4ZjVZ09FWsWfQoYZCZlmJUa3uzwXYR0PsfnVP152t8oAl/UAfLQQzAST8bRdJqE+zATaVQaHclhdIIktGQfTj3jQoB/p1ggkUWr46PWaiGVSYEzJR6Y0NlZKi/NrrUa0K7gsRuuxkFWHL/8+69haaKATrWNXV0PZ996FTDQA6T5mYPXbMDMZlAZH8Pqxx/HnPnzsHXHdjyy+jGMjU+it28Q+UIRH/2bT4iex2RHp++h4zhwGg1c9oXP45lnnsFll30eK1askI2XTMDV11wjwOtHP/6xjEhuxARRFLbnigVc/v3/wK/uuAPLli7DO97xDtFykfX50Ac+JF9//KOfoFgoCNhiazPBiHQttzv46498GLPn9eBNp52CY45dKYaiz29cL+zR7ME+SV/gpmQwIaM8oQxKyaq2mtiyaZOU8JmkQKftnp4C1jz1hEppYJC3pcnhLy5JC12RSrAbkIa0Mp/4XnQTmksvLeZmkhGlAbKHCnMnHV10d/lCDo1WGfEk7WM6ktIQt9NIJIpoVqpI6C5a9bIyFWaDkOuK2J2sHsc8DwIs03DM8uDBAwTvAUFMVzOw9KAVaDNPz3MlIFokb4RcUu6mWWtkCRHN7z8f6OJyZULH8J4hVKpVMUIVHM4GE9sWSUNPf6+wyATjPAAK8zYDCP6poIvzUNjtGUyXwJYwO5RykqHduwRocV9hqZGdum0ayXLDkXxZykk6MOwU3MDAWM3D8aeei427yjDy89Axi7jiRz/D4PwlyPfOQv/gHBQKPXLQ7B/olwPeiSccR6tWtLw6fK2NbSPPY83zT8KznJDpYv6qyulVtkmKIZfyojjzz2R9ppkuLmdUreZpnj42gnm2AaM0jo0PP4hZ6QS6Dvfflwdd0ROfyXRFoEuZQjNEnuNIQyPQoOd6sLvZxn5HHAetZxYmOzpajBFMFtGod/HmU89CSkuj2w6QtTNodmq46b6fwbPbiFldVFtl2GkTdsLE5MQEkomk2v//3KDr1st6uxzwXKz5YOmFQtqZN5HAQUAG75wcPGaI2iT6J4ZuIi7Ggwb9cEgxkn4lA0bTUC7qPidfAm0ngJbIo67FkVm0L+ILF2KUhoqWCZemlFOOtNOgKwrA5mJs+CasIAk7yMCrdnHu6RfAQhJJndETUej1a914fbidJgywlMjokRHcdvV3MJjTAacEzadIW3kSKediRfMLfS4iczrSJ7BhwwYEPvO6uCO2pdWam55ETEjl65VAl+oGEXnii8wtGXHgI4FSI4ZMYY7EtfzmvnU4euUB+N3v1mPe3ATecPIq/P6pZ7Bh43YsXzoL2zYP4ajDBtCTtTB/dhHN+gQ0WlqEPi/TMsDppSISoL7WO8efD+iXFEthyQEHo9Wk+JVeN/T7qSOTYU5jS0DHtGA+bHcOgZdiish0TTNFCmhNixR54iPgoss27ye7v5xWW/RIT6x+CLkE9XCvL8ZBdfdZ0tl3wIEHimhW4ptCcSoZzIj1eTloKqCFESVTId0hmxhxQhKtSSPUtpRlqL1LJVMol8vYs3s32g4jTpKq3EpGi/EjtiXaH5ad6BMkLJJlhUG6KqZlquRJ3zLZgxT5zaokmwrUGFWNKJIpyHtIRosLlO+LxoYHLS6izD6Vc4HgRTUaRA82ZYEQNbiEAtqZImGedjumRJgweDtGDWcsJt2s8UwRTVdDs2NBS/Tgzee+S/y7tFQONIHXaV1BiwnFO8GijYecuAiw2THVRMyvY2zjGvTFdPzXWy/GvEYMhcDGUKyDs37xI6CvCPQsRJmdjJmU6CtHxkbx+S98Hr39fQICjz32WCll/fa+32Lnjl0464y3iJdVpVIV1pECdwaN/+X73y9lw3vvvVdKYCwz8fsf+vCHsWfPHnzr29/CoYcdJoCChx12a9LD767f3I2rr71WWJwrLr9CxPSFXB4XkRlrtvDpT/0tjj7yKBgcuxI11EWjWhMR/bPPrkHPQAqzZvegVqsgl0vLQUnXuyiN7EGhNw+0G3h69UOA11LGoGzACTrYtWO72AoQSA0P7cHAQK+w3MQNzB+kL5bEjTGSLICwb2xISSUywrhV2FxBbY8P9BQyGJvcCdPWUKvVSR7A89h4kcPS5UtRb5URxBqARv1YANtOIwhsVMbGEDRG0W4o0EXpAwEtARbHM0EMdZiUPajvK1sZsrQEVPSN22fZwTL/2MlL0CVlRfHHU6BL/N/2+vjzgS7uZ8x25X0ZGt6DefPmyXNlcwtlAYlkQgANdaQR0xUdhuSSXnKQfW2rqJL3qn2Er0PmKWr4llAzyQs2sOHZZwVwsfrKgwJBF2UJknXJHmVaEIkXeQDNSqPualhx/JvwwlANI3UN5130YTzy1PMoztoHmUI/TDuFvv5BWefIKfLZSdWEOmwGI8Qc0XLdfPeN6CY66BhtMRAVGUjUgSkZryr+jx8KdIV+iRF3xT3dp2eXj564BZ8lRiOGeL2CDQ8/gEzQQYoyJKmIqNYf+rBF5cWZd3MabEUdomE8l/iD+vA0C3q2gDE3wKxlh8AamIdy14Rn5VD3DKgKaQkAACAASURBVIyMNfDed3wYWteATYc/X4fTqeO3a+7BrtI2JLI2au0KumaAdDYhjXCc08zX/LODrl9+pqcreVNaDMkES3WBLBZcnNnBEkEGAQ4Kb4RRCqpaRKTLgWOS5eQN5gLPCBXNl4gCnqq4UbabHZipIqqw4GUL6D/4YFQsEw3LhKOTqlSGa1y0pW4axgmJoWini4D5Ud0ULD+NlJ7DKSeeASOII2PkBRC9vg/aPLShd1sI2mPCdt36039HMdGB2akhwQgExmAIQ6Aespieiv8TTyg6Uskcfv/73wvgoog+6DhiZUDdGwXQqqT2yqArKuPIBikUK/9LliuODpJo+fRe6cOtt9+HTVuASz/3HrzwwlZhP+j/87Of/0Le+rsuPAe33HgrFsyK4cSVByMT91EZ34V8xmZQh7BdArqmmhUUPS+b9ItEp6/2XhJ0uYhjxRHHYHxiVH6Paeki8mRHV6POuBZVlp26BxHbJTQx9QBReW7GuWaqcqD+Pzpz12oNKdVSYsWORk7m8eHd8JuToUHhq73q6Z8j06XZadSaDo4++mhMTEyEcUAGmi1G9NAIVl3My4OuKBZj2sI0KilG7zhiulgCpqCebBUZqK1btspivv9+i6dKiRGY4sIuCzHBFO0uojYDCb0OZb0q9TqMzRBlb9j9Gp6SNWZWkiZXnWi8DmqCKL7nRsa35fodaExfEA1l1N3JDU/loEnLhTSRKCaa5e0pEauw3cwOZYmD1yrSexh8LSuOetMTtsvpmBgtOVh+yNEYLTewc3gc6XwBZ517Lnr6+6Fb1JMasFjGl1xtvi+e3tg13IRXG4VZqeObp56HxW0TC/UMNtUmcN6NVwAHLgXsHgRGQiUJEIQGPt5y9luQzmZx6ptOxcUXXSSbyto1a6Xbr+sH+M8f/icG+vvRdFwk0zk8v/kF/OX7/xJxO4577rkbJWY75rJiCvylL30JTz31JN77vvfi3HPPmWYZKQ6PW9i1Zwc+8YmPSSD7zT+/SdZRHlZ/8uP/kvzGk99wEpYvXy4HWWpzYpaFVpmdgha0uI6uW1YOJq4Dz23h0dUPSFdus1ZCNmXD0oGN69eit5BF13NgUgPrtORZprgG8IDr0rCUo5Q2Hm0kkzyY1KWrut1qC+hMJ3NYv24DMskCGJLb6dDzimsULW40JJIxNFos+xFUpdD16TXWwZLlS2GYgWhf2x7nMw8iBlrNLtxGA53aCNBx9rJWUQbRqjwYlej5dymLSwOSKtsz9ahnYD6seFLWDWXPogLQuXTKWjtl7xPN2z8v6LLslMRajYyOor+vT8YRg+lVA08dqXRS3oswyMIWCxWn/i6arr1F869pFZqhf1MdK9xKlbwgYqTpSbbmqadkBlJq4/EQxmY1iuspfwkd3Xm9DuUsdhpOYGJwwQHo2EVMujbefP770LUK6OgZuF0TftdAJluQsmm1VkMqlZR9n13Nlq2jjSYc1HDX/bejiRo8g5ouN4zeUXsUgYhYOAjoCt0OxN4hhE/hfs73o/k+cqYOvVZFodNGolnH+MZn4Y6PIMceFjKcYXkxTGCckams7ui0mH5a06W+68GlpMBKwqEvYSIDvdiPzLz94AnesGGk+zFZ8XDW6RfABPVcFrpNZpza2F7ehN8+fg+SeRvNTh1Vp4JcMY1qraI6vCnZFR3bzPKiwidK0/Xitok/PgJid1/a15V28Cg7L+ygooiP1C7pYhH4aqGmJFAdViKcZMRKx5GORZv+TpxF3NT1GNxYIGGcvFTTsOG1fJjJAiY8YBIGFq1cCZcBsARdFCzT3YWgi4hfTNhUtAAROENtdd+A7ploTnTQn5uDk459I7JWEUlkpPT3+j66UhuP21T1T8JvDOGRe29Gu7wTWruEtOHDYAQOS4nCJiitTRDmTZGB6c33i9szu3ooUu20WWu34LLkYiXE3PCVQVcUU6Fam+WxyqC10EFCzCS9WBYuUrju5/cjnrRhxVPSpUj36Z6+QfzyjnswNDSMi995Dn51660iDD3/7MMkv25OXxpOYzIEXdP+V8qELnIUjmwGXvsdZPdfva3h6GNPwNDwkKwbyWRcwFZPT1G1dctuEIn1ZwBQqSPRsuLFoGvGdTDGxOsgly2gWqmJQJyGiPlcEeVyVbqutj/PeKXXW17U0DUTmChX8RcnnojRsVEpHZGRYPlPAskjIf306WPqAglOCJCj0OmpH4lsK2itIPoLR0or7MLkxk4x/fDIMNLpJOqNsmww0WlXmWxGjv6M2uGcUr9ZgTE1+ekfpBgpFbKuHLbV/xct3FJepKDZZEwLWQ8aTFKIa8nPsUNL42YXgi4p/ZKdFYClvvosI/DPcl3TuWiKFTMAI4VKvYG3X3i+xLOoZAYdX/2nf8HIaAVex8TQaBWL9luOkfEKSrUGevt52rbw/f/8oUSYMNDcCgwxXhVGXfoteIpz8a1v/RM2/vpeLNpTw5zRFhYjhbLuY8fBA/jAFd+Eo2cRnzUfXr0mIDaezeC8887F2MQELr/ichxy6CHYtnUb5s+bj0ve815MjI3hfe99L05702kSCk3fLTYyvuud70QrNBI9++y3SAmQ4+Fd73qH2DV897vfQSabEY8rLvYc2xmWR/w2PvN3n8JRRx6Jt771XLFNYN4q2Sie2s24Ba9ehZmMo1OrwojbPJ3BL0/inrvvRNykebKNnTu3ob+3KPEsvufAdRoiVyAQI8PFp0HdLRmPAmUF7Lum9ijoIpNhk00V6TS72kqwLFosVOVayZK2mE2Z6cHTT65HOllEeZLdxkmYdgZPr92Adc9N4O3nH4FEwkCpVMIjD29EqwGkU8Cxxx2N/RbPQzLlo+WUhUUT9kJLor9YxBMP3YM4q1xiKqyaOShKjyLROH9YnhOgr7OJw5ESZqFQwOCsufB8XaxKCLra/DfXURrFrmKX5NC218efD3Rx/pJtS7PLtcMmIE+sIkaGh7BgwXwBXRHAkg1eorDUuhkljvypoEuAm+yv0e9V+6sciBGTTsU1Tz8l7Bb/7DRqimLosvSqy/ylFo0NVRJEb9hotGPoWnksXHYkJtom0gP74bDj3gizdz6LyvADzmcDXofMFr96SFg2ypVJYVsDeNhZ2oKnNjyBUntsGnRRaB5KKCLQpTIQlRlq1MHI9VAyFMPmOOmQjUGYrSSrIHzGdKffsgkm2dmuMkiNTJ4j+5sXP/eI7QrbwhQUi3XgcZwkMhivNWEV+lCFgd79lougfjKwoGf6sWukhp7ifKw6/k3IaHk54NHY3DXruO4XVyFVjKOjuZioj6FvVi8aLWUwTL0T36uSxqgqnBLTq4rMS2U7f3wfjf3674pdmRidjmxqYiLpB2rToRiczvKJ0LGX8TXiKUJHYAdtl3VlTWqyNElTnQuqzuvq6uIkSJj0MUsNbhdBqoAhx8XSE05ExbbRSKfQmmK6dHTIdInjrOoK8zw6KWnoyfTCqwdoTXbQwzypSgcXnvVuWN0kjK41FXkxxZeEA/el3S8zb0oXtXpVUuxtrQl0Srjthh9Ca4+hP63Bb4yz8RQGOwvFliDyKlHvjdMiYaaxft06MbEbHOjByNAO5DNp0TTo1Gv9QU3XHwddLWpi7B7ceMtvUKoCb1h1PB5+eLV42pzyxtPQcmO4/mfXYaAnjWJGR228gne+dSXKo1uwz7xetP8fgy52xLC8yFIMWZwmu8dyWSmlsdzA8RJpgGaCT5k4AqxJb7xC92HYCUNwq9gysjDKVZrsKTtId77wrADdiB1SwEIxRVG338xFbWpBI5OkMybHQp0pzAAOPfRQGdc8ObGjjK3Y3IjVZHuZycTyRMxAo96QTYTdlTycSAmxVArniYrIibQpnFuyoHKh1ZlH6kjUDkPS+dp8HS787Jji7+McJHCiaHt4eBj5fF7mp5S/KIjtUGhvy//D7/P3NFoOisVejE+WJOh4+45dMK04Esmk6hIOAjFhpNu2zfxDEaaqGJje3gGMTZSQSGXFJqHl8CTZxew583HoiiMQH5wDNB3pZkY6C5hseYsJUKAmyRBdjI4PvOf9GBurYO6cfXHYipU45JAjMW/+IuzZM4Rvffvb2L5jOy77+y/glNNPk9dNarZY0Vjy3llqcvF/vv0vuO+B/8Epyw/EJ445FT/40N9iZZpdWV381prE39/230CemY4mNIrJycz7Pi77+7/HU888g7dfcAEuee97MTo6Jp2FX/7Sl7DhuY1S+jvnvPPE3mFg9ixhOlc/8jC+8Y1viDfSKaecjLlzZ+P2228TS44jjliBT37y4wJiCApkJErHKReqFloTo7AZWWMZ0snNrkGQMZgcg51L495f3ITSxAh6ijmxeaGJaC6XQb1cRpIdlOGGLnIK6hOpSZDuX1V2ETNbMjBt5RmoPNZUIDPXGGUMyvWSh49oPqnuL+of43YK2Uwv7r/vEfT1zpGmJuq2nlz7PNZt9tAzqOGNbzpe/Loo3N6wfhTnnvVGXHPV/wiD/3/+7SMYn9iCVBKYmBhCPpsHuhayyRQ2Pfc0PXRlrtHHj2OBBrFkHdttN4wQi0u3J+cI1y3OTzLJvDbbSqtD6V5dyypF4uX55T8j6JKCFu/+dCNWFDkz8/WnJRgz+e4ZTTN/fJ99+Z+YwZJM/2a10IR7umRUPrt+nbJ0iisdInsNGJkk7DnzLzveVNg9523d8VH3TCw77HiMNmJIDeyLo99wFlCYA+gpTIxXUewdFDsMrje0teHYo+aU7ildvYM9E9uxaedzGK7tER8rT6PuCag3asK2F7J5KedTdC6gi+xcaJXD+0nDc4IuXeZkAJ0NGK0G8n4HfeyuHxvF6Mb1MOo0I6c+mp5u7OBXHDsPLNxDhVmcviOhBCLcCxjL1WETjw2fRq2JNHaXqtCyRey/8njsqnvQ+ubAixewe7wJw8jh3NMvhOXHobU1MaBtooIb77wOdobVOQdMWWWJsdGsyP2NSefiDNAVeTKGnl0R7/ZahkDsnk+kutwo2IY/Nj4hCzz3hZ7eXjSaTaGbuQhyM+PmwRM2NwxxFY51JbWbJaoIdEXeHZ6uzNJYzjBjFvTAgMvWxFQBY56PfY4+Go1UGiV2MBpmWFrURSdGaYfQdxLhEsBtueKvYQS2iOh70gOoTbbxllPORcHqh0Gj0rDt9rWBLi4WHsqTw+jtS6E1uQOJuIdf/vRyzMrp8MrDSGqueHZxMIjZprBwIZYSk7kU9uzajXJpDLlsEtUSDe6SaNPewTBDhPzHyoscZFG21t7lRS3ei5FJF7+88yk4HeC973sHrvzB9Tws4x3vukDsGnbt2omDD9gPP7jipxgoAOecvgKz+xIY3rUZSWbxvqi8qJiucHL/CboELljM9tt38TJpbSfLQcuFKT3XDMuFabYrWlLUSUFA1wxD2Gmn2wjpkMVRdgIEXKqZkCdpU0ot69c8JiUYnujJ2HLx5yGB4mcCQIIRdTJliUBpYIUNYocgQ3qdDpKZrEzc+fPngfYUBDoUDPP3UED7St2LfFIpYRIaSKUY8VKX+UKxNYFYMpUW00PaNvA0ytcni8b8Sl4rI6DYdMLTEwEqNRZ8LnTO54WyU44vToE/rSDIIhDYMhtOApzbHiwzDcOgY3cL1XoDs+bMFVEt2Sn6TI1PVtA/OFsyJ8dLZaTSzD5UxDyz/chC0Juop68Pq84+F85ECfFCDw234LFckS0gcJhEQIF8ShmGhtdHlshhmUWndoPBv4r/orfNN7/xbTz0wGocsOxQfO2f/hX1agtJBkJ3PHzus5di/bPr8PFPfQIHH74CAwODMCRMTUNAV3MagjZqeO/7LkbM9HHFF7+MOVoK//2XH0Nh6xjiKRuPaGP4u59cCeyzDMgVIb30IhAzcO3PfoYf/fQqLFi0Dy793GUYGBwQNvjTn/q0SAJYcjzzjDOU8W+rJowj42VuuOFnWP3IQxgdHcaswQGxVThl1cl4y5mnizlwtTQhY5vlJwJkv92AzuDyWIBEJoXaxCieeGK1AKxsJi66KpoDVcvjKBTSyGUSsk5wvLPRpFWpIaXFQQKBAIsHaxLDYrnG03S41nIdVp5xPhKpFOq1hgAb2ZDIboSeaaoWotYpBWJo5UKzUkN8EtMp2pU8hmymiJtvfhSpgo7t4z6cAHj7+adKqYZly2wyi+pkE7++637su7AXF73rbNTruzDQn8TE+B4Uczm4TgDXcbFrx1Y0mzWZZ8WeXrlmlqxouzJv/jwZX/zkvkE2TLpwKdkms+Sxu9tWpZv/FdClUhumQdfe/bkvBVv/f0GXPD9dF6sIiunFjoldgBa7UXmY7Sr9NK1IOAelSSMpe0IbcSxbcTwqnTjKro1jTj0XyZ750NL9aLNPRbWJCTjmukOMy3FtGOwg7Uok0HhjGHf89pdAgtpPB10KAIWVZwndVHYmzOHkahNquiIWiqDLJ5bgwVTTkGASRttB2m0jzzSMkSGMbVyPtFuF7bcVY0RmmJYYTKGnNIkNQ1O3PCzvhVIdkTwIQ68OesysJOhqdrrSWLPg0CPRiKcxRglEtg+lloZkagDHHP4G9Fj9iHnsEAXK7VE8/swjGC7tRmD7cLUWrLSBplMX9jDSsCmmiyMiNMLeC3S9FsgFxH73MbvLBTyRoNdHBX39/RgdnxDXX25MnOSkfXmjZQOLcaFqSJciSwSOLLaA6WvCdCnQBUSgi5PY0i2YAcOdTfjxNEpBDL1LlsLv7UU1mUIjBF0dTTFdkq0UtaIaGpxGEwkjgbieQrsaIJ/oQ+BoOP0NZyMb6xEw9npB185dOzDQX4AOB4Fbgmm08Murv4dkUEVOb8P0SH9SUM8oBiacqxgCFcyp0dRBLDO2bt0k5cWg05ITidLSxP8o6NpbSK+6Q1QZx5YSY6UZg53uxws7RvHkmm048siD8cADa7F82RwsW34AfvfQakxOVnH8sYfg4d+twXFHD2LR3F4krQD1yiiSNpsAlGv5XkL6GaDrdWu6WEPvmpg9d4EAFH44oeUCYz3UAvsHfnvYpap+YsZPzhDSq7IaNUO6dIJOgy6aBwKbnlsrJz++Fjd0AhQCEzGuZTlPvMqUJoNAjGUjpSkJ0KEWMZFCnhEwbCLRdRFRJ8losJvK5wEjKo2+9H2oqCpHuW6n05KzR0BHsMSsPbJLtQatJyzxdxJQIbYPqiGef7eSSWGmCLR4XVxA6ZbOTLlMNicbLecUvYMI7FpNR6KmWHphHFOt0oKu2wL0Wq6HwcE5EmJNx/R4Koe234VOF3XQyNfFaeecp1gq0myimmW5KIBuWiiXysgXKermPchCT6TE3JAGqxLMxfIf3bzD2BvH92ifp2SLsn0RMLYlKH71g4/iG1/7NyStNP7t69+E1/YwMTaO7Vu34M47fiW6o0svuxT7LF0qJb+eTEFAcEt6z2NY+/gT+Jd//ic5yf7q6quB7cP41oWX4FDPRqzjYHfOw6qPfxiDZ54H0EFe6EMdXhAIy3XpZZ9HoMUwOHs2Vqw4HA888IAwLZlUGl//2tckdiZwm+jPcf62xHbBpbN33MbubVtFLlAs5MTCgB3dmzdvRG9vQQA2NUcUON9x682YW0hJNiH1U6YRE8Nbkn1cC+r1kngZZtJxCYx2nBrabdVRyHIau6iS3QQ0n35GyvWbYEsOI9LBxwimAiZKZVVC1gwpiVaqddFzUuPYYW1UQJeosqcAl5ToxH2B18ROVgP7LNoft912F/bZZwnuvvseHHLkibjhjocwWXfx/g9cIIczziWv5eG2m34lzvMHLd8PZ55+IkqTm9HbY2FibBeyqRRMnRYorsgIaJlBVnb27FnIk/FtMbnCFWDIdZnMcdT9R02XSs1QpWTlc8S5MMOrT0Dj/w+mS621Cmq9FFCpQfXKK1gEA17bljvjp1+2cXyaUuefCITmzpqFRx95WAno25StqI5UMlyBrhh95ih2mAygm/ACDb6exL4HHoVto00k+/fFCW+7BAiS2LqnjKanIZ7OY3D2XGjS/MBWFvqucZzQyI7CdAdurIlbfn0TjAxBXBNNmuMmVUcqD5VkXzmOI9ClbIlUPgb3cu6R7Mkn6IrT4LntIOG0kCcAr1bQ3LkF2sRumG5TWC42kxF0SbC5NPCFwY4vYroiYCeu8BqZYBP1akMAp2YnUfWB5NwFSC3YB+O6jU66B5WOhVR6FgaLi3DwvocjDmprfXixJuqdMu5b/Rsg7mPSGRcrCdd3hGEO/GkNW0QcKHcFtZtO0ymvfhTEHvp0j4Cujq9+RTyRRKlSlQlOM8BGsyEdHRyeygbAg9dmyURDJptCrV1Tp1tfUXBRPhJBl5Tg2BWpmdA9dmfQHsJCjRYMfb2Iz1+Idl8fmoYlNeAOHxLLQjNBF6lI14MZM5Gys6iMNJGy8kgaWaw65jQUjQGYgZrcM0uJURnpD5cXIY6+1EDUKiPIp3Xo3Sr+55afQmuOoWh50JqTsLotsSWgGF0Al3SNhfYH7QA9+TzWrn1SOhiZCs8JUK8x+sX+I0L6yDKC1GzoTyJlUdLeSkzvBrSNyKDuBNi4aauwG+ysOeqoI4UtoWnjM8+slTIvAdZhhyyDbQaYHNuNvh6eSOthNt+LF48ptfqrHy0v+klus412F7lCL+bMniNAgOVolp9nWi7sdVh5yZrz8v5c0SIod4NMFxfqEHTx/pCdJSU9OTqMcmlSlccZqUMGiwxBGFzNDhSyXBwHBIa0XuBXKaMHAVwmDBgU5vtyciNoo85hCjBGQt6X8eqSPAGauzJXTgwUFZCSEh71VqSldUarqNM0o4dEUMy1glYsuoWWSzM+LmQUD6uQbH7KnCRRwjQa00a11hA2OvBjmEfvIFLvBE1iZRKDR7sJxLDiqGOl5NeuN2HnyQDZ6LodtD0fdjwp1yPB3wEdwBNo1luiMyPDRkNPGvCSoWP5NpcryPdpFEqxsWyLytNB2G/6K3HA+1IWC2DHaObbkk69WrmOd7/zYthGAgvnLcLE6Djq1aqU2OjAPzk5gjPfciZOOOlkLJi/EDZLyJaBstaBbhnYvWEzvnLZ59FpNfD9r30N/fEkHvnO91D59UOIVUto5oD5p52Mwy+9DOgbUBQmF996AxPlEj76iY+j6Tg4/8LzpVuUbMH+i/fDySedJKxAJp1CvTyKnM3TtCsaLFrmZPM57Nm+DX6nLWkPtF3gJvDgg/cjnYwLI1Utl6QbNRO3YPpkvFRmp3STMVuVUjfqXV1q+HRp7W80qnAcsqf0T1NdhVzT/EZXvvL/FVkPS4qhB6BG5piMWtAVa5psriiO/7l8UcaDaKvY7DEFDhRIiACX4FCOPQqf2d2lWfj9E0+r0vN4CcXBRbjiR3chZms459w3Ital/x/F+xbK43XcfftvkMvE8LlLP4JS6QWk0zxUNuA0G0gn8+h4FN2Lo6qMax56COAjW4XIYFdUraG/FXVd/LOKlQokcPl/D3Qp1n1a/jC9OM28py+LjaaUuq/0r69tWd2rvDhDE0qQv2j+fPzm1/8jMWJsnPBdWtAY0jRCkoLrFhMIBHSJeauFtm+gb97+sArzMdKI4bATzkDffofg+htvx9U33IpjTjgZl33hi9L5p/z22FyjwL/rt+CyicVo47bf3Ipu3ENgeWKpQJaZnnyTE5NyoOVcVhosVV7k/SSDpkCXjkDWKHqOdmE4DuJOC72GjnTHQ2xiBJMbnoTNbM4uO26Jvdlw4gkAkya6qVS8CN5Ez4uNd9RldUQv22440DUTdiqN4WoDrWQa81YcgWauiKadQck1oVtk8BM47aSzUDQKstJO1IeRTNu4/lfXItVjo+yW0NGULxmbKNiIEnmTCSES7gNRA8PLj54//Oxjv/n4rC5r73TfZYAoJyMnNf88PDIiUQ2sKzN6hunw7ExLJeiV1IQh7aW8KArOyXSFN4JMF1vRaZjJlnWejj2CIgvNQINrJ1A1TPQdeCBavf2o03AwZuwFuqZM1+jvQSM3N0Ax24vqeAsJPQujG8eSuQfiiP2O/ZNAF99HvV5BOkU3fQd6UMXN116JnNaST701ATtowRRbAgZ6KtDlib+WJlltc2cN4vHHHkGsy3KPokcJFFXH4x/qXlTmqMLyvsQclZuZCStZQLPdRaXeFnDDsgZPOWJazogkYVXoOK2hWiujr4+n8Wpo1ko0r1iu/xfmqARd9IXRDBvLli2Xch4/WKoj6IoW2Jmg65WXqJcHX6rFPDwdc9CHpTHJ/QojR3Zs3yb6EZ66uQnxkEDQxLb8bDYSyZKpJCNmyFeCFpdALZ6QjU0E4PSUidui4+Lv4fVLV1z4EV37VMep2IYok1xGx5DhIhDyuMDYCQE6nSDG5lv5SpaIoEeAWBhI7bgxWHZaSjBsEshk85g9ex7iCWZdurAsWkckUKmE7IaVwOLFSyQ/UA7hNHDt+IjRgoFlP8uWgHiTOYstR9i2X915t7zPN51+hrBYBLAEXAI0yYrVG3jyyafwzLpnJOOOpSwCvHdfdJF85eIuev6wo1LE0vQF48JKlxTxD/LlkEGHbD4bU7dw/tsvRKVUw2GHrsABS5fJRjFrsE9yJ++663asX78O8xbsi29/8zvQaF+QSWIITWljL8DE1y/7B2x+eg0OWbQQZx53DPbparjxb7+A+WxwMD3sTBq45JZbgUUL1ROKQelMTB2f/vSnsfH55/CZz/wdTll1kirLMGCe76Xjiig9bmvYvu4xaNTV6brYNnCN27zpeckJJAciebLNmmwEgwN9aNarsjER8NOrL9Zh4LpiRPlACDxY5pMSobBVHQFktHZguSKRZFdgU8ZoJpljCrdYZogTvOtI16HrMi1S/U6CGTJGW7bvQDyRRr3p4PAjjpKxIqVnlr/3+tj77E0GlQfptuMhk8mKaSsPGdxI2r6N6296UtpQ3v+Bc7Fj+2a4Thue00F/zxz87r4HwES4f/n6RzFZ2gJNayCfi6M0MQ7bEseMxAAAIABJREFUykiTELswxSS744Xh34bSJPq+MM08gEXxVrw/0WzivJLO9jCR43+D6dqbxXp5ziKyUXm5bfRPZrpedABV60vofR4CL67x+WwWTz7+mLjSs4rCQyaNUXnYYQmPrG0qbkkQPe2NKDeotQKYmX4sWH4Udk56sHv3wQlnXojntwzjvoeewOLlB2PlsScKwyuNv6JPZVWEdqse3FgLbszB3Q/dgdHqHlg5HTU2UlialNqpWaVhr8dAbgKm0Hib9yRiurhHkpzgPWREoMUg9mYTecoyOh6M8hhG165G3OPBJibWNvSVDDyVpxvnPOeaFoK5KU2wgB/VcEQJkzRrub6wvsQxJddFw45j8fEnYMJKoBHPotpNwEcGXsPEOae9HVk9J/GCjU4F9E259pafItljw7c90XU5PuP96I2mnsj0Ph6Omr2YrtcGvGM3f3SJqHqo9dj4/GaMjpbksM3SFTcoolnqTZ57dp2UUUqTDo5ZuVxOhobB6VqBzgS7sLwYGaZFTBcXOStmQHe70PU4Gn4MsWweQ+02Fq48BuVMFnXDFlTsszxApktaURVoI71PZsdptCT0ulnxkDbz6DgxJLs5vG3VO/8E0NWV+BKKT02DdekWfGccQ1uewfZnHoEztg09to940ILRZRlVgS4OJBXSHUPQcjGrvx+PPfqQnGq7viPIn5EX1DxQaD1TQP7qYoCkCVfYrqYLJNMF1Bpt2Th5GqEQt07BrrjNqxp7MpnAkIQO92GyPCmh0KXShBIDvlIMkAyc6fLZazubiXwSMSuNZsvDkUceJbEoIjA2qaeatlyYBl1RouLMV5rJuClz1ZmL4V6gSzkjyCeBA0FtJp3GyMiojBECLFVmVJ09UfctWSjl7q7+v0jXRRdqslPUEJEBI8tFLQo7uOiRRTAhvnMvZufCS+YzcpwA8WRGSoTc3LjgtNouktk8Wi4jjmiHwlMp1wWhuJDN5TE4azYKPf1wPeq54lLq5EaaSmfFQ0ezkvAYEk9HZOaLUkslwI3jSbFh4tutEWv5cs/JVD3xxO+FEj/rrLOkJMnx8pfv/4CA9W9/59/R3z8g75MfwvB1Anzkrz8i3ZTsiF24cCHuvOsuYYfOOedsXHLJJQJQqckROxjqOQlcuGl2Y7A0S06jDAZn6ZZhwRJFZFq49NLP46kn1+K444/HZy+9VABIo15Gb18BDz54L7761X+Eoafwn1f+FwbyBXRTFnahBSrSih0dpc3bccP3f4jt69chrfs4oq8f9XsfwtJUEprXwAtwcdHttwD77zc9MHgxpo5vfu0fcf/992HVySfiI3/1AclHXfPIg2I2amo8RZOki2HThnX8cWmbn5wYQzZN37RANrhKaQJx5gGyK89rK/YrERfwxEYRit0hBy06zrP8GuZXhswqdYbTOZmqBM6/s/RGp/ZkKiPPn8+DjBoPSwRdfB3+bgI3SjvodC9B5TQ11UzMX7BIys8yrqdgjBIXT29MEYujWCb6b9GHavXqRwQIKd1gErfdsQ7lKvCeS05GpTKB0eERPPfsMPKZJMqTTRxyyP445ZRj0Y1VUK0PIR6XjC8Y1KJxU/Xayj6H84SHi9DkV6Uj8IDDZArFPhNkyQEz7NZThsch2PlfKC8qn63pCC9170L0/iKbAn73ZcXuM/Wor3UB/SOgSw6wvIfdALVqGWPDQ0gn4ihNTiCfIwBvQo/H0Ww1kEnYCDj3aPkRT6He6sI3s1h4wNGo+km4dh/+4vQL4Ft5dLQk7HQeDWpCbZqLC2Ukgne5Azr3uTbasSa2jW7Gw08/gETBQsOrodluIFfISgYw9xYK++XQMdV9z2VKMV0EXW4oOWLAdoLserMpgCtBDXBpBK0t6xGrToiW0DYMGDRrpoVVrIu4ydQOdjaGzySybQi774WhDOdiQjMlF9qmDte0UDUMzDnscEwyySRVQMvIwunEYSKPN//FWdBdA2krhXq7Asdv4L7V96ARVKGluuiYLmEnXM+Rcq3KV4yigGaCrpAnfW2YC7GfX3psl/EqwyOTePjhrVh16mH49a+fwsAsA6ecskrq85w8991zL61kUCkD77n4OBFddv0KzFgJJh0yBHSpC6ImiyVClheJgBmWrbmBgK66F8DM92B7pYJlJ70BE6ksaqYtD0kelIAudjCqTCfaM/DkzczHQqYH1YkWcskeGNRCtCycfwo7GOPKJ190SiEx/JLuxejOTNfM+Sg7gSdsRbNZQsIKoPt1sY+45+c/hlYfQd5wEQ+akvEXlRcJuDy2eVDS3QnQm8/h8ccfQTaTQKteEZEj27oZJcAT/zToUiI8JXQVBUeYvRgGXof5i0qup1r0u5qNWsNBvtArJSg6EfMUznZ16XBiQwPBIDdeLvIMu+50BIAQPJB1ivIAVUvvjMBr0ar/iaDLYDm6jhNOoOXCmAAdpWki80MfJ3XfI7ilWKKo1Pni02W4AM7IMlSRNy/XUq0E9ry/LLOoRZ/drjwM0F9LOWHzGqJuRr6yXA/vA5mamIY2J7WuSz7e+Pg40umMsD20B6A+bWo8hQB1avEV5ttEJ0gikSpIpyB1kOyIJIu09MCDkUjlpPOPzts+wRfHqGGGnYQp+TlIYLuyalA6qxBUBZo0sY2OTWLLlu3QDAvFnj4sXrJMeS9ZLAkCgdi20NzQx1NPPY3vfve7UvK58vvfV11ugY/3XnIJ9uzahc9+9rM45thjpOlAdXcG2LZtB/71X/8VCxcuwAc/+EF5VjfdfDPuvPNXyOVzuOonP5YNUzIkudlKJBEFsr4YB9rMoWDpkSUBS2nSxDLAMHHVVdfg5ptvlde74cbrhLVh1Mzw8E5cdfWP8Mza9YBv4cbr/xs6/03vYiLBI1CA3sBE1u1i9LlN8CslbFz/FPZPJvDgdy5HX6UKq1qC25/HyT/+D2DeoNIAJWwJzHbLE7j+up/iqScfx/77LsCByxdjsC+P7Zs3QPM9JC1dNqnJyXEUenuUu3w2I8wxm7E4vxgI7XttNGoVJOKmeCQ5zbqYyrLLS7IzXWZYUvtBgK58qKQMG2b1UcfHhg869vMZs2RLoELmisOwVK4ikc2hWqtLabPVqCLWZRg0QWFoFsk1quNJ1+ruoT3SjdpstbFon8XKPFcOjfyIAFcUWaI2Kq7dbAphAwCf27p1zwgTxWv3fRNjIy4MM4nePnarKnub3btGkLDzklPZP9CLZmsSK489EI5bxsTkiHjwtZpk+3Rh+yT6i++dthAyD6d3IXG/l7mmjLWnjl1hKDsPEcqDKVoTwq9hI8BLcUy4ZoR0s1pPpz+mlpc/BoCEmFSlsZlwalqlExUYo7DlmfvGTN3VNBP+x17yJf/+EunC9Ho4HdfWlfifwb5e0XUx/o0AfaC/D8Ojw7DSbNRpIJfiIa0JXzS11HLqEsO1+JDjsGWkAS03D6vOuxiwi4CdQ9XxYdhJ1fjDaCoyR9JhQ6Kji07MRQs1OKjjhtuuRbInDi/WRqk2if6BHtRpD6PKLbKnUEgf7STUKYtUiDpc3YDbIfGiIc5GIKeNTLeLVODDrk/CGNmK5tBONCplWNSNS0ewJ7nHYoPBw0HI/+39bFQZM0YD3noDPekc3CbD13V043HsZPPJnDnILT8QzVQeTSODUj2G3tx8nLTyjeg2gL5MLxrtOgXp2Dm+DWs2P4WyOy6xR4wDYqas6lyMbCPC1oqwgVbUJKof7DV9xP7r4/t0i4U5uP66B9CN6Tj9zHNQqo7DTvnIF5Nyqv3942tgxbJY9/QWJG3gLWeuRKHI0sQI9KAuTJceEDiEoshIXsaDvVBz6pOt5JInbxhwul142SLSBx4OJ1dEg+I8AgCWPXh+oyDa4knIRZcWFJwcYopJMt4W8bztxvG2ky5AHAnx02AFMG4kpMTDASQuv2JLEOoc5Aapmxj5btD0hIM2brGm7cIp70Y86eOua66A7owgb7ZgdxswRUyvQqpZVmMuonzw9Etdi+9i44bn5PQsosCQ9hT/s/CRqOVkZpYfryXskJClR50Y9lpCeJrsKBG4isShFoJhvVxkyaQo/y1V8qEAPxyicvJWHUPqY/rZ7LV8SJmIrJFyRObvJsMTDXTGjNBLRjqQIrsDMThUJomey9eJ4YgjjpRytIAccZRWTApzOAn8SqUyEqmksKf06mELOd2q42Ke2kW1VkU2lxFvHLJUZJy4oUkZJpvBOFmITEZE7pOlSQEW1CGSSuf2xMMBu/bo5M7SHCc6Nyf+mfeATBSjWKKJy99TqVSQSaaEOas32RGWFG0US+upTBZjkyV53m1mi6YyIjYnEOPvZoTGMcedhJiegcYxp+moN1oqJsa0xWCUQnTZDElzEXh1AujJlIS0Sis/y0tWWggTdgfzPnEG816/8MIL+O7l3xUHdG5ovD9kPL76j/+IBQsWyM+TWauUed8KaHcCbH5hK/7hi18RVuuan14t42nH1hfw/Su+ix3btuD4E47H5y67TMYR3yf1PqXJiixU3BSfWb8OP/jhD2Ul2bFjB/LFPG6+6SYpX0gTTbertIp2XHRxTF1gWaBerUmnJD8Z7aME1Bo2P78Rf/3hDyKfy2DVSX+BsdFhbN68CfliTlhRavS+8Ll/wOLFS2EnbXSYZiBeQADDgeJk0Go1NdZHdgOT47j6Ix9Fz9gEBmp1eGYXrYMWYf6qlUjP7UPT9DHSmJRTqm3EUJ0cl7KLhBKzciGncsgGQMtg/r3u1CW/coJRQcVeWeSpixFPLMaexNhVqHJFxRCTWj2ua7QbCUOQlZeTmt1kfZTPlPIsJNAhCJsCRWK0rDpRaVBKJjOf68WD9z+MvmIeTmNMmjOKhSRqlSoMLaGaR4wYGu2GCJmrjRYOXXGsWIbMdGyXLUGWD7XGcDMk88RnVa3QsDiP9c+skwMGD0iZdA6+p8khSXRkbBoIyLzxGdCjjXmEDIBPYuGiObBsQ2yC1PtRgC6ytohagyNwxb+re6LA1t5H3ejYRYNUtU5L6HNYvlbERrgOhp3GCtRGjDU1avT9CjsPxYQ6/LfwUBWFSDPzkdUa7mO8D2QMuSazMsC5RS3dzE0zKvHtjeT2Vs1Nraev01R66neH7FD4xNQWPrVZqD8QcHE89hRyePrJ3wv454rOUjTzbVkKpD+a+HxJFYD3kWPThB+LY9khK7F5dxl6dg5WvfOD6PhJdOwCkCwCMVoiULiu7n9ksMyOQD/mooO2COhvuO062DlTsV8kWOIaas0qbB5yInYsvBcyC8SCJuqQZ14xHesBQ1wOAlhsYOp2kXZb6G2VsO7+e7Cwvx+Tu7ajJ2EjY1soT44LkybyhRlB1xFpwH1SCB5WwmiBw408lJ54uoFqTEM9kURuyXKkFyzG5tEGemYvRrtlwday4teV1FLw22wI1NFAFT//9c/gxVsw0l2U6hNiA8OcRkYeiSv9jO5FafSLRvfL+gm9Mg6L3fzlQ7u1Wgx3/moNmi2GQ2ZRbUxg1ZuPQE9/EvV6Db+773Gc+cYL8N/X3SSC8kvecybGJ55GT5Hm0Q3pepF8RtaFJatoGhlOB0UqYTGpR1ZJeMF1M4HcwSvh9gygSvE5B06SDsBAt82Fk+JpDz5tI4i+Wdpgj1TXhOmbArpOXrEKCzILxZWeImOTxqJtAgS1+MXTtkoFD2+RuG4Eemjtr07VjJ/ga6HbRrc5gZg3gbtv+RG6zT0o2E1Y3ZoCXfJUOdEpTlVeOfBpDksfpQQeXf0wCjm2lFPUp6rbYX7S9DybKk1FYJR6jhknpxmYa+q74ff2Jr+VQqJLIbe8zoyT2YtocjVYFIyKFgz1lSBLRXNEn1w0pZuFjJVhiE5LNSmoqArh6eg4LaWUGNJ0uO4aAgTEg4pAN3wVqSYIgCJ71JRwXn6P/lDcxLmBc9wkGQYtsRbUYzmggJh/ZtmPEReRCJ4dhaLZ4b2VI4YOx2XlLYFEMiUlF7K2tXpTDhAESvyzZScFmNk2ncuZraZodb6ZPbuGsHLlMdi+YwdK1RoKxV5MlCtwOwHOv/g9QDIjCwtBExkmslEEkwRxuf5ZQJf6RnZMxkWrxTQHdhjmsnnFuukmdObduR3VeSgmw8DoyCi2btuF+x94FJ/97OdhJUy4DtvAfSn1ffJTn4DbbuGiiy/CkiWLcdPNP8e2rVuxbPlSfPxjH0MqnVKZh2YClWoDqWyBLg84720XoFyuoKfYI8JUr1mHxfBx30WhmMePf3KVaNiofVAlWh2PP/4EvvKVr8j9PuMtZ+JDf/VhXHDBBeLQ/5//9UOx0uAYZalDnr2nmjlo1kjhq9TBeCCCBjdkJrnJMXD5wvPPQ8z3UCuXpORNsMvy2BvffAYOX3Ek6FLFkkCMJqKgBo4aRAIj+tSrkduZHBdrGmzbgi3XXY9nfnYj9mt1kEqa2KQ3cNy7z0Y1BQz7VXSyOjq6j6DdQjrOjsSGShXgZsWDAtcmHxJbxgNMticLK2FjeGgExXwvJsYYnUX/UlP5+DBAnrFEPLyFnVkcW1HX27QIOyqNK7uGqGw1rQlUcygC/eowFBM7kd78ANaveV60oIE7ia7fQDEfR61Sh6Xn1GvpAVyuQXYMLbeDAw4+Bs1mpOeaZomUZ1cIALkChh6MBClsKiFIHx8bE92ilC0dsgOKnYrKo7xPPDwQPMthKJuVQxIrDjQ2jeyDKDsRm4oXl9im/KfUeqMO3NOrT7QY8irNuGpiUWVJrsUq5D1KZJBSrGHIgUR0lmEZl9fAQxeZYWUlo5JRIofw6O+pVEIOaKOjI+jr68Po+DiSdGAnoSKWBK+RpnjlvfS1/8tedj2K5Zq+GnXPOOcYeN1bzOOJxx+VOSelOFY1CI6C1tTYJFDmWEGXX8msW7ASBQwuXC5Ccs/uxaqL/gbVahd2ca4QByYPh9GVh+OWMoAgxtnootGp4sHH7sdYbQS+Sa2XAyOlo+6w2Y5rgiQuq9pFZKU0404oXKBAF4lUflXh2ECKhMXEHmx/YjVmZ1LweLCOdZGPm6hXysLkipxHPpXMg2CLrJryzSQmUPfM5LgJvRxdzUDTNKWCtvCoYxEUBrCz4iEW74PrxtGoBnj3+Zeg29aRMfNyMZVgArf/7haMtfcg3WejVBuXsPcuY4CY60hyRGa1cqMPNCrq+J29QfurGQSxaz59cDeXmY0rv3cXqjXgg3/1Ydz0ixvhBJM465w3YM3ap5FN9WLxghW45cZfSMvq29/2F9hvcRLDQ88gYdG8VGUUKhouBBMhwxW5yIrWK0SsAkVI45tx5A46Cp3eQVRNHTUBXXTEjSFw2N3D30kDN/qEEPESGJnQAgW6LM9GKsjijce/CVbMhh1LIG4k0W64sBNJmeXiksybNH2L9gJdFOKJ3U3HRcynDsmFX96FjU/dh/Gda2F1xmGDoMsRpisa0Ap0EQVz4gbSlXX/b+/DQF9Rcgip/WDnCX1P9tIozVh9ZAGeEtpPP64paPQy68Fe9Hm4uM6k2Pf+XyJWLSJCp/9VmtC6XbDWTpV0dIqU1nQRP3FEqU2B7BRBmKQShKd61fLNLiw2jRFw6Fi0aBE86brzxSaBQvWWZJnZodCcfmxKxE5Rr1gyhL9PmYbGQv2KJ5YL9I/R6LfVctDX14/hkVEpX9HXSSJ72B1qJqQDUbr9SEVrLBWqIPBSuYaCeAdR6KtCswm2KHrn5pFIZ/GGM89GTdzubdhF5U8lJT5JVzDk/xXmFJq06ufpYaXpwtI12640QhCosTTJ+5TN5VCv1mUDVwDRQLVaw3/f+HNMTpawZs1aKQUy+4+2A/PmDOJzl16KWbNmyebAUhVNUC+//Ls4/IjDcdxxx8kCe8011+InV12FxYv3w1U/+YksSGrDCOQZGWZCrB2+8MWv4IEHH8L++y/B4n33xbIli5GwTVx++b/D7bj45e23C0PAErRNTZfbwZe++EVs2rwJn/zUJ3HU0UeKXcYZZ56BwcEBrDplFS6+6N3CQHK8UNTLjZypA/y99NOiaSi76lxaz6RSyo7Dc2HbBn5wxb9jn4XzkbDjOO7EEwHTEk+dRpvJApQJWDSTEkFsu+sJ6KKonZIElhwJ2PxaBXrHwRPXX4tZlQrWXn8D5lUacOpVjGWBN3/kPdjllTDUqaCw3yx0rS6Gdm7DvNmDqJVKMr+p/SCjJ1qjrgaL3dYIMFIaFZbTabrYf/FSBJ2w89X3MDKyR0opilEmY84FPiz7h1YDU6BLymEvLo+rBIuogzqyPhHvH7koMmdtJFjmaWvYumkTLL2NTruKuMm4H96LHAIu+Bp9Dxkj1EXbB/bd71BAi8szVWf+CGjtDbo4xqj16+8bkPmRzeaw+pHVKhOV90J84xQA7DCDj+7xhq485lJJxJNkbtldqQA33b+VlUrUrcnGgb1XnWiNmgm1XlqCUX1fXDdU5mDI0klwuwJdohpls0bYWUxgJp12hhFet456q6FY/pB5o5ZQOpc7Sl9HGwQCth07d2DJkiUYmxiXOUoGjywkx/L/2sfLgq69OUGCrMmJcSknbnx2vbCzbtsRr7QarUpMVcmJJCxqT1Ggi8KeatPHcSefibUvjKKT6Mebz/8gzOIC+Ob/Ze47wO0qy6zXPruc3m5PrySkkIB0QgxFetMREJAmzg8CKraxy4w66hQRnfkdRUSQqoKAEJTee0B6S683N7ed3nf5n/V+e597EnBmgvM889/nyRO4ueWcvb/9fetd73rX6kK+2kCKsTntUlwVDJJ7yRKILUa3jFxtDE+/8ARIPRcbeegxXYTmhqmLofF/B3QFwIuAi8CLLzneaiA2OojGto2ojw4jq2sIlYpIiE1LQwEcI/DuVM4IQStTgS4lY+K7N3xwx/OU0h96fxJ09S5aAidNFjyNYtNEPD6AQs7GGR8+B7oXQVRLioSp6I7htU0v4bm3nkRmUhzjxWEkk3F4TdoCkUxSz4hyo/dBl7weFdO2Ox/aLZct9iKRHvzhjmcwONjAWeecjRtuuRFWHDjvghPxxz/+Ea06QynTKOWrIkLtzuo48qhFMI0CDDCWoNnWDQUZReIW4VOMCnBN0ITUfAnoMiLoWbI/vL7JyBshjPMhYUuG1UudNhGkJgm6iGiVuJwsl+5YsGwDph2GU9Jw+slnQGvRMyuMmJlEKVeSg1f0O2IKHyzMABiSLvSXmk7bIvqTtMSvJ8zhgPoYUNmGR/90MyxnDGFhumgbQYAlOzhcuuBz7kjTxUKjr6cbjz/2MHq62SIoI51KiB5E6OsO3UDn9hTkIL5XrfVeN3InwLVL5dj+Ge3dLdCPdY6Qq405aHHKlzZp/BrQ9cqzhmwQrwk3aYKU4HOsQuUQ4dSgaHsIiKghSIoh4r777y8Aia0rtr7YhqM1AkGKuKXzIWGLlhWpP8FHIEebArtFLZAhNgVkp9gapI6NYIkFKfVP9XpLDk56yhE4kVmJZroEdPGwp9lnqVyR18CpPw4eHLLiMGmVeI7yxzLoJyZGgE2Y6az4yLghOufbYjcwPp4XELPPkn0xns9LRAiBkxGy1JSjbmLt2nXSqpw9Zy6ari1amx/+8AqMjIzg05/+DBbsuRDpdEYijPigrl27Fv/4j9/DlCnTBFCNjY1j0qTJ+NqXv4g5MwaksOBrZ2uHgIcAkDmNr776GtavX48777xLgOboyKi0he644w45WLjp0f+JIJYgk+7xd628B9ffcBMOPPAg0XDJhKtl4IQTjxcG87vf+x72XLRIdGvpRIIXAp+++FPiEH/Y4YfhoIMPwrp1a3DHnbeLQSjHpn/w/e8hFqVu0oPdbAqgYsuPvx8t5ebf5jGCRUpZALMe7YY61CkbqDcxkiuhd/I02JoJXY8K6CJz1Az5sWEhiLkqjRCY2SbCdysEFMdx///9Cfb0PLx1+x3o2j6ChBnCDsvGso+diEo6hHGzCSdtIBTVsX3bJmRTCUQtU9rUxWpFwBXZRrKORkvxCpFUDIVySQqIGdNniVM/NS6cBH7kkadw3HHLJQhYmSKqPUjYhLa/kw85dhKCB5O4SsTe/pA0Bd9qRh0Z5Ptl8nNK/2w8+tDDyKZMtBpFaY9qFOy5cZFUSFVrEHgxA89AT89MpLN9qLYYROyDLgle7xxE8YSxo7azK9stGsd0Jos176wW4MJnfPqM6VIssKUv7RqxcmDxophttrr5oQyFVaaimAsFAyl+XqJ6jx18+i6ZdDvtZ+12TAgcwpT9RBhkSjxUqzAQ5HP98nsli5B5ogIQfbadU7PixK9i6YRFdlx5n2R7yaQzd5IWMDQunj13rgzMcICGBaGK4Hk3A7c7B+hf9bUd7cXgGdrVvoIdE9EQJhPiQr9+7Wq5FpzsKxapI+Va7Cim288ipSYmbFhYtM8yDJW40jI46uxPo9oIw8pORbFiI51ITUy2y/reGXQVampS8jf33oxoNoxcbRyO3oKNJmLJKFp15dM5YaWwMwQPmK4249UJuuwmeholREo5vLPqeUxLJ2CPjSKmuQjrLPhrYgOjDNMD0KXCtTuZLr5l0ZTJY6A8wmo+6CqFY5i8eF+0ol1oaAnEEgOoVUPYa8G+mDVlT1gOUzqAeqiEIsZx+wO/Q7o/hh3jWxGJmu0OnkrbUaenAl0qnYa/793N8/98VWh3f3mp59gRbFhXxFtvb8OsOfPwxjuvYvb8PsycPVlyx7yWjpjVi1/87EYRmp522qHonxTC+Cgdz3lsqQmDicpmQnAmYnEBWaQIA2NRBbpqRhjZBUthTJ6GIrPOWi00qB2hSzEF9wRdbH+pCCRhlnTHhOFYCLfIdlnQnQhOPuojsmny8wkzhWqphlgsqQJUBXQFAGSCjVM9WvU6qnXmJbI/3YTXKELXqkCohN//9PvoTzkdoIuKNK5MUtrKI4mHcb1aR3c2g1de/rNMQnHSiZ4+jXoVOm0z/I1wVyC1k7v9e9yn4DYH+9m7gdjOo6yyKDo2/0C039bkkUONAAAgAElEQVS0dYhV+TnZxwmMeBjI7uO3P6R9IludDLXwQBextM8oKYmKsgygmzvbEGwf7jF/vuRC1tm+o9u564lQnWsgEosLmOM64PdRaM+pPP7coC0opp8cCJNDjf9GHZuJbFc/nn12FWxHwz777CefJ/gJJ5LY59DlckCI4zxhMLVvBHS+ez1biQzMVoclWSveOyBfKGD9lq0YZ5yV50qIeCFfwND2ITmY/+3Kfxc2K03di+MqZ+iGg+2DQ/jJj3+CGdNm4PNfuBTVZhO3/OYW/P73v5fb9KUvfgmHLDtUridBK6cAe3u7sWnzNkyaPAVD27fj/1x4IaKRGG6+8Vp0J03UagxXVTooWl8QdN1x+524+ZbfYKB/Mv7mIx/F8uUrcO6554sO7Stf+SoOPfRQuGyLWxRkjyHb1S3A9oUXX8L3vv8D+Tl3r1yJZoMByFF87oufFy3LKR/5CPbbf38l5makSLOOPz//HP547x9FuzU2PoZ99l6Cj515Olau/AOW7LUY++/3AZSLOSRianqWPk2RWEwBLteGTUY3mZQtaXzbFtFDxSIUuFIYrkxfS9UGsn2T8eATz2Gv/Q7GpBlzRVOSCGfkHjd1Fy0WNewE0mJGkLENjWkQrbrE7Tx7/bXYw2nhyauvQXzjGOZNzWJrq4j+pXtgygELUU/reGdkM2yTetMyapJTR70jlS+OaEU5cMNp6ijUQECNI+qiaTElK5W5nmwN86Bbec/DOPEkH3QFoeBBELh6hf7HRIHTgbDU8cfnKgAZQQ+mPYVFXU5JhNEzp+6JB+69Hz1dcbTqJcldNLQwQh4jtTR4IRe6xSGZiujATCODabPmoWIThE2AroBtC9zUCVQUkCEhr8BSkGeobEoI2hSzHbT0VCycavnJBGagXvHZ70DbEjjmqzpv5zno/6xADACGFLAao23YHlQWGWKzww6FsO+26JmCn012TqybJJSahqvUbIbEa5HPGcEWXypNY4XBo87ST1XhHsTCbPGSJRgaHhbNZr1ek0nw3WUq/iqg1fnN/lR5cPXa16Xjayj/oHdavVbFpP4+PP3k42AINq2AeH0UX+izddICV6tS3Q2m0lpYuPch2M6Yzugk7Ln/MchOW4wqEoin+xTb6Oc8ql/Ln8BpZT4XLZSbRYQsDzf8/jokemNwTFtajA3arFjURTrCPnWCLvVT1MeuoKvz/znF2GvXkKiX8fJjj6KfvneVEiKeg0SY3nZlCYifAF1Kl6xajKq4ILbgB2OIAvxBAT/znOmKMOrpWLz8SORcC4j2oGEzoSQOzYvi6MNPQsroFnKmHqrARh0333c94t0W8pURmGGSPCqbOFgjqvhSwEvxi6rtuDsf2p2f6/ccm6GzPVi3fgilch1mJITFe89GpZqT3n6j6iAR7cNLL7yMRMzCnDn9SCQbKBW2IxamPmpCLD4RUqeMxAINl0T7iBVE0GYE6roFfdIMJGfvgUYmhaGWjRpHoZkFRSdtqQsVMyMX19Ohs7Vom23QFbXSOPTAFUiaafm3qIjjONKsworp2aNaA/4y8NufAeii0JuaLlbyGhdbvSTDAbDH8KffXo0Y8gK6LK9K//U2mpYxKY/OwGo6iZXI6PAQxkZ3yLgrzU4pE5PgWyUrfNd9keaQT48GC75zwap76VePu3y7Qtl+5dwh5GtXve3qI3C4DtbGhG0DX5MhxomKOiWTpfL7VEuNE3Nsr1mRmIjMRTws1bAy0uVm3dXXL1WjbppSVZKBoj+VcgenG7qJlu0inkqhUmWuoS1TfhS0JpMZ1Bs2ZsycI/E71Fw9+vhTcN0QFi5agky2F44TwliuiFtvvQNdXX246FOXYsaM2eLTojPShu0QZm+xPcnJzUYTm7duk0Nj1qw5Ai44hECRO3+vbFGui3feWY1/veKHGM6PYvLUKfLaZ86YiccefQy1Sg133XmXxDhxA+dhxak0osYdQztwztnnYObMWfjVr34h7YovfukLYiJMBuv444/HxZ+6WNlHeMrtnbo0sgpksaij+fApHxYg8uMrf4jp0wcEmNNig69BGIiWgwsuuAD5XAGf/OTf4tBly7Fp42b89Kf/gS1btuCEE07EhRdeJEabuuGhViuLWJivj6Dssssuw5TJk0V0z59L/Rc9sWjrMH3mdDHmzGYzsHQJV4JTKWNkdFi0ZPy3fffbByEzJMaktC+jHoxAKhzlhuVhw1tvqtamHIrEXnWx7qCWce3qtwWgxanVaTXEP45JF6lsH2w9hnoois0jRVzy+a+iWLaRivdBo2s0HbYFFvnPPStXevnwuW2WgVoBT9z8a0yvVTH+1NOov/QqzFoLVR1wsiEcdOqxsLsjeHVwNfLNImJRU+J46LtFcsmVoVD1sHGsnhY2NOdssShi3JIXkgJq7pz5cmAXikX86U9P4ORTlkvLRYWCK6ZLMkDbeX0TrNZ7MdayMfsgy2+cBU5MknUYTbhyoGZTk/HcM8+hK0MvxDHJFfWcECw9i1ZTXjSsSAjVOvfkGOo1HYuW7Itio+4fPB3txXarUfmp0dKC64D6QnpnZTNKbyiDRr7PmgSr8/DyzUvF6oFtYjHdVYxdIHaXXckPVg8gy85qpIkr0Qm+3nU0kSXQ6Oml9GRkdSjOJ+umhPFk3WzxOFM6QrY2bWGpWSBwkls3OFWrWomiR/WtfLg8uZ/xmRdbGNpytGzsy4Gf4WGku7pk4ETcz3fnxPyf/Np3LZidtbd8XXy/PFuGdwxhcn8f3nj9NV9bzOk+AzZlMUpp60/F+wkFwllx+j2CcHIA6YF5qGhZlNGNY0/9JFpGFp6ZaCdldF4DuZ6aLSL9ml1G1Snhvsf+JNmEBjOJ9RYabg1Nm5YKZHr+MugSQOe3/nb9O8qpXBIetTI2vfoyjFIBXXQ8aFSRtBh71RDH/cCMvA0QfV2X8HL+uR5YVsg5poVQ19liDKMeTaJv/l5oxbLQE/0YK7kwLHYhdHz4+I8hpnXJzEvNK6PiFXHnA7fBZANAqyFkcqiMlPjO7PHEYJ6Cq7sNuh74WtKDa6HZoFki3WbJULTg0RjUVCG80XACzZoOQ7cQixgYGtqAGTPTGB/dLkLeTqFk21PDXwqBuG6C1VEQhGCDoKtoxNG3eAm0SQNgKlnFDKNFUa6tgBwfRNVHVchddwzRc0VaJgybPh4h7L1oX8yYNBvRUAyWx5aFCc1RE3Q8PBTT5VcDAlQoplcQudqsipZGfGToNUS1n10EGqMY3fI6Xnv2Xh90VcSrS26uP4npsXfOHnKzJZs7HXTffvN1RMMGysU8UomoeI6IFuw9fI93rQ7+kvZr1+d8py3NZ+yCrwkyFVWloypYvw72v2Ti8/wE23oEAgnJH4yICSb1OWz5kFEi8DLMiOiFpHLiOLyAEB0akwRCOsYLBfQPDGDH8IiEpocItBxP9F38ObFEEvMXLJSDitNKtLagzimT6YZta5g+a65kVYbTWXzti3+Htes24hOfvFAmaemIcdZZ5yKeSOPvvvJ1TJ8+SwT0FGRzTdSbNsKxGN544w2sWrUK47k8RkZHRRM2Zeo0nHnGmaIHI+PFjL1qvSUgbOvWrfjE+ecglQjjss9eitmz56Ir24WvfPnL2LxpE/75B/+MxYsWK+2Kboh2gZU2L+YJJxwv1+wXv/gF7rnnbqy8524ce9xxuPmWWzB92jT89D/+Q6p1/h621jhZqRtsx5nCPH3uc5/D9qHt+NwXvoDlh60QRoEMhBq7V9qZK6+8Eg8+8CAWLliIgf4BqeT7+vqwZvUa7L10b5x++uno7WPlVocr2aA0muQG5+KZp54Uo9j5CxYgNzaOTDYjhyQZgXgsjGajKpE1Ijdk679ckuEFjTQtXLz651UyuVPIj8rX07AwHrXEiT2TSuCdt95UYbR8PmXIgutBxXeAzEuzJlmlbO0xMofxQ+FUD0bLNhpmCvlmCB856wKYkW7oWgohM9YGXWSlxOBRNmpa8jclxgqlUZTefg0jTz2O9NAOvHPX3YhW62i5QNUCPnjWcaimQ9jWHMfG4c2IJ9iiLcPzNaGcjBRihZogT5OsWD7HDRmtYo6cC10zsWjRUmkv85lZu34N5s6d7YMuv53gM6Z+9lHHhsynaVd/6iC2Sk0sSgvMH14Q9inkYnBko4AOM5TCtq2D6OlJoFIeR8TiBKULQ0ug1eB0moNYnK34UZnszeca2P+g5RgtlUUrO8E0BQWeeupletJ3f2dR02w0FYtEq4BYVDRazO+TNijZMH8Kk+si0HYGNisTHIo65n0bz522J3UFOneojonKXY8nkXhwClxNT4srvygeGqiWywJGIxEWtVXUKhVpa/OdqsltKcUZlKOK2l0SSciqszDjXhVPZZArlkVnOm/PheKjJ8Ug9+b/b0CXf9Xa1jSK1aFdSCoZR2F8TBIS7HoNW7dsFuadgEweYakkRLwhtkZB/qbEyWlh1N0wFu13BDaO2KgZAzjx45cgX9ERy/TDisSlw6E+1E8jCnFkgrGFSrMIO9TE+sE1eGfjm6hwWEVvQo+yNVyT2Ci5F22n9k76wP+JfwF0RRwbmWYNkWpZshjH16/FlLCBVm4MMU7Is6Bj8LV0yVSnQl5hG3SpLpaUQu1WrQJdTWkxWrATGRRgYerifWGkBjBWoRA+gXiyG4cedDQiyMIIheGEGsjVRvHIsw9I/JFnNdHw2PFip43XdBf/SJ/0aF+z3QDj2sNfNT27xQeTVguszsl4cCKpCdMMidMwx/LtBh8I5tN5aNQLSDIQmplJrgofltvmF30qiFWNvotgVEZIaUTJqy+JmVLTVj0dOS+MmfsfDG9SP7Y7DhqxOFpmWA5N1S5SerBA0xVyFegK2wRdJho1B5lYN45dcRw7EOiK9sBEGI1qS9o0fGEqKymAHsHUoHpw7cAxWuhJ5Y8DW3l1oTWGe2/5OeJ6BV5tDJmYIewAJ34kk4ktNxb8HEcOW9KiHBvZgUqxIA8JCzYK6svFgkwAia+POJebAtTonUNmIh6Li0aK/85Xyck+bn48rPn/6ns52QYUi0Wk02nfLNFFOp0SPRUZlWSK/12WDCo+SGSYdN0SMEWPpyASRFkbRBRooVFdPC5tN8bN0HaBf5crdURjSdGTi9F5JC5MFf+f7BHZGMbDUBAdT6ZF38TPW3ztbDjzvPTbfWw1Zrp7VNaf38YUXyeDLupECirCgmvlyit/gieffgZHfuhonHPe+RgdHcff/u2FOP2MM3He+RfI7+IYONcWswhVriJw8cWXoFQuYa+9luCggw6S1tqatWuFFfrkJz8pzFeUm5Z8vbLYOO1vPgILLn74z/+E2bPnyFTWz372M6y85x589KMfxcWXXCwsF931aZ7Jg4oH1pe+9CWsXbcGn770M7j55t9Ipt+3v/NtnH7a6TLmzHYjq3UyJmQTWJXzb5qHcqO/+uqrcc899+DwIz+ESz59mdLNkeJm5c5wWPrMbN2E++67V0wIKXBeunQx9t9/P2wfHJR7zt8ZpfEf25GmDoOtuWYNIacpcTrVkWHE0hnZCuhUHYrH0CyMwwi5CIV1vPr0k3BsjqMz01Ikq6pdGbEwuG0zXFcdZmThyHSFxTOnKW3zocFtmDxpALnxcWnn8r2y7UNWiuHPnHDm7BQz4tatXycT0a6ZQKx7KnK2hZJj4eSPnQeYWRgGBxOiwjhRvsuj1KCnlQzicMKQk9ENoJYHimPYdNftyAwP4/nrb0Q/j5h6C00LOPD0Y1FLAgWribe2rhEGUOOG6fHwIKPFg8QHIq4Gi6P1npI80LRWD4XRank48KBlGBwcEu1TvpiDFTF9plwVbYrhCgZg1DyTiI/9Qyv49+D/OWRAEEe3/i2bt4jgm2sqbFoo12oo2zaMcALlvCP6wWp1DKbpSbIF8ypjkSxyo2MY6KdwmgkhttgFGHoMe8zfSwJ+WQixPSevjiBCDkKVNypWMGT8fc0TT8dAp0UNFQcqaPEiBYVY0qg1HvjriSjdt5AJpgclP9R3wufeH/hyiTjfZ2ekXcnuxk4TgrzOHfotDjZojG6qSlYtC5LA/ZgsB7WyfD/qqntywIu1AVerpCT4dh6+kHxCPhfEtYRg8zDW6acXghfSMWfenmpfNE3lJegnB+zGmfk/96VtbKpeb8CYtBtlJHmbZJHjqJXLyKSS8kzQqJzXlvuCtNskaYOyDd5nMn9c9zQwJp6NCOiat/RQFJ0khsoWTvrYRWiE0jDiXdAjzJl1pVjmgA9DyBmnJoMbaKFUL8AzHTz01P0oNnNwLE40ltDVn0GpklNZjf9N0NXJevF1RxwH0WoZWe4zpTw2vfQiJpkhOOOjSDKKjf6TBIC+IblIUwR0+RquNtOlQFfwQZsfgi6SOkhmsWGshEUHHwazawqKLQN1GsZYSXzo8JMR8bLQNQ7FOSg0x7F9fAtefefPcK0mivUcL5+yZfInmNt3qUOXuLsLQnvo73jFWAZy4+fEgy/M89GdvBXxtqKGScVZQiPl1hBEzckaAV2smG3GgZDUVGOUE0WTCvqVKRN/Ek40Xa4OO9aF3oVL4PT3YtC2lVFqOCKUsLBbGluLHlpsI7BKdHUYrgFLNF0GNNeCpUVx7IpjYdhhpI0sDFiolRqimxHPqJ1Al7pswnQFkwhCzSpBnCg1nArQygOtcTx8x6+Q0KtoFLbBcGuwuKmJ/kAZcBK0keIlyxXn6DtcEdJL0DfZA3olbdok2gge6gQWZEmKxbLQ/hREUjtEUMD2Ehk3tt7IsHCCiG0BAijx0grpMrVGBoUVUE3sFcj2sDUXEZdzslPUs/E+8hBhhMyOHePifs3PEZBxio+C80Q2gyZFhHZLNFn8GqbC0yGdHkDJdEaE8sVSFb19k/GB/Q4QQMbWIX23urr7YHshhKNxhOk/JVoqlS0oOjDRV6l1I39EO6L0YmoShSI/MmqGtA+41lauvAc/+ME/Ya8lS/Czq67Cr6//Ne66+26cd955OPJDR4mWiNeG15IxNxSCrl69Gtdddx3mzJ4jU3cUy/7u1ltx/Q3XY/as2bj2umsFrNKfiC0+fj/bKF+47HPYtHotPnvJp3HkMUfDbjRw/wMP4JfX/BJTp03Bj678ERoUtjM021X6FoKnf/u3n+Due1ZKZmB+vIRTTv4wzj3vfFx6ycXYuHED/uVf/glTp05FOsMJTdUeYShrUJWsXLkS11xzjQwNXPOr64Vd5AHCEXy26JjTF4la4kzOtWW36pJ7yiq2Vq8ik0kJWzgyPIJMtk+tm3Je+awWRqXQeOnJJ9VwANtJ3d1yB9j63mP2NNRK49i2cZ1MQnEIgqCJrtaxOIcVqjK1M7yD7uOm/GGbkMkSPKBom1IplURfUqlW1T3mO3OVqzonCpvVMjSHDJWL4ZFRzJg7D56VgpWZhNG6jlCyH0d9+AyAWWhaN7w26FLHDfcPSRQUMEjPuxZQGQfK43j9Nzeit5DDn2/5LbpqTSQcRo55WHz8MhgzulBLeHht41touXV4IY7UU/PkggkZnJDkB/0ELdFfKysJBoVHI0mUyw0s3Wc/seBgW4qTgRy1EnFx26xzV9ClhNwKkAU8j7/WPaZH6Ni8aTMstriLJcQjMQHSLLRgRFFoGSjVNGxYuwOjI2M44cQjUaoQeHFReHjhuVdQK7fwweUL0WpSuxdCMT+GsJlAItWFgWmzpRAiwAraTATP4rnkvwzZ8fwWZ5v6DuQHYsOjLGCkB9Bh18Dv4x6l9FMt5SgvXVrqwjhBaCkdlbQelRZLWk0+iBejTUZOWab8IevWajSlOCoWChKSzaEYevHxWebX0xBTxPI032Vh5k+s8VUGOrU2k7aTWH/nXp10WOSJoSedBzMSlyD4gSnTxEqGe5ikVMhXvFdjeHeP0vfx9fJrA4Zr59aiumfqvvKa0K+LwDNiWXjtlZfEzoDA122R2OB+S8DFH8h7z4EvBbrYus9VHOz/wRPw/Gtb0DdnXxx2yrlAZgqchoamZ8KKkDmlzUyv5GnSB7GrO4uWp5zZL//eN4GwjQNX7IfRyg4YcQ356jhSaWrLVDxeYAO1a2clAEnB34GlB19qmIVzs4EsQXVhHBtfXIV++sWV8shYhui5mQ2p8o7VCgj4VaXhUtoqMu1kvwIpjjJn1dHQTZRhomHFMW+/ZWjRFNaz4FgpjJUbmD5tAZbvc6wEwkciFqp2CZrh4q4H7pD3W0cFDt0MQuz8qYG+4L6I12eb2d69BrX20BcjYmFKKwYBX+0eZVDZqYUhJp5yWIoKQIAXPaIY1cNvkYqKY7rSFqQ+giJzXTQxZCPoqaLMBIPAXBc0m9DTAzAGpsCYNhXlaBQj7O9bEZikwul0rDGSgD5dSg+mdF26TC8ajglTiyCmJ7Fw9mLM6ZsL04uIoJ66LgqoZRHIn07n4U7QFdTXSkEmt9apQ2Mmk53DHb/+CVJmDVGU4dZziBrUWaiKjmPH4XhYMVQecxANGKICVTE09J9iSjw3LTpYs/W1efNWAVIEWRxSoAEincMJhFiBkvGiZkNE1U0bmWwXhoaG5fOkymfOnC0VWnc3GQKg4TQFWPLrGSPD8ORSqQbXC8G0YjBNTvQ1MGXqDGzctBWpVFZayFu2bkOmpwdl9u9MQ3yd9lqyFMk0TfPYEmsiElFWAGTLGM4cSqRRyxUQTaYk80+wKtkqX5MRGLS2xexBKLi/pjpnq9QWRe40JOP6/KBG6fU33hSGieaj9Ki6887bhWWiUSj1hWSduOHTZTuTSosoulVvoFQqiunq008/jVdeeQXPPvcs+vp6sXXrFjz88MMol8pIZzMiniWTSLbsphtvwW9vuQNL99oH//rDf0U+nxMT1m9e/i1xXL575V2o1CqIx2LIlXIyXUUm69777sV//Oxncs9Cnokbrr9RAN0Pvv993HXXnfja176Kww9bIaSe6FPgqvDkRk0OMQpE169fh2w6gxnTZ4hZKg16GYTM+pKmnEYiAq9aQqmUQ6onK202EUc0qrKmCc4efewJ1Oq0aQHcah5ht4mI10TcMsQHjAA5lkjDsCLIF4rIjY9g/pwZyI8MIh23hJmizotAkswdncYLxTwWLNhT7E5UwH1TCgj+EQ2XpooLTobRUmDdxg3y/WwzkjnjEIkI9IU1Vu21EH3SzAT6Zi7ESE1D2Yugd/p87HfIsbBSM+GGYiKWDaSpZLr4NHKqj2Jpy3BhE4jUi3jmuqsxuVrB+nvvh7l9GImKi1oTSC/OYu5hH0A9HcKrm95CrVVGyFDGh07IUaBLJfKKl2AAunRmKzYoD+DzWUZv/1T09k9CqVJBLBFHw274e0cwreQXEIqzUu2cDvEyC8WJlgP1VBZWv71aArcZDZZNpTCyYweiVhhWogdbch4eePQ1mKE4RkcrOPPsE1CpjCOeNPHcM89gdIjXHjj91P1g6GVEIzXUKnkkImk0WsCMuXuKea/oMzmB6HGIoC4HMZ8TTv8pRBhYlE4kt3NfDPl6wwnmiqDHn+z2PAFVZGxZcJClCnSKfMvKUFOlQbDgZkHDT1Efy3VOwMBiQtqFlYp4/pHNIsAL4ovEJ0y0ZIoBk9ahmDQr/RYBBw/UAHBNtFH943cnecXEwRsYdLZocyHTzWmUmeQQjmPOHvNRZrA745CYHfi/BbraohN1aKuSY+LVCKcn05ueDLGUCgX0dmex6rlnFftFQ2caKvssJ++9L95RVjxirxGlVTCWHHA4Ng7XUHAS8GL9OPDwE3DNTbdj8d4H4ahjTkK9yinkELYPDmPOnDmScqFbIXzj21/HC689L623L37jMnjhJupuBaPFYcSSlgzKBEzve00wdoKuNmDxdV6W4yLuOEgS0FNT+sar6GrVEa5VkGIkMc9/GXZTLcPg2RJ2ry2aUfd8Z4cATjAq64iiHUKsbwqSU2ejasZhRzMw0r0oND1UKyGcccoFqJdtZBMZVJ2yhILcfPsN0GIuEr0R5BpjcHQCL5qQ+7CP3ma+hYTCzbsLur6Q8s2cfMDVHmtWYGtiMfjPrnxatSOI/mydgjtWo9x4ldEnXXHJyjD1m9W2CCX5cxkTQTbEL8Fs3cJ43UMzkUb3ggUIT5mK4ZYtmi4CJrZlWGnauouGoYzQlDeWDtMm42VCaxmIGSkk9CQ+dNDRksNoOWHx8mLsRqCS5IjnxEyFMm9VQjzao/L10ZVbuf1qbgMhol4nj0fvvgGl4TXoitrw6jlkEzS6ZA4bhdENRBLURYjPvhw8rPIItEirs8rjQ1ERETeBZEQOQnFG9zTxinrttdeQyXTJxeXBSMA1ddoMMfssFisqQFlCa+MCutTny8J8cZPTI3yPmrBjDDOeNGU6KtWGgK5wmO7tJZkInD5zDoqlCo449gQgEmV2jLqhDBWVdROCxgk02xVDOAlQJnXCe1iuStvZMKh905TRKUevXYg1gzwCkr+mzAt50XnfCSKpIwmihgIrHv5a+Z0Kr0ukCKsVptez+r3sc5dh65YtwugQJFEXtHjxYlx40f/BlClTZO3RtDfjjztvWLdegMx3vvsdJBNJHHTQATjrrLNw0kknSEvxJz/+MWbPmS2iYrGKiIRRKRXx6qtv4Xs/+DGaDRf33X+PhL0zkPicc88W5ueaa69BV3dGgpDTGcWSUZtFt/gLL7oQ2UwXzjjtLJxz5jlYt2EdBge3YXDbVhxy8IGYMW1aW9xKk1NS9nazJlNxbDNKfl3EQn1kGBGKvZtqElC5EXgYHdyCp596XFIZWL026gwTdyRglu1EthjpQ0YvZo/eZakomvlRTMrEUSnkkIingJCF8VID1aaDnr7JGBsfxdaNaxG3dER0B81qEZ7LCTATY2Oj4vzPg3La9GlyIBEkqlB1dXhrbFN5HroyWbzwwiqJCRrm4IhBAbOaLONzwA2RgIsHKDVqw6MFOGYMSw88DBUtjqJtYrjYxOkXfA6wpsA1EmrAxq9j+UMKobIAACAASURBVBQKE80pNckhbEjUWKiaw7o/3o3o0CAar7+BoaefR0/VkfZdKQscctpRaHSZeGv7WlQaRYnyqDcrsn+0dCWGF9DFCTdHgVXWBWzRplLdyOW530Sw3wEHyTAGI4LqDJ8OpsL8NpbqBQWgS02QBSyX0p5OAC8C9nqliu3btqFBZocj8H4wcbGm4a5HtiLd24O1q0eF8Tz3gtNQLI/ioYceQTymoVHxYNeBs848FJ49Bru1A16rit5sP/LFKvZcsg8q9IsjQGFLhgEIZIjYzhYxstJBBdVn56wer4bEefp6KNW6U7YR6o+LRIwFoGpRsp3FYlHevd9KLOTz6O7qkrQIEea7DO5uSD7g2OiIbPV8bVw/YkYq3+sbMOtqzfA+k3Xi65ZpuOBrREPZCbh2Po3UJHkwPRYArg59kfgqaeIfx3xUZqE2Wi72P/AQjIzRCiGqApv/l0FX53oJ2tLBaRvAMBb6HFiJxyLYtGE96tWqFGpkp9vDVm3KJBjz0GCF49g+WkTNi+CgI07ChtE67HA3TjjrAnz3+z/Guk2jaLRCWLH8cKz44OGYM3uetHtpZH3RJRdh89AmWEkDl3/va3jihUcQzZrI9DNSZwSScMc4jWDIpEPXFXCHARyZcDdQ+z7/WAxzb7aQ4oRzbhyl9Wugjw0jVq8gITIFxeKJ88EuoGtCPRnopSfOd4Fgko9swDajaFlJlPUIMjP2gNk7BdVQGHqqC62WhWOXfxQh2j/Ry5FWOFYITzz3GAZzWxDpNlFojaNlNBTbJYyawg4kfvjfsqfsHuaC9uDnuztm3xQtJF4y7cUc0J+qDu2cfqYrq2faIublbybdzIOXrJZ4XbJnzyiYliOgiwJrihub4kDswGZOHU0kdQvJ2bMRnTwVYy0HTS+EmBUR4SRbmHbI8UEXNze2LkMwHV2YLtAk1YuiVXJx2gkfQ9SJI6YnoNncuulvo67Iu0GX2ioD0GXzIgroYovRRsguQ3OLQHEzHvnjLbDcAhqFIfRl4ijnx+SQ4VQYW3wCOEQzMeEhQyqeN5/+S2SsqFGTKBiJadAFfBXLFfROmoRanROUKuqH749fT0d0WipwkpBtvyrDsw3G0LQw0D9Jpv04jUMWw/P1GLFYAgcceBDA1gVbDmQdCYpovliuiCYr1dWN3HhOXpcwViIIMNGq10WnxY2fwJjgbtPmrQJc67UGtmwbxIYNm/Hss89LeO6yZYfiwos+5U8LBSPeHdEI0m5Qk5E+i67Wzy5MPn+nFaYdgy2LnmL3Sy65FG+88RqOO+ZYrFjxQVz5ox+hkM9h6dIl+MpXvyKAg+0IxprQXbunuwfnnHM2tm/fju9/7x+lUjPMEC655FMC4o479hgx/XV4r8RwkQJbG+VqE5+8+HNw3BCu/dWvRDzOg+s3v71ZRL1HfegIpJJMZSgimyKzUPPNboGrr74K3dkuHHHYkejp6hagLYcJAVWrjmq5pIBHCBge5sCJgViMugkGJVMTozysXnzmcTSqJQGREq4sa8mTFl9LIldaYrabTidlgyMDQDBDcTG1cgQJnMZDtYDumIXq2A7Y9QZyxQpqrRCaWgxeOIkt28fw+htvoVmvIx4G9l+6CD3pMAyvDFNXaqeqRL5QJ+dg4cKFYvhKHQ/NWaXVx0ICmrB6zz/7rMTCSACywCXVIlW6N7/i9k1AQ2YULvP9ps5B2QkjNTAT20ZKOPGMi4DELHh6EjbjPFTjXzz0WEmKj5JJ1rWAWFQDxoaAjWsw9PSTyI6NY9Utt6InX4PnNJFLAoeccSwwKY4N45sxNL4dekRDrVURppyga4LpgjBdSgfioEGmK9mFWsOVhINlyw/Dpi3bEE8l0KSNzH8CukTkL2WbmuZl6sbEIar84Lq7slj3zjuoMi4pBIm+4p+xoo0nX9mGvfY9Erfd9hDqdeBvP3UGOMf58CP3Ydkhy3DLDfcJSDz/nOXQvTzgjMBtlpFNdmE8X8beBy9DqV6TFp0EA1Db44vDuU4IeBTk8in/XU4I6myFqfRd6WXf8r34uKcRaIlmz/8+smBkvsSwtNFAKpGQfXp8bAxDQ9tFqE+LEjLCBAPFYl7WKxkrxfqqSUU+6/ybgvCAKJB8Tz8WSLoGonNVLHjnR/uMk8NI5RZMJH9M2AOJhIFGwPTLY3Axp9laLpbuvS8qlbq0TAlSeb3+tz4CK5td4WQAutie5ooiy0W2i4wptcMbN66X122z0yHANTAlD6J9RZ8Dw4qi0vQQSfcjPXm2ZBA60SwOPuIEvLV+CP/285sk+Hx8NE9eDDNnzsHRRx+HW2+9DSO5EfRN7sUFF5+PJfstQBVF3H7v76TlZsixYvjFoAK68h46B7cmSNUOSykfdPHO8cyrN9DDvbFahju0DaU1byPK7oLbEimP5L5Sv/Yu0KUE9aq1P5EAoQCoAl22ZqDm6WgaUZS0CGZ/4EDovVOwpVCBlsjAdiM4dL+jMTU7C4USbXtoTm1KsPcDT96Hgp2DE2sK6LJ1gi7mTOpSEFLixF/NTtzuhi9qD34hG9iYtq+asranPkdtIEoTpZCkuqiqniXK0yIhiXBh/5gZXmRCSHe7jPGIROBS0MbD37AQYTVkKqfyFqsbw0T/jFkS/9OIJ2HHkyh7Ou15EA4ZCHNCw+ZINEEXwZe6qUSahmMoz65QFFrLhFP28DfHnooE0ohrSXi2nwzum+ntKqanN5WIhwnqRESs9GwyRcOt060iRNDVGsHK6/8d2WgLzcIQpvV3ITc8KBUZ2R4RscqBozYrVcn5jB5CYlWQSGXkeskDUGsIoKKzeakaCGkjIvAmMKPGge0NslS0U2Drg6nxZKkSyYwwXkuW7A1QW0VwrJORMlhOysZLzRdZML4StgbpU8NsPgnElqlCgpww3lm9GpVyBXst2ku0bzTY5HugoJLMGlm3O+64EytX/lHoAAK66dQw5QvYvn0IfX39uOqqnwv4CbQjUpUJ0FItCpXDFmwf6u/OooD3suEwzsMWQ0oyhgQkP//Zz/Dggw9iwbz50rLjpOHl3/ymfP9Afz8+85nPqLYcgO1DQ+jt78NnP/tZaSXO32MPnHTyiXj22aexadMGjIwMY+6c2fjud7/jGyuq1gUBEiuo2/6wUsDLBz+4HMk42dWKOhiZOenYaFTLiIQNme5jtAzbejwQbNohkNq3W9i6aaMAE7Z1GJRMfypGd9CxnaHL/H+TYa5hU2KOyHzxsGGH1iBb3OIEooNUkrYLDXF758PPwyzFFldd5ccRaIVNavaiAkJZ0NgekE7EMbZlPZbsMRsvPPm4tC2Hx8uwkn0o2mG4Vga//u0D0o467dSjcdtv7sc+i3uwz8IZSJoV6B6d8zllSD1XCuO5HA477DDsGB4WUM3DV/Qj4ldmiJUG9WSl4hjgVcVqRU3Ndk61qVkjMl3CIofjmDZ3EYZLNlwriVJTw4lnXQwkZsPTU7BFe6kE6nTpIpvN38e6qV4vIR7V4I4NIlQtYM1vb8G0RguP/fI6TCrUwVKl2mtiwdEHITavH2OtPFZvehsNrw6NDDkjdDpBl+cJ6BJdCJ9/MQFOSl5dteFir6X7olxnMSUR92rv8zMVJ8CLYrpCDHwNPLyCzDkfgHF9EuQO9Pbi5RdfkP2MYb5cVzEa4LoWWpHJGCuFcN99z0giyEdPPxbMKWKrnezzjdfeDfpfnnnaCoTcHBKRGlq1AhLhBOq2h+kL9kTLZ5MIZLinsWCQCTTKFQjCpBh/b9AlQ04E1EF2JEtVspbCQinQRT0ad33KJPi1/G+2HUulElp11TLnlDkzW+WeUYlnN4XxYu4mnzeyWAIARddLBlT9HhGDt60e1ApSHl3KpV6Ktp02jU54JPOzPshV2p4AfKmxfmUTwhKg0XRgRblfAz29k9DbNyD5n3xGd/fQ/J8EaAHo2pnhmtg1OUzAwRoao3ZlMygVcujt6caLL6ySVjJYMMnAifJk4pSsoekwNcanqVggK57B5NnzMVJ1UA5Fsb3YwMc/8yXAiwFmL35/+71Yt2Y9CvkKHrj/YfT29EtXhsKbT37qAizYex5so4ZI1sBjzz8EW6+jVM8jHCWIVjFQ77Ki8zf7nRgvnxSSd+dnMWqMwTIMJBtVRAo5DL74POKNKqL0YFOCvjboChIhAqYs0DBSjtEJuhX44303UGoxZy6NmhnHpAVLEeqbjB2MW4unUGsYSJr9OObwE0UKFzGZVsJi1sTt99+Kul5FM1xH06yj5YMuFoSiK3dMBfV9c97dWRPaA19MiJVroE1QYdCkzgi66HGlGCGl3g9odOVTQzTJWA9OwPDrNFYmtosG6dxEEsnuXtRsG3Ve4Fgcye4ecQTn10v9xQiasAk3FkcOGiqaAUQSaDYcaA0HqUgETqsGN2SjaThSqQqOJehifqJrQtfYmjER9WI4+tDjkABbjSk4DWpkVestGHkIXKXlWdwJdLH6UguUhzFrJ92rKdBV3orbb/wppnVbyG1fixkDXagWxhXjYDDWxl/cHHqUSR0FunhFbbJamgkzHEOO4bUWPWN0mJGo5M/lazUYqRRMxqjYrgA0xnTMmr0HIuku2HVONsXhcXyTcRisXAzqbHgRlJtzKETdGo0AQ9B0DflCXqhhtnLJXAyPjWD1mtU4/MjD28K/199+Hdddd61EwPz7j37CBC7UGtSZ2UgQ/BIA1hq46eZb8Ic/3IX+gUk499zzMHnSFNTqdXzj69+QFuf9992LaIRmoyq/UQlnfaDl6z04Ir/zR8cOqrloaC15nbEIRdz0EjKw6vkXcOUVV4ru6rbf3SotwyceewJX/PAKOQiOPPwIXHThRSImpx6NTuPvrH4bt956q4CZQjEnuqRDDz0EWzdvFE3YIcsOlmqbU1GidRFX6qZ0UButuuhtCG54IDJ+ihE2tbxqN65/83UBYeI7xYOiSRsVS5goTgNS2OpQx0TAzunWakVsFmihwMm/JE1FReisxK5stdBjx6Wvs0v9HSt/mriGlQbH9aTqqpTJQlEbGRJWgWBHwB1De8kCseUgXln0napgUiaF7Rs3IDfGiaMkSrRUiU9C08zgP679EzSLbarTce0vf4dpAyY+fMwyWI0tiOoNaU9zSpYt7EKphIMPPgSjo2OiJVSGewpEsTVO89hUIom1q19HCCXAYxy9IvxZdKmloCpOfshoTTiB+Xvti1zNQ9XmBJGJxQcchYGFR8Az0iq41ueZmXOmuSoomqBc12nn0IBBMX21gJevuRozbRfP3/AbzKqqqc1Kj4nEgimYtN8e0LosvLnudVRbZcksFHlCG3Sp7DYBXRIfw52I+xlb6RFU6y76J09DuqsbtWaTSVC+kD7QjgTg5b1Al6q5g6QJvne2EicP9OPpxx9DJhEXl35mUkZp+ogICm4CZnwybrzxMRSLwKWXnYodw9thWIqp/8OtjyBmAScfdzC81hj6u0Oo5EdgahbMaBxWTxbRTFoAPZ8frkOG1PPxI+hRmqj/GnTxTlF/RhaLBWVFNFhKh0ZwxKnrQiEvhR2fUf58iuLFi1B5TcjeGbQG/SF1YfpUURbM5E1MWHGNiIu8X6wGzLhcN9sHjQaL4c6PTgTG4tIfbPAP3uAc6wRdDLDnYBBbjNyTaRuz7NAVYtticiTy/wOm6y+BLsnwZYIHPDElJtNF2cWad94RNl8zmRJAsEuqRBcLp3g0gVQsibAVVfmzdRuOGUUFFJZHkLc17L1sBeYsOhAw+sHtKhpN4Bc/vwb3/vEBtFou+gYmYWhkCOFEGHMWzsTAzG5Mnt2HQnMMRhwoU2rTk0K5Unh/oEu0lYDRspEGEKsUkayVsfnZp5DltDStJMSvW2U1i6arrTcnRmk39H1qbxdLB8EnBupeCA09ilY0jZ65C6D3T0aO7BeJBi8Ku2zh5GP+BjEzLk4bPANherj9T7+HlvBQ1os+6GpKt4yAS3eVnlzaiwxy3TV79L9AYNpDX4wqIxWfwVL0uB+YqRnKr4kiblZt9HvhBKFvmlm3OY7twYxFEE0kYXDih2Ou7NfGk4hlsvDogUPGjKPlnCZkcLBN0zH6ZWhoajYQDYPmCJzP0MMR2LYHt9mSql6mMDS2BnxNBg91sSXxmSxPh1PXkDDSmNE3G0vn7YcI4ggjCt0zRGfmM44dl0JtnDIZyQnMwMeXP5dMDW0kvAbjaMWz686broaJqpg0muzt2g0Ri7IK4YYhxpmErdzIdQuJdJdM9sWTWRlVDkcTqLcceNJeZCJKHJPI1IQZSTPhBM+2oyj55DWzAuX/ksqnG3VE5cIZyoyVLu4hAj6Pm6QCo7qpo9FsCJNF6rxULeOKK6+QXL1vfOubmDVnlhzU1/36Otx1911Yvmw5vvL5L6PJ1iVBm3jl0CONrJiFJx5/QuJrZsyciZ///CoBBvz4+MfPFqH21b/8JebNmyutzqB1EGgyKFZXbSal2eCHCgGf8AKiPxAdwTkWzN9P5o1gg8MFF3ziE9LO+tEVV2DxwoVi0/HbW36DLZs2CTg468yz0NPXK8MWFJ/T3mTb1k0o5McEPO277wfU7+VDpOarBVBJVWRS+MLWtaqMnVoZg1s3Y3xsBzKpmLBbMcuUA5JTdK++/JJqGnkukomY/By2/djuY4QP16g4d7sO6jVW/rpMGbGFyJ9PZoyMB6t9XidlKMjR/RY0XfhWWUeSb+frafjfZJfYXuDBRL88Ai6CWsZjBFOsKmS7AoPe05qHRCSCl196WcxIxwp15PlsdE/FK29vwosvb8PM2QPYsWNE1tJHjl+B3kgeWisngwlsG1KLx6syZ85cAVxca9EoAXFdXPPZfqKGiuarL6x6BmZI+WgFtgHth0yGZsi2Mo8xjUrTRaZnMjL905Cv2NDMGFpWD1Z89FIg1g9Xt1RgdlOxng4PdBrFys/htdFg2DVgZDPeuOtWREe2wH79bZSeeBlmhUp6E9VkCItPOARefxRvbF+DfKMgzu4yZe1Hd0jWKjVnEkdCUKyirujTJSHBRKYhE4uX7o2xXB4ahxsCuxkZJ+tka3kYKiG96ggEM3YKgHK1N5t19GQzeOPVl0UYTIkeTV9pwdF0TZSaEYQT/fjdb1+Uie0zzjpCtIOULTCS6Kbrn0B/L3DwAXOQimtIJ0OoV/LybLB4a2g65szfU0A5n20CL7b2CIAIzneKIdqltSiFoePJNDWfFWqw2BJn4cL/5rXhumWBQNaN65FYmqBLCkvufXzv8nwHbRZlVaEkFz5ADXRjsiLYylaGpjJkAe5fakoviPqRQHsfuAvrJUMChuwznOjmIBGlLEqqoALk5XcG4mqeEapvKOuPnQDKMghA2ClgB2DuHvNQKOTEYuF/S9OlgJaaTBe21d97WYDmx8fVBCqfIQ5qOS15vdxTOVFMvTO1rs0WJQFJlIqUPtDg28CCPRepMyISlkSQGgfZKFWxEnCtNOxQDEPjVZx+wWcBqw+1Vhi33fYHYbmoC164cBFOPPF4rFm/Fhs2bsSmbVswODqEGmr4+3/+OraOrkWuNgg9wmurLJmCj06AvBND6Wt4O/GIzOC5HhLwEC4XkGlU4WzdhOKGNchoHgwWxcKYKQm7YsKDMRV/YtFnoANdWfDzFanCp1NXLgnRFEJdA+jaczFyTJGJJGBrMehOAscccSJMRNCo0rw6hXqrivsf+xMaegU1o4yWWYNtNBSrxfvlEz7qCQ+0hP99rkt74POWIpYljFqXHDoiRIfaLOiotjzoNEzllBjtBKIxpLPdQj82HBs1p45oMoFoMokQPwegQdYnZMCjmzenF2UzCxLQFSUsoEKsIGxpH+560QIdkHjH8DFt+8f4fjSkwKEphqTchO4yvDKFY1ecLBqvmJYQvy5OQrXHpTvHpkX8zV6xmqRRDTk+gIw1oPEjK+AWaqUxDA1uwournkZ+fBjdXUk065waMbHfPntDd20xPCRQons6K+ZILC2HnpGiQJ6DAyp/UOSNvA5qxtfPbSJiDsZhgxunJjx5DQJhelAn7lTzCSsZWNp3nAZtYaOHX/7qGlx19VU48kNH4Gtf/5oIun9+1c/x4EMP4dRTT8MZHz1DdDRMs+eDz42a7QKCL9pCnHvuubKBX3XVVWLOyc32G9/8hoTmXnLppTjplI9Ia5nTgZx+4wbx1FNPCktDE1ECDLYa2Fpg20OCsymMbDWVR1DYEjAvNg6+B48VMvAP375cWKVPnH8e+np6hEFia4+TX/Q+ikaiSKQTwrKxRQSCd074eU1p4YgoXTkkol4oYuP6dTJqn4iHEQq5qNXLYKRfNV9AbyaFwW2bUK8VkIzT+60kQebcS+LhqLRV+LOENaBzOif0wMkqSUqfiOH47z93HV+5+0LM9gYn8U2cElOMSjRiCav3wqpV0qYme9poeggZMZjRLry1ejMcLYKnnl0tq/3sjx2DmLMVhluQdjDvLYEhAVRXV7cEXpeKJfGFy+VzAsoIvngQ9vf14/nnnkbE5HPox5H4bF4waSb8OWNnInHkinWYsTQWLtkXg8M5KUiKThwfPO0zQHwKmgQ7Ov35aMQaQaNWljaqC0Oiltj2ttjKKwyi8s4LGHzxQUyv1vH8T2kdQbcSDWNOA8vOORa1XgtvVbZirJaD1qrD4PPsF2/UdvGQCLLaHNuT1nm1zuETTabbiuUaDl62HDuGR8XPSU0/K86uM9swaG+o+xGw/8EogRoop5UGWdJibgw7tm1GPMxReHqPcaTfRKXOCdNevLN6rRS4c+bOF6aZLX6CpzVrVyOdjqMrE0c4zAlxMtI12ackNss1sPcH9hf9Had7yVARRBFsEbxJkdOhrelcotKtgI54IonBrVswPDQoPoTpZByl/LiwcTJAMbEZ+9+uWskyCNP2BQpCwX0QKterU+gur0Q9p3J4qbEJeJy+k1lVNYXWjl1R/y/FJPdOAija6jAShwavwsyF4TQptlZB5gJ6ffNmmjATxM6br6Y7KaZnwcqCVMWNseXJyVhRAL2vJ/ev/SYp+QhiDRPNekPsROrVGjKJBDZv2Cg6W3ZUAi84Fbzut1B9Zo9She7uXoyMFJFIdKFWa2GvpXujWCkhZHFy10OTuighP3gWxzhLjVpDxzHnXIJmM4Z/+8WNeOLJVWg0XZx51plYvnwZZs+dLtKRsZECNmzahrfWbMRbG97BqeeegvU7XkfdGIatV8XSYVdwtTvXhXg9HtIQrZWRqleQbVTwzlOPoz9iwuRwEd+/aLf89SNrJBgUUGtE2VUE3mxqyJs6SAFeroa6q6FpxlAIRTDjgENRjqZQi6VQcQxYWgofWnE8NM8SQX0snEKpVsTQ+Fa8/PYq1I0CbKMK26gLqxVIq0h2BGfvburood31zQGPgIbaJLJYZKZE+c+q09Uwc+48uBTDO9TfkHEJI5HOwKQGRxa2J47GnD5yZUyTkwZksKj00ODRYXsnalDRwYHyn9OPEh7ZvlM7vwXGp3BRstIh1chKm9YEohfh6226IpqP6EnodhRHHnosIgRcroVqoYb+rt62Y34wwaPuIOlHXwjXdlEOBMAsvTiRaKNZL0PXbNQqBdSqRbgO2S1OCoXED4pu7aykOKkp4xwhjnSwvJbcEfU535sq8BmZ6HMzvdzfnDpE5qo69fUxwg5NzGrstKA7Jk3fq8Lg53KFAr75rW/hzbfexNnnnIPzzj0P3/r7y7F23VoxFF120DLZC1k5EcyI9kvX24ftJz5xPkaGh/H3l1+OAw88UCqt3/72d+LGfsiyQ/Dt73xHIlP4vWxnEGTxe8gE/ss//5P8HY2ERVvCDZy6E/5CYdZkXoOA2hYBbiRsCbCh9ci2rVsQj0REx0A9A6N0yoW8VHVOowE9xrYyA1FDyI1sx5ZN6zE8PIhWQ0XXULhOy5J6pSYO59VKWXyk2C2TiRvwcKfDc0vG+Au5YditKuJRTuq1EDF1CV7mzk0mkdeIOhRW6NyseQDT1Z1r4a+rlP8K0MWngMWNy72J2htDAPObb7wpWiqmJVAgvnrdZmwZHEPT0TFr7iL88b6XsHjpLHxgyTyYjS0Ih5QtANcdQRUPJAKtnp4e0QUpXzlu6glhOwm6yDa+9OcXEBXQRY6KItMJUBJM9Nmceg3HUKq1YEbTmDN/MXKlungDFZ0YVpz1eSA+GfUWC7qUMC9sp3K4gKkD6icrZ/FQowKrmQcKW/H6ndehv1DEn6+6DQOk+h0b9bCLAz5+IjApivX2KDaObIHbYHxXALo4vOOzMH5ALierJUC9Rt9BesuFUak3sfc++6FYriKk88B//6BL2u2ujWQ8gtdeehExi6aPjmihQnoEhQqQ7Z4siQkyeBRiOHNFQLBMvErMi7hNwZOigt5VjjIK5T0ORTFvwWLfSkXF/ZBl5gfZbt7TvwS6xLJFD8v++spLzI3VhImzuK5tst/Kf03Wd3uDCQargqErHxyJ7q2DbfL32AkbomDn4td1gi6JNvf/sRN0qUOW15+sbqFUEXDI1jcNmPk+u7p6kB/LCwNLfS3/nQNC1K5K/Jy8bKVLFigon1NvRLZdz4Whv3dE2+4Ah/f7tQHoImunjHAjaFRU63nH4CByY2PCmAvY962adgZdCoBZZgTFIsHXAKrVpuTcMtqs5dloaQ5qdguRZBrVpoZ8mXFSWZhWBsuOORXDlTAuuOTLMMMpnHHm2Tj5lA9DC3mIxFQCRdiKw7TiKNdsbB8fgpXV8MhzK2FHcjATLiqifXy/V0ANViUEdFUQqxaRKBew6cVVyIY8RDm9yEncdvpnAMx3Bl1yFTrWOV8Oz1XJFKYlkaOhoUdQteKY8oGD0Eh1oRSOo1AHwkYWXelJOHDfQ6G5TB5h9LOBllbHQ0/9CWVvDC2jCseoCTkk5EfbtzTIBd2996/9378bEAtjgiiGF6e6sjLVRnaLInj+TeBECNJotxcpyGYVzcDdmES7NNlX5k7AE49CxMgB6AAAIABJREFUY07OkEnykegEKR9QhIHxqaL+1X1r724TehBHPXgEAkJxO65yzuXosgOkwkmMDo6jKzWAuJHB8YefgkqhgZ50L0KOjjD1BzutigDE+E4fPoIOKi1F6SrGS6oxp4V8bkSifbjwS6VxAQJaNIyRwe3omTQDLVe1Asng0SiWACxwplZ2q74urr21+MQybQOC+9Ue6/NXcKf3h0+r7jqbqqQ2Pu26C2gNJqi47FbT4uDCi5DJZnH5ty7HFVf8CFsHt+GelSuVsabriCi2qyujzA7ZY4+y9enim9/4Ol55+WV86qILcfJJJ4l+4NlnnsF3v/tdYVVuuuUmYX5kZFwj41XEL37xcwllPf+8c8X8le04Hh7SuDYNlq7S7iOgJdCxLB2GBCg3ZUquRFYlm4VTUYePrKl6FU88/pjoSNjmSKWSGB4eEoM+u1WD7TTEPT1MnQOUV1GzVkfYDMMyOBJM8EQWpyXDGfybGqlamWAvgpDGtRySbFEC62atJtVn2Iyo9m3QelaeIrI2ZKJdKtFOyLt7D+Au/ard+mb+VrakpbrnFKgImkPYtmUQ1XJF2YZESN6b+POrb+KNtxvo7gVoyXPk0UeiUtiBdLgC2CUBXdlMVpzuCbJ44LNlOjw8LIc4DXwlxcAXXfNzG9atleECJVWe8AhqGxWKEJ1yhAgatgYjksTA1FlwQxZcOpF7cex71McRm7kULoGTmZDBAImCqdEnjKCkikQio3iRRgVmdQRo5rDqpp9iZtPGWzeuRHi4CJMmkpko5h7+AVhze5FLOnj2DYJCbruUC7Aip1/XzqCLDtxsOdXrTSmgPFqkuBDGSSbfmATxPkBX8KwSCDORYua0qXjq8UcQNXXZS5hawcOMQW/1pp/ewTaTiN/pBxcV1rHZrAm7yqQMgiHloE4/RFvaZHTWnjR1hp9+wPasasuKPQqZ5P8CdHHgKBFPYHx0BMXCOOA0USqMy3OgE0RJgaLYBdlT2tNpE2y8GrAK2izBsxAw+ervnfcuBdBkxw98ttq1RycI0qTY4lfmi2Ukkmk5a2irw2K/t6cPXWlm5ynxPckDvmfxhQyyITlFzbNDOg1qzlRMUWXYh0ksbMH+Nc/vbj2y7/piFhNMTmHMWJTi9VYLJrMDK1WJ+1E2LKp9y/u+K+hiS1nY/LqNdKpb/s4XS1i+YjmGaOcStZArlZDq7iE3j2LFRTjWBccLIz2wB+btfxxOPfsS/OP3r8CChUtRqdbECmZklJFU3WJTPDJaQCSehhbR4RkN/PK2f0e0pwUjRv22ej7e7wfvGweTYyz6G1XESnmMrX4boWIeMc+ByR3El6co6kGtRV+o0mZD/xLo0jVD5E1VzUQjkkRyzgIYA1NRjSVFehGP9WHj+iFcdP6lknHqtOgWEEe+NoYnVj2MskvQVZFBAnp1BYQNc5dl7b6PtaM9eN/feiqM1xa0yAXKH02ARVo2ZIXhsdqjvxYnWlgRU3vCmB/bg6krnyYqozgFKFlJ7LqwD0thpeok+qoHVb3sdME6p4I6JmyCaRuKO1tNTnhxnFhRzWQwZEKOE04VF3EjiXgkC82xsNe8fTCpZyoioSjGRsbR39vnu9UGz3371rUp8gmuSb0+5e6s/pSKeSQzKQXABAbzzTiSgUWNWtXRhc2SaG6JBFIHoAQwe56IwNuArs2oKXGuZEi9S2j+l5bvu1c2rys1LzsZMoppYbDJEQwqbcUNN96EX193PWbOmi3j3dyc7155p2gd2CplYDNF2wRgZKd4Db721S/jjddeFRblS1/4Ag44YH/x/uH3vvP2W+jt7cbkyf2IxmMq9sgIiYjfadQkoJWu5XJK8Lr5cRHyt/jxEKzY0CIavOKYbJqPP/aYRMvw36ZOniwTekpISiG1YnOC1ygJCA6dxBkmXZPDiUCKwEtppvwJmRAd1ekTpO4nDxFKBSVT16WlR0aZykJNERIIsm1Idi7KwsNmK9QVbYQIfyVDkeyHI/YP6kr/NZv2X8N0MeJE6UGYVUotlKEZqFZqGNw2JFqZsfE8pk6bBTJOTdtDuVZHV28fps2YKa2qnpSGejknDJeUDZLp5sh64OdSzOSk6Ns/wMW5XON1IxArYWjLJmmVKRl8ULBMtIZE/KpbsBkOb8WRzPQh0zOAetNFBXGEuvbEwcecBkSysENkzzWJyJEWf0hDqVITnQWHkMIc2Chsh1YfxarbfoUptRq6NuXw5r2PwiuV4ZoenL4IZq3YG/HFk/HYy08jbLLs4catMukU6FJ+Y9wvaVkSCas4JaX3UbFUPX0DyHT1qCiu9wW6VCoHffpyo6OYPnUyXnz+OWGQujIplPJ5CZGHGUOlTq805bdUrhRFq0MvN7bg4/Go6HnoxSaRK0GsDkEGUye0MBKpLPoG+v2pP5VDyHabmFHzz19oL4qsoUVJbQT9fT14+slHpV1cLo4jmSAAqEthofRagXplYlCg3dJpt37U3hW0IxWg6pB37Dy77J8FAXvRrj7bM7D8+SzS2HKWcydkYPK0GWja9P+LCJvLwoqUliMHs3rfonekRIKAze+MEJDJteDOK9dF6cCC9/Z+QcNf+33SMvWZLmq6hBKgzikaxeq33pqwX5F7EBjxBqCVfImaELZbfF9MLTFl0v1DRx+F1evXIpZKYLSQE9DFYqdm69CtBBotDfm6hVMu+Apuv/sJ/M3HPoFKqS7PwOatmzFz5jRUqiUkYikZjuOUfL6aR9EZx9MvPQQ9WcV4ZahD8/h+r4QHw7GRaLXQBRexcgn2MHMYVyPMSXGucu4vbeG8em7bWMeP4JoAXartLUMywkpQ4mCg7IVQDyfgZPuRnjMPLq2q2FLkEE/LwrIDD0Mq1oWE1YWaraaeb77z1zDTLlomvf5qcHQ/8kiEbBJU9r7etHbzfZd4EtEjOXm6OBSHKOIVlgowIxGJieGhQ8GzoFrfAZ2iPU4JSgyQofIUOU0l0nT1vO0y+TOBUieASED/+I7JbZ8w9bDS2Z7PBm0ixMpCxVUrkzIK2ho6elJ9GN1RQDLCCKAojjrsGJispm1XxMeB9kIdjROgS37Se8D0TlDI6Zu24Nph5aniKsKRsFgNkLpkWyIIQ+bDLeOwFED7Zqnt0dZAt9AW33GDl/Go9/7wJwDVP777i7jQxHqjzYr5fKH4I6klwRFuarPoZXXJJZfg5Zdfxtw5c2UM+V9/+C9IZfgA1mR0myJ2FSbrolmv4atf+bLoURYu2BPnnvNxJU5li1B0PQTBNiKxMGy2cNi30zUUafZJvyuDm3dBXM+pNeI1zI8NY8PaNWIiShBF0frQ1rUIG8C06VOxfv16odPJsvH6jY+OCqvI6o+AqzublfYkARSF9fy5NA1lBAZZSPXHr4bk/dPtnmkBEFd5BRiZF0qBewv1OmNwepHPl9CVTcIyQ6jVSiJGHhsdQ5E+SHvvC88NidUGixNeVJ35YIx/4jSjPx32vp6+4J6+v2dXke7MSBN/Iw2WwXBqDbFwAhs3bJaA+kWL90IuX5S2DLM5q426ZG1u37EDabKE9SIsUzmny4EkUS9KuMw/HG7gvsA3LpM9ku8Xkn/jwMCaNzjBSBATMF2BMFkdgmRiGRXlhSx4elQE9LP3WIBipY6mnsKIncaHz6Wuqxc2wmg6mqRYkN8QPZF41+ko1xtIcKKvMgpUhrH2iXtQf/NNLGhZePKG3yEhcSguynEXS084FOaCfryy+U1UKoU206U8/ziQEzT6VWIKtUHVWkPaMpUaM0HDEp81fdYs0RHtLuhSG5+C47yuDG/mBCtzWYe3D6IrkxbNIwX8ddq61AgsoyIwZ2wRDXG5tgjqZe8QU1plx0r1EwtPpXMyUfcYamxg3vz57YgrmWz1/fH+K9Blasw9baGnO4Onn3wMsaghQJXPAu0JxMjX14VJ2SJSicBKSJlDCuPqPwCBV2TARgR4rN3J6CisVdtMrZuJ7W3ip4mOi50NF0ik0sJA7jF/gYAwtmJ5DRNM72jLmZVtj3g7BYCzI0tSfPR8FpDXhXs1uyjv8+x8f4/8Lt/Fx42gi8NMgcE4JxQn9/fjxVWrZPAmIACU5rhT06XAI9vDXG9ka2kvxDW7dJ99MJYfl5irSqOBWJrDLDZszwSTUQ2CfTeBo0//NJCaiUqhBSuSFrsmwzIxNLJNCt9ypSIZvA1quy0T480h1EMFvPjGo9g2ugFmjJrH91t0+kMYzSYSrose5s5WStJqXP/n52WCMcYimrpp0VoH+CGwQVEFAZ9PRgUFU8O8Rqq9qHADJVMlG2hGk8jpEUxatBShnj5UtQjGig6mTZuPZfsfDqcZgqlTD6mj4dTw4uvPYmtufQfo4tBWsD6D9J7dXwbatU9+TVkE+gtVwkzpDsypLo9UJFsD9FLiaJ5KMQ1wikzP2So+h3YF7c1JJFOKipYkdJn6CSRoE0h14kH0s8EEWAVTiTRJVP9NilAnwGup1iI3HHpLxa04tIaOZtVBNtWLA/Y7BKYWg9vSVC5fMiXTOIHWILhgwabB3yXtvU7HTv/NBUCGkzKs9Pk+SPezDcOfw8gZtnM46SOVFh2X6U9GRkXc+ZUXjQIxPvXu06TBiKkYvVrUrbz71JXNi9WlrOdOIeFENSmDAH4lq+BksH8EzUW1CXFz4uugy/s3vvF1AYjz95iHf/jO5fAY58SAYj/fi9ouvmTqO0QaTKZKhOkO6v+PuveAlqs8z4WfPXv23tPL6Ue9oi4kRJcxYIrB2MaJ49ghxS25cZrvval/cpPltHXXzZ/8K7HjOI7bdccGG4zp1XQJhBAgoQrq7dQ502fPbv963m/vmRHNSI4XYUDr6BydM2dml+973vd9inhWmZianJQNlzwpi9wnAqxqBYV8DnffeYci4lZKcuzFUF2y4EiIZDRM2BkiWPTaSJoqpJULIi0iREkVegERbFHByqtCok3YgaXHlaj8qHhU45aOIir0jJF1XawLKLTIoF5rSHeUnbg2OV9xmYCLQaKVKGDfvv2KFM+xpNMSwrgSPgYYHBxFMpkFZefK1JeKw1BRw8WA3dwzXXOi+/WMQRf979RoRbZjX0e75WFkaBaOHDomjvnkvnBRtpKm2IIY9P/yHVTrVcwaHRa3fVGLiUyfqsyoU6KsHyL1m0S9hIIHfo18oWwqjX07XxTApThd/Bhuoh1ASYUVdwb6/hhSpKxdfx5mqg24Rh7TXg7XffT3AaNPbC5I9BdeVxh/Qt4ojYSp/s3QU6lVBrwKcHwP9t19J/pOTuPpG2/BAJuptEgYTmH9ey/BRNFH1XKw//BLArq4cHMdIOiKchRls/YYLm2JcTBNiAkGafHiuAGWr1wlnoKnA7qiVS6KU1PPT6J0E4VcDs89+6y4vHNjZaZnKpdHnYkFJv0JWwJ6dD3AxNhxKWp4/bPzwSKTSmx2MkWE5PoCUGGlUW3ZWH/OejnX7FSSdycCnPC6ev1OF7lbQMqyxICXXd6Tx48gk6ZS2hFRDEEKCeoR6Z5dA6VZJNiLlGvq9cmyL+v8K0A4R4mhEk8Zb8t3hp0u+pz1gi7eW1HZG0PLYQh7SkLJme3aNzAsHUhaSohxqoRec8zOLg+LzbBEDQn+EkckXa6ORl2ByHC/k7Hjaca4nP42+/o/QdEEVao8Z5I5qsdRLc9g4YL50vlPMiIunLp0bJ3CkHU+K883jwW7XWI0bVC57qFvoB99g4No0ISW27aVQJWFRSaPasNGnOK4eB8uuvZjMPuWIvA4srUQM2il4KNSmxavQHYU244nJPt40oCt1RHoTdzx8Pdga1WxV1DG42fyYLOHli8O0j5QpJiqNC0B2Ls3PYa030Ym5sP0nVAMwzVG7XJdI3gFuoQ3Lj55an8RIr0I1ekIYKDS9uBnihj3Yli44Xz4+SLKfhx134Jp9WH9qgswZ3gRAlcMo9D2bbixJu565EchkZ6dLhVLqNq+oT/cGSz+2r8+8mdBFAOhdu0QVPFKjlHy7UrlwC4HETBRLRdcqXoDDWkrLaM/ad+GCy1Hf2K6JyO2MPaBVhNysAJZ6ORG8Hw5qWLfIOainEbR8NSA7wYy56b3SCaZRS6dF24O7RnSqYx0bvoy/QqM2QGSVpZTK1jMV2p70jGhtwxHZ1FskYIvESldjaCEMRC2pkM4E542Re5kh4PVPzcrVkfM/pMqPzTDjBNIiPm+es/yCD+ye6S6BF3wJAtgOJMW8KczQLq760rbW7plHJMpNRmBXriUyIfIuVm1z5UbuLIjY7tZnkC1zen/ZDfktfscFRhx/M5vfRKHDx3EX/3l/8KGc85G3GS14SLGirbVkpEd5eLHjhzCyNCAcJboLeWFpqAMRN6180XpNEk+mtOWDhQl67zkFS4PxHYhl03LiELyuUQFxdBk5WXF98hAZ8PkYs1xVkMFgNMEtEEei+oWslrhceQiSesFAi6eRYkUoSJJKloJclKOwUpjrDyjyLXzNAHozAokmDx+7LAAr2SSizFJ1HkJe6UDPI9dvcHxIiVNPG/cABOYM2+h8lyL6+LpxZBxeWHCL3jrCmXJr9M5NmPRooufW7vpYaBvGDPTFeRzBbGXoACFe3ClNoNiXx6NZk1lGlLgIEouv6NaZNVNHzNxHKcbOceN7AiEJppiekvfsHZbNut9O3cixo6nRTNZkr1dUcApJ/RAwtPrLY6HlHt+qdrEOy69AicnphFYBYzbJq674VPwzH4EVhGawWrbl6gtjnjpH2ZS1UVjVq5H5SkkaeXSHMemb34NZwUanvrW99E3Y8Ov2TD7dZz7gXfhWNZGbCSD53dtg5XQ4TXq0r2hCVtLziHNVz0xkiQQIL0imc6h1rCl08UO9PKVq9HgdS4btLJEkB5PuNCGQnZ1f4fE8Vd+pPI1k0pL9uDw4CD27tkj17nPtcGMC3dRN+nyrsOmaIebjAHs3r1DfN4oKpDxuEuYE5fupYwFvUBGxoGRQKPtYsN5G6SjTR4cqQ2yLnAtf4PxIi8cjucGBwYwPTku9/vWZ54S1bBs6LKOx+XaR8wSO41jJ0uwXa6LwPDIsDjcUCRz7PAxuRfl+PgOliycjcBnocQ/JPQrY1RFmo9UjSHFvRMmHm3c0RyEAgplscPcRLrKM9lk5eq1kuLBolZI1hIjxM6osheJ2mYSISPj8LAI7QSAh+CMFAUuk2+a4nEmwOKNf4YWLYZhKSNYdpBjOpr1uiiHd734okT/qPByX3wCuYaxeGQnlPci719bjoWyzqCVULNFdTWwas1a1GxaHcQkMJpCOIJ8UgzYGbK1DNZe8iH0zVqDkxNtHD1RhhuYGJ41G/MXzsY9994tRdfCRUuE49hoE3jY8PUmbnvgRgRmC27cCb2qzuTYkFsXQPM8JFkgOz70chn9OnBsx/OI1WaQcBuwfBsGfQ95HKIMUWnQKL6bNI1Cs+sQEoXjRYIvqlp10M7PT2YxrRnIzVuE3PyFmHY1+Ol+lOsBdC+JD13/a9D9JGZKNRQHCmj6Vdx6700w80DNKzE7DI7HZBhl/USOeZfL+Obfv/avT/xlWKdHXl1qCVHlezgDl8/V+JGLDx3E5SJhp0hXajMibbmJ21yoDflDMMYFQhmuhn+4eYWDQoItGWtQ0knCqh+gmC1iaHBYTBidFkFXHMVcEQN9g0haKcES4ltF113+Ho1zcBJ0aEXAKpAmEeHL71RiyhZC3ZIhUpa6gguZckHvlkiqCosWz+4t/ErpNX+rD43xL3xOLlSiziOxUHHjpHVM2XX4O6MQ1m5jRClsQqeEDq6iWSbBKUGGuMwLh04RTNmR4t859mSXxWTIrbg9qw6DNNa4iFHp5HOh4qri4Nmnn0SzXsXnP/9ZxGIBfvdTv42hoT5Z4KuVaeRzWXlOnnPyuMip4XMTuPUq07qj0jA7MTRe5HtQRy1Uscl7UByfjjFoR+HWlRbQNqS3USRnJ/xCBI8VMbvbxYu2OJWDFQJ5zvYlOSEy8FXtX4IuGr5u27ZNHOfddkNGGsRVtFlgF1VB3l5zvUj2z0grHevPvQDHT05IAHLLsSWfyxXOUUQJOcNW1Zu/T1/zOwVoShArwR9NMFUANzteSoYfvS6epFAYIibHit+kWG6qk/FGD9m4O+eAislwxKUBB/buRbtRRyGfgWM3BZwzH45Sdj4o0Kk329CMhFip0C7isivejfHJEtx4GpO2gbPfcS1Gz9qAJjKw0kNwqTaqVZHLZWQpCmI6Kk0FwvxGBQndAZqTeOo7X8fsVgNjj26Cv+MACoGGiVoZ8y9aiswFi1DLATtefhGJlIH65IR0cIxEHOV6WTyMeK8yeNqxXVECcqTIfL5W2xNbnNHZc0KTYxaVngD6zninQxGIrt5T142o76wKLEWNYPe740UlxW2ABrtJ5AiGIg9angz05bHt2adVt5nAwWWBwe6zhVjALq+idok5tWkR9WDRYmarVpBOZ2Sj5BiehaCMnl+H08Xzw7Wc8TLk5zERYef27dKxTyVS8DlWd8mrYvcjgYnpBp7YvAcjs2dhx67jWHrWLKxasVjWnNtueQz5DLB6+QI0alNYs3IRchmaqk4ipjG1QqkwFeCKuCe8QiN/r97j2Au6FAWDnRl2uxiHtuG8CzAzU1Gj/rD46V6/YTHUc36iZ4v6ZxEoUxBRWU28JQ95ywSAPUKDkIPLyQT/EKTz2mAnvtmoCp2Bxsz1WkVyZVlYktMpnWjh46bEx4w8rLPXn4Nasy29ZzoKMC4uoMCNw4vAQwMpNI3ZOGfj+/Ht796DZ7btg+2ZePd178NHfvWX8cX/+AIeePABXHbZ5fiTP/kLVBoVeLE2NKuNH9z+LSSLOuxYI+Q6nckR5H7MYacGi4bnrTayro8+uiFMnsD4vp0wGjNIeC2Yflu4XYoOFIk0uP6rTpfL+4TAK1z1CNBYBOiBJtYhXsxEHbr4c004Pta+41KUNROtdAEtPwHdS+G9V30QmpNUZPpMEnbQwC33fA9mQcNU/ST0FCSLNZVOCQ+YvEGXDYXT5PRq//bEX3S2uFMvXPWZBKZG0S7kfIVJ84IWwjattNCFO8XxDSXNNCWNo227SJoESqGflJi3RtmOaqS4csVqJW+X5kyAVDKNYr4oHTCOE5MGZ/asaEhU55FV71GyDtldkpfBi5ZqAgX8OreQgC6lNItAVwSmFDsiBF0dn5ZoQKc2XdmKI7V01LbuOcDyTiR6ga9NVcMcw9pU4XE+nUyJrUZ32BfyycJOGC+YJDk5olDiAqLEsdIytluYKU2LbJ+qOznunivASHgW9NWq0xQzENAl/AiZ3XmwKyWcOHEYkxMnxM07n0vhO9/+OsbHjku1v3TpQsyeNYpUko7+DLJtSXeDI8JsmrEzTeFL0apBphS8gDue49GoVNl2SP9SvnSqxw67XQos9ZIgI9/yCNDzZlDP3Atbut2jaAHtFYl0AVgXdKkxB/8ojok6s4oFw1taF37Z1OS4qMCodiSny6LxpReppcL3FcK7yCDY8+NYsepslJibR9NZVjomW9memFGyA3GmhMozWaZ6f0auafE9EmTSAV4KgPUqxsRNWIlBBHypEZt6x7yC3gToUjd7Nxw59FWrVyoYP3FCVKO+a0s1zr/z2iHZnh2kgL5/7BqaKcxUmliwZBlyhX5U7ACNWAZlP4X3/8YfiFFoqjBXNnp2z9hxEUdqaCg3bLGsYNiz3q7S8hDTz27CxJYnMK9hY9tXf4Bcsw3bs+EMxLHsQ5fCHUnieGUM45PHEWvbsOIaHJ+VeYCALVnpyqj1hLxUTTeE4E/BAbtr5BENDA5Jt5vHmCIKCeF2GMLNz9ldiEYr3ZFYd9AfjmijwX9YYCmRkCK4s9vFZAQiKdUtJLfHx55dL4ryVzqM5JV5QitXofJcu8it4kbLDVsn8d5Csa8YjplYPGnyNSmQ3xB0OUjSnLpel8gp+tkxcYD8QMeheaqOfN8opssuHt30HI6ccPArv3YDnnrmBcyeMxv9hQT2v7QXu3bswpKFC3DeurWIBYwqmkYuw4zRKcS0OjQCL9n+I9D1yqDq3iu7eyw5yiQvUBMxhmiGsXrN2WLxwffGTsmpm170uVoFokq29++ngC4BPG896JKuSVjcqGYGY5I07Nm9WyYC6aQlI2ruEKR2cBzMUHpy3Am62Cnl3sAiX6ZQWhxrzj5HRonkVIrbF6lBZMPEuE56EoLtpedBS87Bl792G0bmrMKis9Zh89Zt+Nhvfgz5Qg4/uvUWbH7qaXzlK99Asb+ImBmg0prC0bG9eGHfM/BSKpfwzB6coPEe9BH3YzCdABlPQ55G6WNHMb5nO1LtClJeA6Z0u6ImjtrveWELk1xAl7Ktis44ifT8w9WfClHxHNV0tKwUZoIYlp93Eex0DhOaiViyH7qbwobVGzFvaJkYJRPPNP069p/Ygxf3b4Oj12GjIV09CqkazZaALlKxTpcTqH3h8T/vgC51Q5z6HNKJYis75CsJxIksDNiNsUzpxigwxXEOpc0J6Bp5DB7aTebH5THUP4yBviFkM3mJ5+H3cfyYSWXF6FJZF5A2FhMSvFRhRPDS/lcRBwRnkf2DmNvRTZqtmnBQKBvPKbs3z4uq8FXbWVUWapNRoIuOZF1zvF7QFX1vCC7D0xm5Hquvss1LfMV5Ogn3LDxNuL4azXBRZserq9eMtG4KfBlw4FfGYAQOEpkMES6mp6dEPZhIJdGsVJDMpuDUazCobqLEuV4TAFatVLBz+wuwYoydqaFF6b7G+Bi+Lxf12gzq9Rnomifmii/t2y2mioy3GRkZlLEgqyfyOCyO7UyGl9pIJeh0r5SCM6USioVcyCmISIzdRU55pangT9l8Qi6WVPNh+pJypY9GcacuhJIeH5nG9ty1p47susDrlbxzVj0kSko3JMzo6o2q4jk2GHZaqcloZ+uWzSjkyaepwraryGXI/wvJyq/otwkYCUg4TWPu/EXhgh86JQC+AAAgAElEQVSI942i1ShpP8fgbxXoUuApqrS6m1nUXe7eyeE5izLKwo+94PSNFk255uV/9V4jOgLPc8IwsW/PbqnGCWgFNNCHym5J95TRVlRENWj0F2P0DcGCifUbLsDRiRn4iTyOVwP80qf/Gs2mAU8vCsk3QUWW3UKM2YFxU0BXMpWS69lvzsDkQl86jqe/+R9YhTie+fy3kK+Sf6mhknKx8oYrURvQESsY2LrtaRQTND/0UalXkEgn0HDVeAZMX4jRA1CHF1AwoTZ2gm6q5RYvXYpWW2UamhZBEG9T+rSx0ORoVo33o0dUYEXAq9PFCIu3iFqgMGwAM2UpE1OuZUKa9uTePHr4kIrQ4fbCKCiufWHhKaPfthMCWg2F/n4Zz69atVK6dxxZybUZAsI3Al3k1FBgwlxPdoIpXpmeLMmEwbZ9pLODKNd9TFc8PL55B2qtGAZGFuL4eFkyTnWthc1PPIqxYyeRSSSRtnRceO5qDPdZiGv0NZxALFaTdA/asoRKLJlIqLW45/7urNBqHY6uT44UedMJ9zUWx7wFC6HHTaG5KLzU2yvvTmlkBZd/iq7/nr+H67faC/5rgS6+tAh0HTl8WBT06QSFYW2he/A6Ic2DtiKMhqPAxyJ4Z9dUvARVMbVk6Qq6CXZAl5DNdRql0uXfBbWBtjmEFvrx7Rvvx2f+7vOYt/hs/OO/fB7HJ07gH/7x/2D/yy/hj//4T/HpT/8h3nXFlfA1B22/Bj/WwD2P3Y5Woipu7Wf28BE3iRk86J6OeDuA5QbI0jd04jhmXt6JZKuEtFeXbpfBTpevikuBUxHoYgktBQiBpSoOI9BlhYa5DMy2YwZquomGbmJ02QroQ6M4weikwiw4tTj6M7Nx2YXvEbE9x7Qu2mijhu/d8S1kBk1U7GnEE6rgrtebsHj8eWmd5qBD+8LjqtMVWTQoZWD4lZC8yVEeu0xCXmZvg95A9OmyWZUpMEQCHysyp+2hr9CPBfMWor9IThBjJUxYVAQJJ4vjQHYYFIeLqJ5fVy1xZbzI0SQ9lPia1HtSpGjF/Qqlv6H8lx2aLkegi3RDfKUckDtRHXy26CbjzqkCb1X7rHvk5G+RWiCKGYjiLvh5tJjJi2MgMMnCLZV1ZupCfuVFHcW+RGMyeU0dtSQBQxtoTqNdmRJkjTBAmSt7+eQJPPfsVuFIUTqezWbk48T4GIqFAvqKRUxPjUskEb1mJMRZsv/4tjzlXeWQ7M8btI5MOol0OoHS1ASyuYy8W+VbReUbLS4YOaMy1cQTjd0tiRKxw45Vt1+nbjB1ZsiJ6civBbCHnSgBXuRVqU0pgq6916dqXPb4jHWvxFdcx4o71ftQY8hwZC2HVcFqRe4NgXWgI2GlMTk2geVnLcX999yF0ZF+tFtV1KqUxSc7Dti9v4CmoqoDFIdlZVHoG0QmT3NBG4FUiRyJhBubgK63aNEO/XuEV9BzXalr+dWv6ZXjFXU8T7k632Dt7D0BCmbynmVn9MXt2+VaS1nK+JObA4ni+VxORh3k5FRqLQFbNEWdLtdx+ZXvxsuHjyNI5uEkBrD+sl9EbnSFyNiTqaKEWBPEi01IMoV6mxUt7SR0aG4T8aABtErY8q0vYKUHPPjX/4qVyTwopz7YbOHKv/8NvFTaj+zcPmza8gQG0ykh/FfrZaRyaVTbTbm+OX2X9Y3MI8aPsYhgUchyzAuweu0a8S5iGLuMfNgdDUcK7Eyzin71o+cq74yuTuV7RvcExzyyUfK9Osqwl9YB9WoNhw8elAJLUqzoqh7GcHGtIJ9TTXw1LFiwEKWZGcybP08C6Xm38ecq1ap0Q94IdPHsc2TFLgqTANihPHL4iCh2SZ6uN330Dc8HmN/5pXsQT2o476J34aFHN4tv23vfdwUee/hBFDJFrF2xEvffeTuG+9PYeP4KWPE6LKOKmMY/ykVfjRa59lJxx3u/h4PVC7rC9yZdcMbRxSg0UGT6LDuQA0NC+FYK+e45eG0l3andsOh7VAEfddzODDb8TD8VxlByP406XZF5K885O13kzh4+dACGTA4UN5ZFMgVF0hBh98ZmV5l0HgW62ARo2T76+xnsPQdOoIvykxFYBF2B7sHTHNhaHCUngXdf/3H8+sf+FB/7rT/DO6/4BTQc4Pf/x6dx9TVXY6Y0hUcffRyXX361qN89uJgqj6FQSOG7d3wNXqEJJ67sZk73IcNFn5w1wIolEfdiSLhAXqNZagXe+BFM7XsOGbeOpHS7OF4UR23xHnxN0BVydUTqQashjtdlEBCHa1gok8qUSCFe6Ed24WLMZHIwC7NglzV4dRMfuv6jCBxDQBfb4A2U8X+//x8ozuaaMQMjpYsQiXY62XxehB5nALoUp6urCiDoOlVFaOqKd+U7dEKmTxY7O66ovzxXw+jILCw7azmGB4fDTlkM8jNeAEu35JZgR0C4qOKlQsmzcgznhkjEzlm0kM7FZkER7bnQCHeMhEEBBIoYKq9XsgIjhnpU5feALoWcaGIROvpGN6YCXQF5L3JDn3pDRhdO55nkd3C8oAj3CnBFwCtAvU5loCbzdYI7dlHoVB4zNATktYRSennzvSpJeXkO7rv529A8lV3ILEcqDcmJoYKOCyHJtKxCVQYfO1Au0qmkcDWoNCoWM5wuKBWdMEfVuIy8LW4qHBOykmAXjOrAdpsKKZWlRzJ0sY8+VbYonzIZEn7JeSLAVgakzHh7JdhRn4cwSn6f2lAipZuqtNTRF8+wMNLotben3uMfbVbhM/b8wGsVE8qvRX1vNFrsRELIYsoMxCRKUyUsnj8fD953D0aH++C2a2g0ZsSkUsUsvWJRDn1YJARZM4VPwuq62qhDtyi9UFwqXr+q0/VWgS65s06p9E/dYHuPmuoIhnCpp6N9+u3xzvUQKBPdXTt3SHcmYeowSYwNmOBQk5QCIeHHTVTrJK+TU5VBudrExksuw8Hj49DSedjxAlrJObj6g59EWysAsSQcKllTKTjMmEulJSGj2XZgmnExTES7Ar05ic03fRnm7r0o/fBhzLU1WPBRSbpY8/Fr8TKm4eZ07H15JxJUYjNKiia6CQO2GOJQh6CuUY6wFKma9jdcs3RRq65es1bEROxGMTlBNkMKQQIVyCyioVetut0LVzbRjsBG5ZtKuRJuDq7vqo6F46JSriCbyopgiMDr+W3PiY2L0A18Vzo7ZsLEwGC/RG5ZpiVehIODQ+InxoKVMUCkH4jdB8Up5JS+nk8XD0CYAEDBCzvfHGnu2b1H3hNBjpUqoOUy0i2Hr393E+oO8Lv//b/hn/75S7BSBq697lKkE5YIqkzE8IV/+R4Wz2NA90YYWhlaMA1dQFdL5VRyviWAi8eYoCtcW8MlpTNriEAXuxmkn5C6wslH3BKgu2jREplfyB4c2lbIU7xqoVBj5Gg36P33aNT5lnWqXwd0hTa0sqZz6kGOLRXkMt1mbifNxwVgsUAwRNyVTDLrVYWLC4+y3oZhZLH0rLVwqWqmwp7HS/cQMHpPa8OOxVByTEw3TFz/i7+DX/rI72PV+stxfKKC/UcOYNnyZRJyXp6p4F/++fNYuHARqo0qRkYHUG1N4d4nfoyKOSHZhGfyIOhyfP6sBlNAVxxx20eedkJ+G2Z1AoeffQwZt6pGjGwsCI2Ca3AEuhRXu9Ppiqg75DcL6KJqnuNpA4GVxJTjw09nUPGB4VVrUO0bANIDQIvh1wY+cv0noPmWrAeUQLLTdfdjt8E1m2h4FQRxD24Qgq5cHg3mL59up+vzj3+m019QnQMFumIhL4TKQWpOSTYl9mAXa/7c+RgYGIShJ2AgIy7B0b5FUMBFw4obkllHgMaFSVr44ZIvWwV9njiK7PCyQkwi8t9wNsU1gQRxARQRx0qpJ9leJ5go5JhRLiy6HigQrYM8IRHoUpeFkixHoIv+QdHXey+bcCCoUGIIuFSwcUcZKPMWR9RjU0cOCB8jnUujWZ4UAnsyZcCtV3D3HbdBlwDtMNCk4zWiegypNI1ICS5V6DFBjlrYFTGdlSfb/zLyYycw7GhxtJFIGpgpT4hPlTJE5cvrDjN5vLkIF/J52ZsJsujPxY6WMgoEKvU6DOYf2jb6+vpQqymuACttsRdwyAZQR+7VDxryKRNLnuNoA+JGK4HmfC3CU4ucrKOxgXqmyN9J5V72PsLf9Zp4oKcj2WOSJxylaMTY4XTRKy0u8vq+fA5Pb3oc+YyFwG3C92g90fubo40y7BIFqtPl+WrstHLN2SjXKjCTJpyA2W+OVJVkcL61oCsCjOHG0gmAjbaacBsLCaiRYSVXCvUviq/0Zh6q8xyBbfWRoOClfXtlrEiwRV82Oqez08XNXxzsOYb3NOhmEo5HEYKO1WvWYbrWABJZTLRiqBuj+MCvfxqeNQRoSbjNpoSOswPLLgeMJNqySXkwCOzaVRjODPY+cDOcrc9i1biPl398P5xqBY0scHQWcO5HrkYlbqPamsH0kSOStRmnF5vbQoz+cp6rQJeMr2IiLRcOEft1LDI1Tcj0dKimdQq7C1RnineSxvuJAeYRvaH3GHZBfCfgTLHww3shuoaVEpJdfdItGrUGEmYKrXoLI0Mj2PniLhlhMiUgm88oo2neK5Id2pQCrZApwG7aSGUyEtVEHpc4rfuKc0YaxhtZRsQ8X2KyxJk98MTuZfsLz8s9TbPNuu0jkelHGwns2HsUT78wjUuvvAj3PbQJo3NHsPGdG3DH7XeCWeTXvOudeODOR7FoThoXblgGQ6sgYVShazU65sl6JmNFAV2JEHTx9YWmOWGnPAJeco2GXUjaiBAU00utWmtg1eq1aFNZH/I4Q8zWWabC0jy8rNV1G22O3Ts96pSf5q75Zm6WN/M9rwBd/JHIBUCp0SHJHs8/u1WUu/RMbLMIYWfUI32Fmb4KdHGK4bSZzEEQn4Ft89pKYtnydXA8XY3NGfquuyHosiWqz+qfLaDr+R2TeOrZI8j2L0al4cPKkM6i4Zz16/Cuy6/E2tXrhUeXTCcwNnkCub4k2rEqbnrsG2gbjTfzbl/1PSJri9P/kCriJAw/DjRdpF0PmXYdZmUck7ufQe61QFdADnnI6YpAFwn4IegikZ6gizI2IWYTfyRSmGg5iBf6MFZvYMH5F2CmUERdSyER9MHw8njfVR+GHjDlxIdmAMemD+Dl47vx0rGdCCxHwGo8wU6i8jukYOHNrZ7dt6995cF/kEudNz79QqgIjIjvJMSfd875MOIJ4VQRJNHOwdQs4bY06hxfpWVkmDDoJ6LBJgLXqKpjCjwd1yWHXlUb4atTxp1hfRGaMUacEbnUpGGjFEOMSOBHLt7yT3JQu7wSHlDpVvjhmES8wdRojAsa8b0sdVF3PyRyyrgyDL2ODkd3KewCMVWXEnAx94wEWgfl8eOSx2jEXNj1SWzZ9CgqdP3NJNCslSXrLZ9NiGmoAlvKEVs6UFGEQdh14AWnpNlKCqyCnW1VyfBz7gUa5CSTmM7OAoGobbfk3+V0ybgjes0EQKojyOPAiBu6lRN4sDLiYszNgqax8rstU25egi1WxVzIBXxVK3KGSMxU540VJ9VQvlhYqNcdwIjRqLShOGom+wxqHk4Ctbjyh8qcUxfB6LV2Cfqvede+bhOme6aiwN1oTKE2GMXJES8hX3nfkKtGcnLMb8N3mmLIKl3I0AqB17eyOSHIp+8cK2sSPZNotDycd+ElGJ+cQiqTgOM24PqNUGSgxuVvzSO63bsf5V4LEyB6r2L1xRBQinWLes2vIhh3Or/hGZPusuItSrfbp4KWPE6CThopaxLHVKvOqLw+RupahqgXObYS7zo+VcxE3EyhUm/DSmYwZ+4CuIzciScxbetIDi3BZdfdgLZeBOJZAcutpg0rkRAJfEKSHYAaVVuGBktzofk14OQeVDZvQvLp3dj67ZswGjdQ85vYbwGXf/Ja1IoxeMkAO3c8C1NXcTqs1o00TSRdxKUCVN10BiLzimQ4MgnKFACYVlKAlxCUfVdxaRKmABsWMarQUFt+pwsfbpjS6ZVOajf/sNvsVh0Y+r7xlEWcLaYKVMpVzJszD2Mnx0WswXuVLJxmqyGmvMItowqNodhmEuNjYxgeHka1VpPMTNqE8I/i/KiC5rU2BlmDfVIEWIQqL758NoV9e/fIPU1Ayc2a4eSTpTrMdBGbt27H+DS5XhbmL16IfH8Gvu9iy+bnxCg7EQPeefE6+E4V+TTFFTNhl0txJ8nHibpd4v0lnS61P3S4n9HNFF13gYZmiyDDRCKZQbXawDkbzkWlTm6REs+c8uh09rpgqnOH9OCriB/8lna6yIWWEXLoaylFijpnXPe5fm9/7jmYTPtIWsLflVKRQhOTHR9NxoucjpBbzQlUKpkBBUCxWAJLz1otxqYsHGlb7pJuQ04XuVlaDLXAQEvLY3TOBjz+1MtYteFKrF5/MYZmz0aTdBmJVQOmpxh/1yfL+UyZXN88JuzjuHPzD6XT5fE/5oLSJJ0dYRmZh3zXyOahs9pEAJjrLzu4/P6EcLnjroYU816Zs1qeQHXfC4iXx5HxmjDZ7aOFiXi2MSid9ABOxUQJI+kstEWSYorXBPEDo7VYeHAqETcxY7tIFPsx1WjirIsuxkyhgGk3DiMoIhkfwIUbrkY6MYCYTjsdlgpV1JxpPLTpbsB00HCr0gFrtVsqXkrMm08PtGuPbL5VVmnerLNnz0E+WxCCOqk4ppkI1V+RxDdSREW/RCn3XuvxZl+GmMKJRI4LuuJrcaGKRolc3AgyVMVMMKb8WNhy5+bPhU8sFWQ1U4CjJf5cSsXByu/VS0731an2fw/sikZjUeyF/NIWYn4DmkOvpyZu+urnkYi1kUtQTlOFzostNATkRyVtfbVRpPyasNySy5HGr3TVFy8R+UUddZma/yiHdVnQQ4PZU3xc+Y65sUlem1I+ipVEnKNIcjJ4bJQoQb3JXmNCtczFLVOk5gLOhNdF8jndnqsCeAnGRf3hecjlCyiVyigW+zA5NS1gMhV3cezwAQFhJBbWmzYWLFosajAaS3Y6Ab18r55xnsJzr3O1/NQSInSh78Q2hV0YAV3KxJGCZPo+cVRFIHvkwMsCDjIJCj0asEhKpTGmmZWRd7VWhmHFkMiaKNVo/seYlgAb33EtDh8+hnwujcBvwHWmxTsnFk+FvJC3Anb91AP0Gi+q20VU10PUqQmvvU4YsbrueA3QuZ+FFx1FOJZPpwviZUOeW8WuIFfI4rmtW5BLJ9Bu1miFBUPC6SMpuwIwPCdN25NNnOTo2QvPQrkdQ1tPwokl8d5f+SSQGkKzCWhWXrglejwh4KtRq+DQy/tgxTycs2YFLEsHGiUgqOPpb30NyxtNbPm/38TwTBN5Q8eU5mPd+69AfUEO1ayHLTufRKE/CYdmsOSnavTdi+CyutfEUkaMFsV8RdzXXT+G1WvXi6t/OptFaWYa6QyFPzE0GgxXJ6dTKc/ECJqMJSHEK6J8hHaibm/nXuzhjHbXpzeQGfaeyV6QcbqzjZ7nUa9JKcclXYKbuOPIeXz2mS3IptXYM1oglb1CJEQKLTvV1Dr8HhaV/O4oDqr3Y5Qf2NtYVcdZ/Xi4/vVEDkXHKpXKYmx8SoyKK2WOUTVcdNE7cOzkcek6KMPKnseb3Xw6P3LaP/Cfc7PLZCkaT0eB4ZGFhjqmzH49uP+AdI45TfGcJuI6VaFNIc+Ta6j2lKiQIseWFSXvNx0LFi6B7bpIsCvjeWgyRYPqd3reQUedQTtmEYuWX4QF665Aq5mEnhqEH2MOKdWrHDsHaLUq8vtIqaBdgmkm0fCq+NHDN8FPtOFqbcw0S8j2p1EqTwsHWUx6aeEUTs/U7EZFBIqnIjXNYbanEwqqeP1YpLY4Ngp2A4XaDPZvegwD7G63GvK85VoNsRT5uDEYjg6v5UqM1kyZPoRF1OpVJJKW2DtQkMYUDjYX6rYj1hGMJePu3L94CYK5s9G0Mmg2udcNIpmchRUrzsfA4GzhDDadCjSjjdvu/j70FEezDppuXcQ4LQpgZPR9eteP5gVTgeoksRtExM2KnyhVjfTE+6pjaNcrQ1e/KHKzPtOrUJSPobOuGC9Kph6J3QpoEVjxawRQkSM2+Qpc0GRcxo2+Xhc5OT/n85EPxe9ltcevv9Gj0xzs7F9hvdWz/jEA2dBagD2DmFfGY/feiqkTBwR0GQHdP9qhMSBzopQbczcWJQrzPnXco0AXyfThAh0BkQ6xVG168p6p4AoXdhXTojLGRE5P0jxbzSRQSnURdb1UzAWBxGuDLvU+ecwbjYZ0t5hqz+BqGqTSkFTOA9VZVH60HcyeMweTkyVRehHQkVMWD5oyTiLgqtTq4l7MEQC5MLV6IwTDr/TeCjufUX17xo7QkfMaj6bKslRXJd8bx0T090kJIZrvJ2ka2Ltzh7jks6fB+Bs/aAuPzYqnRfDRatbhBmwha4gnGdOio+0a6OtfgL7isMTK6FobpslcOi6Qiv/ztnxIWzDy84ry3KJQXQXKOWaLxSzhhZBrdeToBI4cGYdhpLBsxUoY7PrEgAfuvwfphIHazBQsPYYVy5YKR5HXUKVaw/DIbOzeu19MUmM6CfVpXHXd+3CyXIWjm3jymeex9tx3oOrE8YFf/hhg5RHoKTEr3bbtOWx64jH85P578LEbPozf/ORH4dUr0MG1o4G7P/tP2GDo2H7j99E/XkaSYK2YRmLJLPRdshpTyRa2vfw0klkdYGQVFdE6o6aY68rnCC00ZEStWHIq7oZ2DhrWrD0HpXJVum4k0bLT5PptuaaUUld1KiKzkqhgVJ2vXmD8isW5A7zemquHoFOLEXyq4HaO28kZ4n2y+8Xt4hMm23lPpafc20NRUxS/0rPCRB0rBbx6O1jh553iS61jqiMt7r4hP1HRBKIHuTUs/ht1rvVZOOzaeBrmzVsoBWcQJ6/rTIqPt+aYn/JbBXRF67MqerrCAnWMlWFqHC+/tI+JPmKgm7R0BD7j0OjmHz2jUvWRxxpEHyl7i5sYnTM3zFVmZxFSDFMJbAcaGpqJsh2HHx/E+z78KVTtNNJ981C3NcRoAO7UYVp8nbZcD3zQCsowknC0Fm57+GY0ggqXBtTbVSQKFianx5BMJ+V1MwhCgS4Vwqz0cEqM1Au6qGKP2MGW5yHr2CjaTeRrZbz0+KOYm07CnplWPFEtQLnVlKkP2jbi0qjRUaaxav+A8JXZBaRIhT5a8n7psciMWvqBmao5UNUN9K/fAK0wgrabhm4MwPXyuPbaD8Hx+PMc0fto+RU88fSDGC8dRapgwPab0AwNNXaDmU19+qCrFESjKI6DuLlzfCCKig7Y6o4lTuX2hOTtn+H65e+O4kcIpggmpB0Y3uii3qGXE3lCYQyJyKGZv2fTR0p9P4EWwUME4Pbs2YOlS5cKKHszoCu6z08xNeCiQgKiS34J03FngNYUThzYga2bfoIsI2zcCuIB3dgpU1VGoFHAbjczK1oUIqVYuHCFAEG9vk4DvOfvBAUk+ip1SzSelpsxFBL4gS15bTxeHE/K2IFcB9+TKlyNURUQObXTpb7O0QUd4IeHhrFr507JOqxWytLaJkeEc3x2OxhXcfbZ62TUYzsuCoUitr+wDYbuCh+EeZ0cKRpWUv595apVqNcbKkYoKmTDZTZajNW77lEvnuZ1pKom9SzKwFWNb6P3yjNBtRwjXniz0oLg4L49CNot5NIW6rUSzCw7Fg2Yelra21R7+oGDSnMGupWAw0owSMJz09hw7kUoTU0iFmsjadEihARr/va3K+iS+jg86tGm19st1FFveRgaXYCxqSpOTlTxg1sfwrKVK/Dkpl04Z/0qXH3lVRLe/I2vfx0JA1i+ZCHSSROzhwdF7cfsxi1btmJkdA5e2HEUF25cjy1bn0OuMIBP/cHvY6JewktHjuA7N92Kpqej6Zu48/5HxZZgz0uHcdud9+DkyTEcPngA69asxAfeew0uuuh8BMzc5LjfreCRr34RqwIXEw8/gvYLO6HXPGgZAxNxFxd9/AOYTDSxb2I3At2GRrUvF1+f2ZIUCEUdBrXhhSLpMOpGmeOuWrNeshm5eFuSI+qj0VLjeBLR5W4mZUKAV1ddzQMbmru/wZXduxac5g3ws367cNlUp1O6kjJcJc9Ww9HDB2E36wImI/OG6H5V99eri1O1ykT+fGol7d7rEQjr9s26liXRACAKoA67+0IjiTLulIUFEw4IuuhZtvispWgHynftbfl4TdB1qgUM3ebnz52Hxx55RO4rz1WdJ3a72LmP0hFEhSnARlErBHxRfGK7OP/CizA1MyNrdNwyMDk9jVyhgLrjoQULnpGHHeRxzQc+jiA5G5rVDwdMj6giV0iL1ZDGxoLwNZXvIfVVraCJF488i92HtsPRbDS8OnIDaZQq09ANTaYcvsM1WRk3y80lneSfDroyThsFu4VsZQYntm1Fv8aeh4om4vsos6GSS8Kzp8UInJMd0pyK+T6UyxWh40gTR1epOuxS02+vWlMWNrppoeTHkF9zLvT+uWi0WVDlYDspXPXuD8Jk0ScFlQc7qOH4+AE8seUnyPRZaHkNAfsEdGI4e3qNLsZ61aTTpbhSSrWoQpuZXh5u9iEPqrt5dy/xiOB+phc9wUJkFRF1uoS/FS5kBGIRCFP8CJURJ2nydIR1XWzevFlAF5+nRG+pYhFjY2MYGRnBueee+4YvjVyJXlAQLhuqRqNUW2TrTaRNflIG7CmRqt9z2/eRitmIOSUYBF3i0B+Crmi0+IqxV+e5w2qx22o9tSDuKswIrtj+J19E0QZ5vJWFhjBCEIvxTxTjwpw6FR1E0EXAyRn/64EuAk3LMFGvVOWYbX7ySQFdrWZT3MDZAaJ/Gm8e2oMwi44L5Uy5gpGRWdi69WlYFvkWNbHO4IyboCyVyaJQLKKvv1/OCavYrl9OrxmpgkuvO178KReV2H2GhngEu+IvLdfceYwAACAASURBVEIFNQJhp4Kyd44jEvSCi8UwdfI46jPTiPkeu8xogjEvATKJAqozVan4M9kkmk4NRoIu2CSrZhEEWSw7a42YrHpuDYkE45mYT3r6kuEzvVf+838uGvmEm1ZIrpcxQKgQavtx6FYedSeOr37rZlRbwKf+4I/x3Au7BKjPG+3D1qeekE1h9ugALtt4sYwYOQ4cHhoUBR6vi1QqByuVgZnM4tYfPQgrqeEzf/f3mKzV8JVvfRsHj5zEkuVr8cSW5/Hbv/eHMNMF7Nl3CPsPHsGG887DRRdcgFUrl2Pu7FExYeX4wKlMwrA8TD/1GLDzBSQPHsJLt9+FZLONUqONWgq4+KPvx3SyhUl3HFPVMfHlI2mdhH5yhFT4eQi8whGj4gWqThfB2eIly6HHLZTpm0dvN6ozWw3k8jm0m7RsUTQAFaasRo38yDEj/fPU47WLqs4U4T//5P70Z+SYNfQ/pIBHRTjR7thHo1rGxPjJUDzUW8tHRU2H6nnK+xOQFb7VXtCl9qXeYxBBNDVyUtg/VIaHvER+hTQFx/ElLaA8U0M6nRcLiXK5igsuvhjlRiXSUP309/tf7Ts648Xwvb+q0xWD3Wxjzuw5eOiBB9BXyEp33m5VkaAqhDwqidvioVXek68EXezoXPLOS3H05Bh0w5COz/jUJIp9fai2HPhmFr6Rx7FJBx/65B/BdrOIJQdRa2swEimV4aLRy432QVTjQ5JhbE5C4i5qmMSDT9yDultFrV1BbiiLhl1VHWF6b7pck6MuXHgVhOIH1elSIdKq06X2NpP+nU4b+baNbKWMYOwkakcOw6CnolBdfOiJhJhUt1ozMurnlIIVeKNGRwUfSSspanwKb5gvS/DFiDlOaLje814tASiuXY/4EEGXBdtNI2YNozgwH+duuCRM7CATrsU7Aj+8/UakiiYabg2BEUAzaSujYthO56HZ7UrAjZmLBB2k+QwkWhMX8KBFVc3rP/PPVqlxJEhgJfddz5gp6oCxmowCXAnKpqencfDgQUxNTcnPUGk3MTEhAIxjRn5/f3+/gK5cLoerr776DY+HAl2RWjG6+5WqTS2+7HS1kCDj1iHoIrKu486bvwXDqyKNmgJdwuniZdPlc0VAoHfE0HW7Iq8kgEdDSUEkEdG5dz6vOFgc9Sps2I2MUDlj7Gg1kcunxc+IiiZWAhwPsiuYSqkg1e65O5XTRXDCOGnywJifuO3ZbeLVw88lA7HVCiMm6HbsYHB4BIViP8rVqqhXX97/EmI6lYrKqJbvjUaSq1avEY+gXD4PW8Y30Zgh4itEwKvLDzmdizb6Xh4SN6w05Fh3Ol0hkZ58AhI0Db4npXR99KEHsGD2bHh2E9VGBVYxI27zQ8VRVGcqsBt1kUTXmzOo24z8ySFuFGDbCSw/a02YG9lA255CozGBZFqlALw9H+zuiFd1yAmJ1MvkKRjwKeuPp1FpAfnBBfiLv/n/0KKzfKqIbGEIl75zI5bM7cd3vv4fArJoyTBQzGPRvLkYGexHs1nHE09swrnnbpBYHS/Qccdd96BSD3D5u96BXP8gzlq9Dn/0Z5+RcN6RWfOx+ZnnURychfMuugSVuo3f+u3fwZKlyzAwOCDcTS4RTBbggmqgDZ3E1vIY9n73G5jbqGPTV7+JYd3AdMlBYlYK593wHtQzLhpWHS/se04EMQSBHiwpJnhvK1v6MAhbgFcI2gMWfDEU+4cwOjoXpXJZxiayJgQkLCdF3evYyjyV6xgXdNpLcP1S1IiozRuNGntHbmq89taZc7LAZvFK0ZMnSulUaMJJ4jad5qmWjtZHGTN2Rn+v7C6pz3vpZpFIQ3W/ojuk+3OKHxZ1/081Ne3MBoRDxJFuCvVaC9lMQUaipC6ce/75mKrOhN3ut+EdGLoFqAMXJqd0hCzKBokm46lEEi/u2CEejOmkgempk8ikVMHQ8SjrRCsp8BWJiUgFYQbj9EwFGjtdCUvWb3Z+6raLKm1WciOwkcUVv8Cx/jB8PY96OwYrnZO1neIVUmxOHD8q++2SxUths7DXXTS0adz10G2IJTXMNKdgZuPSCWJGLfcfCrgiQ9NOjzPsdinQxXsnBF0yzYnB9AKkHVdAV6ZWRdF1sHfzZvQxp9n1xd7ISmVRadaQyBBIcfRJm5UkSpNlzBmdI9xC+twNDhTkuDlOU7zMqPQnF9NKmvCzGUwkLBQWngWYfXC0PFKF+Th8vIwP/dLHRFBjEvSDE7Qmbr7tu8gPpdHwamjHyGOj8rbrtPBmr0DND5xT7h7hUknlptRqoqx7zUdU8fxsoItAiSeSD455+PvZoeGCxb/fc889KoFd1+XrfF0EavzIz9nZogiAnxOI8fuikSNB5Hve8543CbpUhaaa6crmIJJa03ZC3OPbZcTo1dEq4a7bbkLQmEAx3oIZUFkYAq4IdHUyC0+d+PaO04ilxLBOkHKXKxH5x3AxJtghGZ4AWKk+1WukmorRDy/u2o4FC+aJd1C1WhHQxQWUFyKBU9Q17H3+6O+8v3lReZKXqUvkRJvz8LguoyGeg8i4jx8pGuEG2GgpjxgqOHbuegFnnXWW8L1YgZQrVTn+TdsWd36R/Cv6ZLiw9I6xIruF0ywVwjOqQJcCx3QgFk5XpEpVrC202hqS6QJKMzU8/9wL2Pz4QfTlgFXLRjFn/jxUnRbuuud5JHSAzcykBZx37gokM7rkLD76+D5cevnF+N6NT4L806GBLK684h1YML+IZNKVbDlNO9MYjDd7m/58vk9lNzIrlIBVcQwp7CDPJAh4/Fj9GfD1NCYqLr70jR/AyPbjnVddh/sfflxG0J+44YO4+bvfwJpVK0TG/uiDT8ox/MXrr4HvOrjvvgfxvvdfh5huCI+iUmviRz9+GBvOX4WVZ68X75wvfe0b0GIm1q7bgO0796LectE/PBupTAH9Q6NYvHQZMrkc8oUCRkZHcOmll8r1XUgb0NoV4Vo++x+fw2LPweNf+hqGaXnDEVQ2iZXXXIxgNAFz1MLDWx5SCisqEQVUMkNSZZb2xiOpo626ffxDu4u1a89BlZ1fi75XtENht6uJfDYnZHMq0Mj5ogt8rV6XNYsGplHBEXGWFMCNAFg0CnqL1K/sdHGTIy8l8NBq1MWclRmaTKLY/sJzoXlwVJj2AkYeoyil4vWvzw7mfI1vUdOEsNMli28PIIvucdI7aGCrG9KxJoFbZd0H4p0XMH7qzJaPn89NdTrP2gFd3ZiuboByCEDiCRUD5Xs48PJLArbKM5MoFrOoVkqSzxvxWFXh3r2mCOhT6SyKAwOwUmnpJLFDxTE5R3S2ryFTHMVYqQVHz8PKz8XFV34QdS+JY+NVPPPcDuzavQcnTh4XCgmLqCuueBc+8YlPSEi3gxbKzjh+fP8tyPSnMFUbRzwTgxtro96qiohN8ZZjArxeC3TpdAXQAri09gmTYgzGATousjQLFtDlYsdjT2AwmUbM9dFq2Bgbn8axiSlM1kQYjXVrVmN0aBZ+fMt9ciunLGD8BNBfBC595wrksxa0WFuyhmdmJtT9ns1gLBbD3LM3wMqPwNay8M0BTM64eP8v3CBrIHlpbG7YTgV33vsjZAcSqDplCfpuEzAq5chpPbRypRywYmOVRjDDh4rWCYOlJUH5tR7RDdJLrn+d7wwz23r/lYCKD4ICbtKTk5PYu3dvp2sVdbgkXyok0UcAgj/LRY1fT5NY5zHAOC5/5/eQUMcuFwHddddd11FDyjJxymtRiYwd8menzy19qw6pVuk82giY+abbcGZO4tEH70J75jhyKMP0mYkVhTt7p3C6FMeo+1Ck0S4f4lRH9ghShcc0RH0SV4IAtWoVpdI0alTVUZ9icOxnY+WqlVJVVKplIflSjkRpOxf93u7hqd00Bd7aLZpaWshmMihNT2Nmekrm4+R1EXBTCUrwnRRX8RrWrd8gJoX8eiabQTabErXI5OSUWETMnjMX4xN0vc+iWqUCkgajSq0iUugOYTaSE6uW8pk85BnDwOzIioOKFqVcpEKFUQ5JeJqFzU8/h7vv3o7//fd/gM/9y7/CaQEf/8RHsPvll3Dnnc9g/aq5WL18OWKBg75iCuXaGE5OnMTxExOYnOaCA/z1Z/4ev/Opv8T8ucAf/dFvolw6jGyShplvT9BFub7PwOwQdDFHVPfp0aeC44PAgu3oyBRHUG4G+OwXv479xwL873/6DP7wz/4GlhnDP/zdX+Pk0cNYuGAedu14Ad//zg+QNICP/PL12LNrF2r1GjZu3IiXXt6PwaER9A8N49+++DXZKD/woV/Cw5ufwsmpEipV2nAw5sVEMlNAYWAE6VwfEukcGi1Gj/jI5ouYnJrE4iVL8dnPfRbN6jRyhgtUxrDlxq9hgdfG1m9+B6npKgbo/1WuInPWEPpWzsLs9XPx6POPI2bFYJBE7MfQEh9BlUqhkimidIpoXEO7hgympsq44MKNaLbIXRTPfdjtFk6cOI4mzYShIZPJYXBoEIalYn04dmDR0gVd0Si3C2BUlycSKp3JHfAz/kw4hhfQ5Xto1GvS6ebmOjw4gK3PbJHiS/X9VTx6l80V/l0oFHy8zj3csQtQr/WU1bBnHVT/qP61109LOQoRHEI2ejbeyDOlYWoyk8Gs+fO6oOuV5tNnLND5GY/rm/1x2a8JrkLQFa2R8vORn6QGt+1i/ty5ePThhyTmzW03MTI8gLETRyU3s/Po5K1GljkMLPehGybmL1oilijVhiJ/cw9iCH2tFeDYRA0nZxwcnmiiZFuYqASoOXHk+0dE3UorkmwmhUazjvdcew1+7/d/TwrpUn0KiXQMN991I4xsDJPVMST7LJgZHdOVKRF5MYlGFXQcMUbjRUWm5/2mQ3XrPE0Jn9ili/sBkvTqopK2bcOs1vDS08+gqJuIexrclostT23HgWPAez68Ed+75QkMFGO44cO/imMHjyARNzB58gS2PbNDQNf177sCrlPG9ORR9A8wy5nYoQlb1zEVs7B4w8WI5wbFumaiHkNheBE2XnINLD2HBvnAKfKUq/jJY/fBjbcw3ZyEntUQs2iRxU75K7u+b3wBaO22G5B7oMI2VYcrAjnslNDzgt5FfHAOKmRRn+HOKrxUAljDblhEdI82elERGIaM+sgZIqgjgOD3bdmypeMN9Wav0TP5PoK3Cy+8UACZZBaytZrmrFeF90bZXdy0FXk/XFZExQk0BYgyeiGA3yaIcNGaPoFESsctX/0chswGLHo2nQnoCsntVOeokS6zHF2k6MDd7mZL7tm9SxSKdOOWGBIh6yoDUlbiiWQKc+bMlpNfr1clvDqTTYmbcASgO4viKcR61TFj5mImnZEu18ED+0XRJZLftiMz8L5iv4wTLXKcXE82H7ZVuSCDWYThiRFAGcqX1RfFkvBVoEv50CjQFaUfnMm5VYHPveNh1TmjW7GHhAAu38ihVHPxla/fiMlpH3/+//xPPPrIY1izehUqlSp27d6Fndt3Ye3yVejP5bB00RzUqmPI5GJ4+LGHJXsvlx+C41qoVup4/PGnsHLlMK666nykLRdW0BJjirfjgwoih7EgIgKhfQ9BV1iZhs7hejyFZhtwfANPP7cTP75nFz76m9fjq9+8DfPnDePDv/QRPPLQw3jy8efxm5/4Rdxy0y0YLKbw/uuuxaZNT6K/rw/Lli/H7XfcgfFJG++9/krceNMDOPuchVi5bh1uvv12FIeH8MsfvgFtFzh6chLf+Nb3MWfhUvz43ocEhB08dBS79r4kkRv7Dx7CybEx/M3f/i00mhBrNjBzHAeevB/+vt0oHj+J5267C6lmIEXHVKyNd3/0fShZFewvHUI77uHI+DhG5y3GTKUqY5NclkpGCkeYOahG31T9ui4JywkFQEOVnagbwyKC59zSDcn2NC0Lq1bTE8kVj7eabG6qeJVrPRxhqtDnqNOlQNdPCxz/uV1bAS0BfHG253rCZAoSpWm306hXMTUxgfLMtLKSYFA43dBNpVYlhSFOgZNL1aPaF6is5jtTwiclkOKSyj2ABRyLMhbF7ApGhScLOtl+RbHuyhooe4QEi7tiTEs+KTmtBIcUZ7ds2uIYYk45Om+ujHTJQ+529VVBKSbb/5UfnYSI7iSgG2mkQBfJ4Z5DakQOzzz9NBIWR44BfLcFy6SgLOJ08Y1GU6cQsJEjJRMJB6vWrpMRYyqbg0uvRmYXEwjFU3j62V3Y/vIxWIU5qPlp+GYfKi0dS1acjXM2XICFdP/3PPzbv/2ruBV87vOfFdBkJpmjaqPmlfHA4/ei1JwQMALLQ9tvwaZlg5HodLsk/q9zR4TFDlSny5NCOQJdGqhgTFFx3qhDK5Uw/dIBmOyAp3KoTJQR10wY6RyON1q475HHxL/rmquvgdO0kU0mcNsPbxeV+nXXbEA8RpuNJuKxFuI6VefMW3bQjlmoannk5y5H//ylmHbiqMcyqPspvPOy9yKd7IcVS4UpzW003SoeeeoBVNwSSu1ppApKzRxyf970labZthNEQEuR01VLnBcwL34J0RTfJ2Vy2t1gVWB190Srm43AimPCqGvGbtOhQ4dOGf8VCvR7Kkk3KrKMeNOv+DS/ke/h8ssv71hP8PcRiPG1itu9yGBD1VsIulQ3Shf8wIVeYnaoVGvOIJXkF2eAuIcffumfMWRUkQiopHrleDEy/qSqrqcY6fAYVDXDYFkjTv4UR3Yc58UwNVXC2NgETMNQpqgxDX39eQG64xMnkE4nJT9xisG0Mc60Xaxfvw7l8jT6+osyg+eFoKwmeg9Y+EnY0RPYE9fRbLaEN0AwPTU5IVEgAwP98oNc+KggEisPnwRkLnDqSpAtgynxMmaIbvjoF6rjqn6VkoErkBQtMCovUEiWZ9jp6vBwRLmoFloqeCTkVaPyMInAyGO67uFzX/gWai3g7HVrsH37izh3w7lYungxHrzvAdj1FuaNzMGxQwewYe0yLF06G4bVxo9+/AAuuWwdMvkB6HoODz/8GPbsmcCv/tpGLFrUj8GiInMrr5m334PgwYnGszQIJfCiIWUIvKg4okRfN5JiGeHHLNz34COYKFVhJtOSx5bNFqUSv/OO2zFx8iQGijmct36dcIMef/RhnH/++XLvMRtw557dcj8R1lx1zTV4YsszqNhtLF6+ChvOvwi1livChbvufwTxZBGf/cKXEegWYkYKlUZT8tPSGaVCki6SZ8Mk6GpMARP7seuOW7DcDXDn576I0SAJzfNQNz1c8rEPYKx5GNqgiRcP74ORz8GLJaSvxdDzVMJAIqHjheefFdsLZpxKtulkCWacZGJltKuoAcrLS/kM8XhpotDsGxiUjMYVq1djqjQjuWwcM4q5cOS5F3WLwigxJazhOvNWjRch/nqScyv5jiq/lXsAR/UM9mbuX5zgJWAiCaOvlNJRnPl1ldNLuxopGLmRh9QU2sxwzVD2PpxoqIQKWQ7ogC/GsF0upETDhVMVgihykWT/4XOK358pxSipFjwPHOXyWiBaprQ/8m+MQMvbB3QpUN4Rc8jfeWUp4MSilEAzl8lg547twhlm8gMtIyQ1r6MQ7dJ8BMSHXUx2t7hmL1u5GrVGS1R7LAxUUDOFRsB4qYFD4xXEcyP43T/5a/zZZ/4Rifws/NXf/r+IG3S3J0UEGJ8Yxw2/+hHc8Ku/gl/7jRuQSlpo+lUZJ97zyJ1oBlW0YjXYWgOaScNhZTwcjRjl/agrICzGWYCwgBdGZCfvlnmoJmlGnosi1bT1OuK1Oo7s2IOkp6MxVcW80Xk4dHwCW/YcwKGTk5gzOgvnn3ueMCSrM1N47CePY2RAx8aLzoYeo4s/I/WaMqmKgfQkR5TpjjGE8aaGs867CMgPwU724eXjFRT65uOSje9GPtkPQ8CgAzdo4Y6f/Ai23kAlKEOzQsrM6Xa6HMcLeLGzw0I+grJjUJmHBCcc1bEzJCrCsOslnTFWJ64rcu7uzUReEUdNk9LF4oO8KloP0C+LvlkRF4v/LvmC4Ujz57VlEcS8+93v7jiPRw7kfD9CwJNqtAd0ReCBIJMLETchIdQ7aNVLSFsB4BJktXDnjV9G1juJhF97DSK98uvqlVuHNW8IXdWNlUnmMDkxjfGxCWkFy6zc4fHXkGb3iYG/JnPUakimTLTdlrjss8IhGLKMlCw4K1Ysk9n7nNmjmJqelPFivpCTc6RQXw/6ikAXu5rkRfm+WCoYuo56tSqvmaHdBKjixO16cBl3IDw/khEJbJS3TzwWjh06Bn2ngq+Io3AK6ApVYtKXYmr8zwC6QlclxcKT18DxjwEXCThaEi0koVkF/P0//DvKdeD3Pv0pfPWrX5fu3sd/42PY9tRWzB2ZjXmjc/CNL38ZwwMpXH75+XDcEra98Dwuv+pSIZVPTlNqnMEPf3AvRkaB//bbvwynOYkc5dtvV9Al6k81PFLKT3rqRB+jXEvakBhoO1TGJkSY0GqzEDHQtB20HA8jwyOwW03s3bUTOYo3Wg35k0yQR0EX+ZqMonmluEGAWrMpxPnJmSoGRuch2zeMlhcTQ8aGE8d7PvRrQKofzboLM1WEbqVhe0zyIEePIo+kXPPtVg2JOGOBWkDpIJ753jcxt1zF5m/fhPy0g7xhwrECnHfdRlQLbRhzstg7fhipwQG4MUvc1gki6DNH0LV1yyZJKnDbjOEZlHsyYablmqLKrwu6ok5VIGoqUVwlUpJYQHl+uVYXWTo7DCyYpEQJO10UfKhOV+QU/9aCLiXOCXtvEt+lwCSjxxKWiZ0vbheAJVpOYkOfkw9XsW8ItqKFO8zFjRLhorxcru9RB4w8UIoXBKCxs8XwZo5j5XtYJOoyVeF6wzFtOpMRCgVfH88510Pa57D7Lop7SURQ4gWZ1EgxGNIWOuklP6+d5T/heTt0oIjvGhWlYZZwaAHBwjSVSOHYkcNoNavwXAIHZgqqTN3O0LZniqGuVdotsesfw9wFiyQKh19jke4LKOZabqp7z8yi4sax8rzL8Md/9X+w8Yrr8Xv//S+gG1lMTpZFFHXv/ffi377weZx3wQb8+f/6E+hxDpxd2H4Dt9x9M7S0L5FAraAmoEvinUKqXscgNaLwyIVD5R87RSpoXt1jcQmhN3hteC4s+urV65iVSOGFxzbBarMLFoMFC89sfRF7jpUxPGcBzt2wQcaAjWoV257ZjJPHxnDxBUswd3YBMa0h3S49xigqit5otcFOXxxVJwnXymPZRRtxpN6G1jcLfmIQTdvCFZe9H1lDgS7fbcOLtXHTnd8FMj68ZFsUmzrx2OmCLtu2A6V4U+1ZUeCEnliRJYOEp9brwrciqIqsHXihHzt2TDpG0UiSNwj/PfoTmZRG3Cweaj4vu2G9X/tPuIRf9ynY6SLpnq+x9z0JqCAHipuOeDBEcuew08VoPYluolcWsyKbMGOOgC7EHOzb8hCO7XgIiaAWKhe7xqjK6o0XXeRVE0msI7WOGsUxdunwoaNoNRlzYUlQaSZbEC+aAwcPi8cUx7oDQwMYGh7EtuefFVsIdh/r1RkkDR0rly9Ff38fEgkT2Rw5bo6MGanQELPUV3bZe0BXwDBdcuLEWZv8ARXXIX8Xu4fQqkIECuqm5TviMSHwi+sElnyfUluqeJlO10vBzMj7SOWfRV0vtThynHXmoCtaZAkUIo6JGtm4MKXb1QosNN047nnocWx74Tj+4NOfxOc+91UkE8B1174Xh/YfhtdysHLJctx6062YO5rGJZdswN59z0I3Naxdtx4v7NiHkxN1XHrZlbjlllukCP2TP/11lKeOoJCga83bs9Ollmt1PqORV+djuCHQVoGO8Ol0VsZt7Ta7TJZEseQLRbEIYUeWPMLy9BQmThwXN3r+4YYgKli7KSOlWqMOI5GQ7mq91UIykxXH9wVLViCIpzBVdRFYRYwuXIVVF7xLGaRq5OSZmJqpCSmYmy/VtezG0EcqnTYQtKYQcydx37//C5a5HnbfchcyJ2rIBjF4FtC/bATz3rkMJauJquGhEnhI5AcwPVNFkl1vdoU1F9XyBCYZ8QVfDELb7D7H+N4UMFL8S6U27oyBwk4RlU502V+77hzUWrYAUzORlM5Pr3o3Gl+yM877UnFH36IxGEd/LKoc5YsoAqRwLefIkGHLNOWs1yqSMpC0DLHr4JiRhTe5n1wyhZ8r635czrMCWcpLkB9l9EdAz1FimG6hxozsqql8V46COflQsW/chwwkkykZ0XJvUnQQ1RGMoo24LqrnDrlgPZyuU7msP8/d5Wd47o6ZM2825c/VVbKrFBiKWhiJZcTiwrmbmjgJp00QwUlTW/HtTuGyRbypUBmu0eRTE/Vw38CwirmSAprnLgbTSKDpaHDMJPxEHoenW3huzzFMVHy86+pfRN/APDRbPmbKVTz62KOYLI3jM3/zV1i0ZB5MKy4Zy1Tz3f7Aj+CYLfjJtnS8fN1h6JCYQAjXXPKco/iCHjPcU0AXu6K6APo4I3x8FznNR3tiHINxE3ue3opY1cG8vlE8+8QWTIxVsHjluYibGYwMD4v6lgXUHT++Fe0WcO271yOb5ji2hZhmI6bxeNFYUY0EuXNV7AB6cQDDK1ehYqYQ9I2gGcuhXI3jyss/gKHUbMS5l9gtwPBw6703wzYb0PK+qDWZ5aqUp2/+obXbrYAXvwQbx3gSuPHXceLECelQRSCK/KxSaUZGUbwhWYHwRqjXaRKoqpFIJs3qhTeimE7S1bZNB2810otuBna9IvD25l/u6X8ngdbq1asxf/58eU18HdECI1WdamOpaXPoDya7Ki9KRiX4bMETXFDpJ0lXCNpE8gyk2o+f3PJFJHzmFHLjV470rzZH7b7uyDIiQkIMDB47STDblBzLI0fHMTwyXwjcjz++G+vPWYYnNu3B3Pk5XHHVldi5a6csUAcOHcDY8Tr60sCVl58lnIyVq1ZIZlo6m0S73YLjMBsual/3NLt6QRfBFd93NbmHJQAAIABJREFUmIFJsEWuhmRXhuNFtZjSNJQjAYZc8/DoiLPS8RtiEhqFpUt4cMdUN3zfwoMJm+jhphXJ0GWUdYadLgUa1BhTJQEo/QtPHCsnAi8YGUzMNDBVaeKe+x5FsVjA4UMzuPCClSjkizh2fAzPbH4JZy0YwNTJSaxeNgdLFs/Glq1PYcGiIQwMz8LuvfSLKiGVyWG6VMHGS87GhRethtsuIS4iircn6FJ0u1C0EQKJV4IKGt4yk5UjRDq4l6ZnMNA/hLbtSPeaHUPyDBvVmnhoPb/1GelyBa6LTDop19F0aVp8tch1IiGo7Xto2i2RrdNxeyFBl5HBobEaZi89B/uOlvG+j3wSsdSgdClLFRtGIqO6v6kk2nYbXrstcTyuZ6NeOYF8qoknbvw6ZpdmUH5iK2pP7Uaq5cKGC7cAbLzhXZhJOyhbHupxDWamD6VyTTJjGdbtOg2MDhfxwrankTBiaNX5b8wdjRRhysRX8bmiWC4mG2giYSdXhl2/Cy56Bw4eOQ7dSkonJpyodTrekYlvpGJk5NBbBrrYrSIlhMUVC0COQsMgb95VBNMU1IydOA7Nd5FJJeTc0pSTnXA+yK1i54nXUpwK65gm6yUpCCS7M56F1AlyQdWap3Iu2cXK5bKSOUkQzb1BOltxdlVdlYRBAPcKk2yOHQjcOJWJRFinvyv8F/mJTkEeqRcj0BUJOXS2ooV+4rVd6T4eOvAy7FZdXOldp6UyBmVc3fMIQbxyLlTh7exyLV66XNZFjhsJujx+dAMEuokgmZUcRoY/z112Dv72H/5drCNiehbpTD8mJmcE4P727/4W3vv+a1GqTiKXzQglRYsFeH7/Nuw7vgt1rYxqu4RYMkAiyQxWelhGPNGI8xt1h1h4qLWz0+kKQRf3UtN3kI35iNWq6NPjmDlwBFMvHcVwug/f/fJP0J8DhoZGUK/bGB0ewYL584Sf+ZUv/0hUih/7jXfCbjL70xF6EOc6ct8xq5jFAkfcRgxVXrP5PAZXrYVbGMJkS4duDuPqyz+IBPJIIAWfohtTw6YXH8OByX3w0m1MNyZh0i/tdEGX57cDgqujR4+KkytvAlYq/JriW6kKRinoQhI9Zbwe5/eu3Dh8yDw/dJKPDAL5OTtMBF3Cn/r/2XsTKLvK80p0n/nOQ1WpSrMEiEFCzNjYgPHAZCA2wVMS7HbaiTN22v3Sq1e/HuL0617rvbc6SXfbTuKk2y8xHtoBBw/Y4DjBBoPB2BBkCTEINCA0S1V1q+545nPe2t9/zr1XQhiD7ICwL6uWRA2qe8/9z//vb3/725vtqQx4KfNAM/OR+undBPy9tJTgBJXKKCRYMId/l+nFIejKxFfcaEXsSUsHSGAo6UhTj1VrMaEgLwL8I7jn1o+jkHaE0VJgK8teFPZHtd6OuSOynrbagMLIR6lUwRNPbkepSK2bJ8Ltb337QezZm+Cmd12FI3MLMrm1dPlyHDh4CNV6DV+94yu0bsRbXr8Gp6yckGmqszeuR6s1h2KRgbysMEMBY0P6eSTIk6fEzZ6VODc6br4CuChi5Vix72WDFZlBrghluVBZpfC9s2BaGoKY+jEu5tGEyvAgz4X1xwFdPLhED3JCoIup8srShGkATJUn+Mq2dtEJkDovlOqIUgOHjswreU0KdDuL4lRslwrYt2cfqk5F4iQqjoGik6LVPoDmREMCmiv1pdh3sAeKylldn3PeWSiVErTm96Fa4rH70iqdn95qf2n/smi4yDRKFiE943K36DyDUIFrtrFpRrl86XLpCNDwMOBEIfWGSShhu+1WSybedj3ztMQA0URW3M1thkYzvzNGl5YEtYoE6RJs8BYbdDt465XX4mCLU0EarMYa7J718J5f/QiMxgp4oYXFbohKbUJamr7LNAEOmnhSaUdphCRqw9EXEex8HLu+9nWc2k/wvf91K2aMAhI9Rgsu3vShqxFPW9jeOQi9WYcHGwMvQsnhSD5BQ4DpSWZIfh8FS0PkE0yz/chJTgVMFUBSAcui6Uohk1IU0tcnJtHtezjz7HPRandRm6DXG0XCo2BxVZip9uIIdKn78JV6yFCUuPLzcFdMdi5I555gGTp2PPO0VPr1SgmB1xdGoWDbcggz3J5tVGIjFuLcYwniCMAIouh+TvBVqVYxMTEpTFYYKe9ASjuKjjNMJFFRZ2TR+ZyUJIKgjeybTISGql2rrGzU1B+lMHzkxby690+Sh4Cuoye6j2a6FOiyTUeMqqcmJrDtya3wBpwmpLXHQIGu4WBG/rpztiufYiSzHOC8Cy9GEKbw6Z3FzEBqp0wLbpjCmZjCzoMtBE4D7/rw/4Ed2w/h4U3PYLHD7y1j2fJVWHvKWqxay3uyj/oEY/d8sRwi29NJFvGN+78Oz+yhGy0AdoRypQDf85RCTaaix6Unef4ip6fJO2XDKlksHvdzKw1QYunsuyh4AbDYxaGnnsWkVcGOzdtw2srV6CzMiS6T3lv0qly1cjlmjxwQ1/56jTplthNVALbcxbL/kyBSIy3dOILn2PBrNcyccx46xRrCAu/dAqYnTsdbXncNSloFkR/AKug41NuLex/9Fly7L9mTBv07X+L+r931ja/L9KIklIsJXUGACW/G3KOJiz2PCMrT0Lno+X2qrUh9kRJN8oYd99UiQ5ZH+vDrIsjOwI8S6iubip/WI/f1uvHGG4fAkECQz4t6s2ElJUxXpn0S0KVMz9hepOgw5sacWUfQhR00VXQP4u4vfgLFhAdMJEwXHXZzZ3qllslbvs/fWEnCe/4A6zecjTvu+CaKpSYcpylZf3/5qfuxbDkrxToGXoyzN56LNWtPxeHZI5iZmcanb7kFzTLw/pvegPbcbkxMNHA6YzFCT8T39PBiG1I5FhM0jm9F+d854WPKkAQrEr6XKuZB+e+QsSQoG7LX0lrUhRmj7iKMfRRKvE6qchi2F/M2Yz4Jmo2By/Yw1p5RN+PLZ7pkVIGgS4KLyTLm2ZdZu4G3GfP1ZOKJBQBNZMnYmHhm21Oo1Mro+T15na3D81i2ZAkit4fA62DpsqZca6dYgxsYGPgWao1pef1r1q5AFHNiDVJt5iaQP601/NP6dxkdaaoulzCRLDBo1pv/XUA57+coRrValzYjWwShBGDbqBQLiiUKXNTo/hyGePKxzSgXHNlCuQlyfUs7nHuFpADYaPc6mJyeRmt+DpO1KmZoZlicQDu00fIdpKWluOZXfhv/6l//J6w580L87kf+LdwgEU3Pc7uexeNbtmDvc8+iXq/iV371A/DdeVTLIXBoJzbfcgvOCDQ8+MnPY5VVkbW5rzvAVb97LZJpG08u7IU9M4GAOjUWHJleo0y9pNfD7u1PwTJSVEsF9NqLAkTydrmaXByZJisQpSYdB14Ap1yFG0Q47Yz10EwHPdcTAXjO8ORgS9mbZGY1Y8X/T+t9fsF/N9sG8kJYWoWJel7UThm6Jrquxx/bgsBz0azXFItJkXOB4ImTmhRqs6BWcW1i5cNCt9HEkulplKsVGSjg+UHxO/djtqQJrHhtWeAJiBI9lwJb49ON/JwALBZ9vNYGzx01BCXG2jJBTcyYixTGBnj+yS/oS/2F+YGdFcbZHi3t/szsVIcF27DRbXewYvkyPLZ5k4CuZp0s80BYG9l/xrVdqqKWjgO1W4bloN0b4HWvvxSdgQeX96/tKLsKTjImKbq0rZpeiXlXw9Xv+SDCpAqjOI2FLlAsT6I/CEUeML10AlzSiYjRVa7iwO8DhRif+8pfo7aijNj20fFaCBNf3T/SYlQffF4ZJFStVMp2Mm9MaeNnfY88l7GoxbADD1Z/IMz17LadiOc6mLQrSAc9aHEPE42SdNyofea6XFyYA+cB6d4fhmwtqqwdjq0p6woF7lmw6+UydrdaSCYnsPb1b8CiXYE9sRr7DvooF5bjF6/5ZVhpEYNOX9qLeinG7XffCt/x5DWTaT/62udn69h5mx39w1P3zju/fpzC4JWrvF7qsn2x7+dNzjDnlStXygcf3BjY+qSG4Li9/xEmGbUHBIPJ+ID6IEWZLOKe2z4O3T8ERD30Fw5i5UwdZUfHvueew/TkFKhjzzOxFCzJtF6Cs0kdcTMq48mnd2PgazBLkwjTIv7yU/di5ZoyLr38rbj1tjsxOVHCe9/9bnTbLezYvg3PbNuJ11+4Ehesn0C/fUDGp9dv2AAvUOCJ1WaxVMz0DyNd2WhcfawqOmYFvNC7f7TN62gCRVVa48qsPC187F8aCxDPpxrzr75cTZfKlcx94samRccqP7Y/CBDp6k9bjqpokxLsfvZZZWBpqvdEedxRcsr3RdHQ4pQsKnMbUWIKAKNn1MZzzxedkusP5MZ+qfTyi63Zf6qvj7Iqc4PeHFCoti0/eKCS1RRtDuM3dEsczCX71COoICihW2WE6YkGHv7ed2X4e7JeQ6e9gIJoJtX6kCOGwJ0HqCpHVORUYwqnnr4RR7oBIqspmoq33vjP8Af/98fxg63P4g1vfjvmFvt4/IltFBDhlDWrsXf3TqxevRqf/szn4AdtFG0XmNuDZ77yRRSf3Yu9X78H/s4W6g7QXDmDJRedgeIZM1goB+gVIxzqHUGtWUfsJ3BMG91OByW2+g/sFyC52JrF1EQDYcDcuZyNUBo4xXxl+iLJHTXgFEoS9s4py4sveSNaC20qzaWoGd1e+X04PgX+whZXP/V1MPSJGvtNOeuWk/5pgiNHjsAd9FGUxBLlF0g5CovWvuuJlQy7CbQF4sCEACvXlcLWKdBH6ui599FvO/aAepFz54U3pufrVn/qF+/Ef4HyLVT7jHqMmKB8GlwUTgkQ+b6sz2qljEe+/5C09tjmZaJEzu09f2/Xh1m4C50+3nDZ5RIg74ex6A2VPVgKlyOMdgGxUUTq1OGigtdd8Q5UVp0N17XgVKdlRzx0eBFTU3WYBiU0ERba86hXJhDEHgK9i+88fDeem9+O2rIyOv6i5GIS3CkgpRj1vODgXqsYLvWa1dfza5BfjUS0hM2Cg9auHVhmWph9bCvsxTaWkEF2GVOnJonzCCm1s9D6alxLqUBobpyd/xlzoMPSMeu5iCpVnPWGN2EBBaTlpVjssxCYwnXXvg+OUcXhI7OYmp5AL23jtq/9byTFEKU6Cw92A9X+MHo/x97X5xn+atDuvPPOk4aNfTnLnAwemQzqTy655JJhMK0aQzZVaO2PeOQs3QicKT8zXmA96SA4vAUP3n0bilaA2J2DHnZkoip0qdFiNUFdiBLjKkl6fqgrRoxro1Suoe+leOzJXahPrUJ7kOBLd9yH+UXgn//ae3HLLX+Les3CTTf+AkDX73vvxv59Pn7xF87E8qkUcbAo49NkJVavWZsF8xbF1E6NrI9Gi0c35rE3+su5uq/wz8hLyEGXqhqHk2FsXxI0UaQr+Z0cjXfkPeEN6HmB2GO4vU72ngisyD7ym1iRn5yao3Gn5ZTRd0OccdZGpBpz9TyJQTpZQRd33ZFD+rHvpdoM2YZg64msBkErrVQcRzEWvKbMc+M0WxL6qJeL2Lt7BwadBTQqJXhuXxUZ2WaqwFae9qCEvmTMeG1XSxRHFS7KGGhl9LUaDizG+Mb9m6CXJtHzU1RqDWmHzExNYv+eZyUS7JOf+issnW6gaLnA4kE8dttn0Tx8BNMHFvHsfd9Hd/88jJINbeUk1r31IrQbMXolHwO9J0apRmrCsYrodfqolivwODB0+KC00eiJRD+k3K1eDkVOlOXhwnLcsT3CsHkbIVmDOMH5F16ETrcvfkiMHFIMb36QvIq223FN3wvcyjRNpi9aa55ml3ydSmrCifZ6vSGTrZJikuljRYaSJsJ2sagh4/7CIItfeemO3q/wrvMT+/W5z+DRMXBqPxsNJnG1aTIp7vC8Mi1s3vSoDDlIsUPQlWuKxoX5OUXA1JFCEYudPlasXotCuSr3ID/HMG1OrHOPox7RKjfQ9lIEeg3XvO83kJqT0Gqr0PcN9Dk1WCxKBFepYCCN+mjW6yjYFUSc7E/bcLVF3P7NL8BpGDi4cACr1q0R+xQWWrldxDAqTxRVZNdVDJbKzM2LkdyGl5PEPprFArT2IlbYJvydO+Hu2omJOEDS60Knb+XQhig38ZU77qj3aWhpJLYViu0is584Broph2t0FKZXwpxaieKSUxDqk0j0Ji677DpprxYLZQwCWmEwibGH+x/+NlrdOZg2h2xykKWSLTi1OfrceMmlpASvedDFK5+3PG+66SahpHNNQA68TgR0IdyP2/7sv2C6aaNo+vA6B1HQY1QZyOvT8JSH/AuDLk4I2k4RzcmluPueB1FrLoMfGXjqmefw6ObDuOSN6/HII09hxYoGzjt3o3gK3f0P94I5uu965wWw0gUgGaBUrggav+yKK8QTidUnzT8LpeLPFOgaxa0orR7f+0KhhF63h2qtLlokMl3N5gSe2LoFWhyIFk/d8OORMOrG5YZkWg4CBreaBWn1rli1BtVaE34YANT5vcSR4Z/Yrn2i/9CPAbqUZ1LutcRWjym6NuEFh60o2jgFcExagETYvu0JcKgnpuDaVjElOXNGoEVtlCoDdAmntZ0y1p21EYPIxJFuiNLUWjxzoIP3f+Q/YtOWHegEJnSngrM3ni9sCzfu++79Nv70z/4M//4P/xPecPEF8Dp7UdY9PHPH3yJ84kmcbVZx/6c+ixmrLBqyeSfGWz94IxYaMeb1DuwJEz2/j4h6FquIQW+ARrUuB9vWLT9E0TER+H2l45TJssyT8FjQRVd/tnj0TDRvmFh3xllijUHmi8K1kxl0ca9UGay0CTFGeiqp5KivKgi4ok5LJCni2ZW1+I4SeD//IFTL92cbdOVMl+j6jhpCUuxQGiewaHhFCydOkKcptj+9TS6bQVM9afNlmtIhaMlUXpomxrLUA/dcsmIGTjvjLJlmFMsXV+mtyEZ1By4qzWnM90OEZgNX3/w7gN5Eai+BmxRhOCUcnm2jNX8ETz7+Q+zdvR1nnr4O73jHu7DQacGuJvD1Dr753a+Lpquf9FCoF9X0v7w2NS71UkEXwWYBKRpIUQ8DFFvzOLDpUdQDD4bvim2FerUj2418txnfHo8HuigVCMg0lopYjBPMRRpWn/t6mM1ViKwlCFGD4yzBGy99G3TNEoDXD9tIzAAP/eN9ODi3H3aFsWA/B11HHUW5qJ9WF7/0S78kbUXl+1IQHZsK+X7hx49murpIF7fjG1/6KxRMD0bchpP2YKaeWDlw4ksxXWzBPJ/p4iEv3mdJiqkly7Bp8+PoD2KUqxMIIw1Pb2c130axVMGZZ50pwmNOsGza9I9yZF1w7lkwkg4sQ2kh2Aq64KKLJCOOE0USZDtWYY88w8Y3wJzSPtET/BX4+SHTlW3ex2gbiIUIujh63logNT6Nft9FRG+pZcvw4H3fQa1giBZM1Vb54MOIvaKmzXIK8AOOWVvwQ8bRTGDl6rXiGaVx43utgC5ZK7kAIVMgcQpNN9RhSsCUGVGy1ZgPx1Aon1IcHYdY0qxj86OPwNAS2JYhFboMWEl7OY/XGoEuarh5cJ++/ly0BzH6iY3S5Go8vnsON//ev0Oi16CXpzAIdQnMFhlIkuD733sAf/Qnf4IbbroJv/2bH8Lige2YbhaRPvVDbP/7v8cZehF3/smfY41TkWp53ghx1Yffh3Y9xK7+PjRX1LE4aMtUF9nP0ItQdAqoFEt45AffR71Kpq4j2hAVEZQfbFlANe9peU1KCCzeU/wWg/YuM6hU6whpF3GSg65jh59y/Rf3Th7abN9L81gGI5hlycELqiao9aXvY278ejzQlbEArx01y0vcBEeJGorjUSzw0Bg1A12iReI0qcn1n2L28BF02otiGwHm/sr6zB7DKCV1j1GPKdYlqSa+ehdc9HrJzqUXJNcsNXWFUgkd5oqW6/BSG73IwdmvuxIrzroEqKxAlJTghjo++Zefwre//Q+IQxeNagFve8ub8Wu/9lvi1ZVYHrpxC3933x1InACxHcGNXfAGUu+yEpEoE3ElseHj+EzXqO3IbMmk38eEaUBvzWMq9LH3Hx9B2e2jIuL4sX37qDbjj2a6JKOSQ3IsuisV9A0Ts2GKDZe9DV29ClerIdKb8IICrrvuXTB0R/ZBL+7ADbu46+++jOpUBW7qybCOAs8/Z7rUW50J/FmtXXPNNcMwbIrp88zGlw+6ekDvORx69ofY/tTD6Lf2YLKcQgu6UvELdRuzSjkWdPGQZ6tGOeKzTUWhcr/n4cknnkat1oTF6rvvQjc4xk2DSgOdbhdTSyYlz44sQ8E2ELmLmGzWMTs3J+xWY2IC00uXSvB0bq6qlvyIazh62uVkB135jn2cDVxAVyzDIYuLHUxMTiEMlNFro9HEoz94EFWLdhMExwoS5JqAvAKXmJRCSSbdWCmKgZ9mYMPGc9EbuAK6hp6EL3HLfcW//VimKwNGQ20JNRhilpwZnWRiZlbfPFjJfFAkzcgoejdRf0GwsnXzJgE6FpkvITIyr7bjgC62FznSfsrp6xGkFjwU0EuKQGkab7r+fQitBhY9Ha1eiCe37RL3d8ZVPbdrJx56+AeYWb0a//MvPoFk8RAqqQssHMDWL9+OtX6K+/76f2PGBYq6Dq+o4aIb34pwTQnPtPeguayGXthHJMufyhlOipH1crDzmael5cyIIF2nZiZjQAXbKz0XZ5UV1I8yoTfd03k/W5J1t2LVauX6fZKDrtxiR9isMJTXSvaL+yrTKihfyM1J1QVRCiUGaOepJmqdHwu6xg7Fn2HQNdIDqSEludOGmkEyXcr0lZeINh0EXRwG2rtnDwyCLYmgO9qyJgc5+Y5PCw6Dmq1Ux/qzN4olB2OqyqWyeNFxsrTdHyCkI1V1ErPdRAxCr3/PrwNVthdNdF3gVz/0G1g6swSXX3YJVi5fgrWrV2HN6lNRKDlouUeQ2j6+8Z2vwkUPAZ3fCzoi8WUcIsJRcZuBQxmEEqG9Gkrh6xv610EN58X9PiYtE/rCPJZpwPxTTyI4uB9Ntq4plM8yU8f37mOHm8aZLiVJUcWATMpaJnqGib5VwJoL34COVoJr1KEVZ5BqdVx2+TUo2DX0B304NsEv8IXbPyOga6C7iH8Ouo4+ysYNUdetW4fTTz9dwBY3j9y24uWDrj5AEb13GN/48meghy3UbB+pv4gKcxJpNhhwIY1A10g3RNCVQDN1meaplMqwTRtbfrhFhEQ8jIRbMGgACNFIaDLSrYlOhEU1hZRa5GOiWceR2TnU6g3Rc521YQN6vb58X54D9NoFXWPv3jH4S2mSODlHR393OEkm5o0pcHj/HhgBmUnliqyukTIpzB/UyRF0cfxf0y2J0aBh7UWvuwSLnQ7zoV4joEtdPGVfMMrQFOI+u18ssV+mKSOtV/Sh9x4/t3/fHqli48CT0HTm9RUdW3I8j91y89/BQ8Y0GHUVojE1g5kVpyAyyzjSiaDXlqO+/Ax04iK+9g8PoFifwdM7nsOhQ7PCdlWKRTQmJzC1aiX+8x/+B1SiAdLFQ9C8BWz6ypewJkrQengzDtz7A1RZZVdtVNZNY9Vbz8WBZAFW3YSb+kgcE14YolzgARSAE52s/vc+t0sCvTlyrkBXzibkuXaZVknCslUgM/2PyIoO/ABnnrVBNF18ra/q9uLwvX7xEmCc9RKWQtrL475ZGU/DkGxOE4rNTH7djsN0/cyCrfxaj7SjytAg0zsOQYGGJANddA2gb1ocBigVi9j21DaZsuX0Xg66crClIK7azZjFQ2bLcUqirWpOTGJyybQU8MVCEd7AxcTkJFrtNlJqXgV0RcL0vPMDvweYk2j7FoKkgA/9+m/hyivfht/97d9U2YW+h4JTYpoQemEbbtLBXO8gHnj0PqSFGIkZCyDJve1Gbb8cXI0i1I3ngS7lX8cOtUFrKl1H0R2A8+PpkcPYu/mHmCL68bpZ0Zxfy9ySZexqZJpSta/lgEtFWAkraxpYjGP4xTKsZatQmFmLuDyNyJqEH5fx1qveCVNnUDb/47BViP37nsVjT/8QfctDRPuonzNdow1ExRoxzFUZtL797W8XC4s8fPvEhPQukLSA/iH8zac/gVNXVBF29yHszWJmoga324Wp2wK6mGOnKNZcrE3QRWM6A65H76EKtDjB3t270e+0USmVZDSbNx2jLvwoQrlWw6Ejc2hMTiHVNXTabdTKJal8aFq6es0a+GGIySVLMHA9ET8r/c1rlel6gSmwcT8Y8YVTztnUN1AEzpaIJCJYOvZvfwLGGOga1wPwXiU9TwaRuWUU1LPVS3HoGy+9HHMLLeikz19Bn6UXPyp/xHccxXTlLb/RBJVUgplhsG3ZINXvuy4WFxdkmo07IlvYPGAPHTqAJZNN9HtdOGwFcDOLAvF+Uw/178pM0VDTRVPmBOVKTdofq087E4PIgK+XsRgVMEAV57zxKvzGv/x3OO91b8Lk9Eo0m0uwYf3ZaFRrMGwLeqWMdWtWwei3YHltIOriu7d+DsuDCEvbLrb876+gOHChOxoOJS7e/OvXY1AH+nAx0AOkRQsLvS4mG5PwBx6SMMHK5cvwwP33olKmJYaKDMmno4ZVstzPJLKYRUqZgHKkL9fqWOz0cM5558MPwiza/VUspFc90hd8cK+UXMNMRC/2DVkHgR5uPnWrGcAS6c6YOzoHjnJ919HarWN/4c8q+sq0SGolDZmuHICxmuOwCq+hGJLrulgjNOsNbN26FUWLGsr+80DXsKdBAbtOW6dcIhFJUX7xxa8T0CV74sDFsuXLse/QQRQqdQSw0BokKC85FVe8/X3CdMWoIjWq+PXf/F1c8vpL8Ju/+WHs2/tsNr1sY80pq+CnLhI9QC9ZxDe/cxf6SRdWxUCQtd/yFIestFMFniQ8qKlFU7Jf1TPPpxrla/SP49XxPJSDAHUK6+MIT9x/P5bSj9LrwEwYYD3qUoxkNOPKj7yYPBp0EcR8wbQBAAAgAElEQVQ6lQoWogiu7aBF3dvFlyGuLMW8ZyHU6li5ZgPWrz8fBbMIr99Fk3FUCPHlb/wtBiUfoakIlB+7vXjrrbemK1askHw00se5qzwpZH5OgmVP8kcebs0/r7/+ejF+5euinuulx0XkFRv/9AFvDghbuP3zf4EVkyYGrV2A38KKqTq6rXkR6SrApfykcjaFlQIXV98PJci17Dhwez205+ckP4omn2QUHNuGSw+tJJXefN/3BbZV6nVMTy8Ryln8bTJzQjIzuempxBeJqe1rF3SpA0C1kZXeSG3o9BkSvx8aQEQxSsUSBq4rOhNaIFD4O1mv4uktD8NIQjGHpTGsNIwi6uzYp2fFbsjGxegMBusyFocgbGbZMqX1ooD4JAZdyktOVDmj9kZeJfMrjGQxDBlV37xpk5himoYmLT6+bNLz3NsTerxRw5UwD05+UAmrx67N0LgkY3/Ue5NIpiWn/jacdyHmOj48rYgBKgisJt7+7l/F/nkfPoqoNmZQKFTFL6xKZrhUQjcJYWopSv4AursIBItA6wi233MP6ofnseWWv8Wkz/fTQ1hJ8cYP3IBBQ8OBwRyMRgFxUUd70EO5WIE38GHrpkSKfPOuO3HKmhXo9xcy89/RdRpvL4pPEhM9ogROsSyCZK4Lgi7aRrzqpxdfBHTlW7+K4RmBI/l7Zpics+nqe3NAlUd0jX1urM109JHyMwq6mPARhUIG0B1ejKrF1Z8u8kwLUAWzWKv0+3JtpRhPEux5bg8GvQWUrFgYLz7482SzuAdyiIP/Ds8MFo7cozhQVKnVMDW1RPZBnvf8RY1mUwrIWDfgVBs4tOgJ6HrTOz4AFGZw4FBfcmv/4n/dgtb8gnhhiRu+oWPNmrX4yO9/BE7Fhhv3JXfx7vu/iX7SQWwGMu0X65Rm8Dnk8Vmjwo57Av/P5F4xFplH8T0/eB1KLOzIqvk+GtSOMm5s29Mw+2009BB2wui6PAP4GKZriO+PD7o4ONMZDJCUCnAtG3NxinOvuBqttADfbCIwG4BRx+Vvuha2UQAvdUmXNEZ88c6/QVAP4WouEpo0M4gclLOYNKBE36WX48gdQTHeGrR77703pSiSlT9tFfhgyDUfDKTmAXQyP5jvyNfHD7JezGHk5/LYohMDXWxLDYCkg69++hOo2QP057dj9XQJDgLE3gBxwEXAloQyWRxph9RhbRUr6Hb7sHWGXxfQabWwZ9dOcYBeMjkB12XMjo5aoyECXd12MGBALCBu/zzs8im73ACAuIMfivBRG9prsr2Y6UTy91BV5eqFi/ibUUWGKXmhBNn8Ot/7SrmCtjimx9j99NZMSE+glttPKIYnZ7q4ERZZ3Zgmur2+sIj1ZgPLVqwQ3c7JCrrUxGbupp+vkFzMOzoImcfZqFbw7K4dArbo7iytBdtCkoG2XEMhf45tnkd3fLPvytZkXpFbNsFrjLM2noeOl6i8TL2C0Gri0qvfDbOyFHZtBj2XbWFTJonKxTI6ZNtKBXGPbxgkueZhOwngdfC9W27Bugh46E//Cquho2oCfd3FqVddiOrGNTjsL8AtJOgbPvyEIvqSuMMmUYJ6pYoffO8B1GslpCk3dLYPMhNKulnLMTEqZqg7cb0AhWJJchd108Jpp58hwcJcM6/69uIJbPCKlTn2Md5KfKFBk/w0PIk1pSdw3RQ+Vfos7k0JzToTWnJYsoexyKYsghPokxMTMlVLTzuCfBbi9MijG3undQAOk0HIiJHV4oakMwGgBj+McNq60wV00ZiYxUIeIE7QRTsdJjw0GnX0vQGCNEW5OYW5boh518DkyrPx1O5FfOuBzYi0Gtq9ENVKXTzt2LGZmGji+htuwPXvuAHFWhGJEUkO4xe/+gXRTKYWQ6HbwoAlOkO2lb5Led3xfc/TGkagi7uP8H8Z6OJrYQdI830UoxATfI48zw8fgn9wH8zOLAoiAVCgaxSzlbUXXwR0cSjH4xR6qQjPNNHWDKw65yJozeUICpPoREVY5Rlc/Lq3oGTVhOk3khRly8ZDmx/AHm8PBugL0LJsQ4AWvbtEiaEErcPHEHTddtttKRkgAi5mLvJQ4geF5zlQOdG19Ur+PIFW7opPLdeyZctw6aWXDgO6X2x68YU3FF7CCF6/hQIX1+xO3P31z2LtjInFQzswUdIR9LsSk6BCoNWYfX7QqY1cg1Wo4sjsvMRtLKUjuu9j7+5nocUxli9bOowsEoDm2EgNU4xPGb0hWZKczRdUNeZ/lIEHtcDzWuk1KKTnDZq1MHIQLZnlUiUSdOmi0+FVoHkjq0oyMWSxGNTOwGS2FsVJiYAtVqG6uRkoCw4nY8iYo2eRjXRd9F0X0zPTOO3009Hp9k5y0HX0ClHplaODkI7fvW4H9UoZWhLj2Z07JIfP91yUSoWxmKlRq/eF+1XPB13ULNJugSabp55+JlKzCBcOfKMiJqlX/sLN0MtLERlVLPYSTE4tRximIqhPdQPFeg393iImiw4Gi7MoN2ygM49v/OVfYKNVwPYvfBnmc3uxhBlrzPg7tYBzb7gCB9DHoJQiKiVILfoEGSjRh63Tl2ig1twRzM8dkjgR0XNlgcT53ZRHA3GjZ8u63ekJw0UhPc0mJ5ZMozk5mWlrXs3txRPZnXMAKtTm2D90jH7rWLf0o37lzzLoUpdNWMSsSOT+RZDEoo9gXpJf6CqvaRJ4TRuWqckJAWBPbN2MWtkSW5b+YIBCqSxu86ZdwOlnnYXWIiffy6rkliQYNXEsKSxSGGmgTlNC6UMPLs2ii2Wg0MCCa2BuYAKlZbj7u1sQJBVMzazBm9/8Npx//gVYsXypyAo4fW/YBtzAQ2qxNRjj69/+KvRijIOtPSg2TMQGQVeIRNguBY3GxexkuHKmK09xoXGpRIVZjEDqw6GOM4W0GKc5Ury4gINPbEGxO4tiDrqGk5Ejz6/RYPnzmS7BvfTrtC2EhoYOW4yWjajcxIqzL8bAqCMuLIFTW4GVazdg7bKzEMYBCoaNIkzMeYfxte9/FZ14UZIbCiVGi/Xhen04BZppOxLPlz+GoOuBBx5IZ2dn0Wgw928hM5JU6Du3VTiR2/KV/tl8QpGsEEEkX+P73vc+eVoqT/KlPsbbizE6i3OoNSwgOII7P/+nqFkdOEkbQfcIqjZ9VbJIhxx05VNyYmxH8a0uFCrbMGwV8gajlovL0jKVCJxgwQ98AVsMDTbF8JQ3USQIQwBHrpXJwBcBXS7iFUz2WpxeFB8t9fp5/bh5EXCJCa1sVoa0w6gz4uZw5PBBYQ5Jj/NPhzcvo4OyHDd6RolRX+YiTrqedhMEBOS96IVG3zMGjrMwYWAzW5ZHt1de6np65b5fFQDjoItb3tFMl6lrwmqVHFuicTY/+rBotpBEmS+TbF1HvYij/29U6ik96/j/M4aK7VtdGMSZ5atQm5xBPzYQWnUM0hL6qOG6mz6IQnMVwsSRZADAFvaYINhPYwGAVcdE6HZg2wkMv4en7/0W0m3bseLgPB67/UtoMu8RITpV4A2/dDUOFSN4dQOu6YH/pDcIUC83BHQ5li3M3pbNj8I0VALFUbYR2d2kDCyZL+mIGSoBZEk0XV0BYGecuV5sRV7dTNeJrb+jma5jgNdR7cRjdVyqpT0O8E/smZyEP01JiG6K6TDvAxZ7StpAGQOtN7ivAW6/j3KxIGfCoNdFs1GT+CMmk9BLznEs9PsDVGp1tLsDmLaDc86/UNrblETkgE7uvaxNzH+b+x5BSRyHwsr4zCGMU9i1JdCKU5gfmLj63R8WwGWXlyFGAVFMQT/biwH279+HNaesgRd4whYZjgnD0jE3OIxNT3wfC4PDCPQeYsNHYgSINbY/cxlDrnHmr85BF2fD1XBGLEyXjkRXDF+9UEKJxNHiIqaoo11YwM6HH8QK3Ucxpt9YxnTl2aaZZ9kLga583TKqrFgpww19dDmdW63j8CDE2W98G/pGDb49hdiZQGLUcPmbroGpOSgbJfElDAwXdzx4O7ppW8XsaYxM82WinaxXLO3G0bofgq7bb79dPssIh+eee04OLgIVRmyQ+aKb+8n8yEEXARYX2tzcHG6++eahOPSlA69x0MUFEiPyF2CEs/jiZz6GiUIPDcuFEbZRMjnRGhzNdA1BV9bWEQ8k6rKYJRZJi8uyHHkffI8iXk0OefbPOYYtS1bPs8doPql6xupZ5f7iGQiT6ZXXdnuRIubcIyj3yONGTtEpASz9bNqLC0iTSCpFy9RRKauA1NypXrUildg+jpQhaq7nCqNEWrscqyY1z6qIjGMUqygpGcQ4STVdLwy6Rm1WMoNsbbAV65g6nnzsh/InW4u9blvCrMc3lpxPz8j9MZ51ZAE2Xvkp0GVIekK1MYGVa9eh46eInYZYR6TFGVzznn+Ox5/ch44LTC5ZhXXrzpbsNJkO1FX8hm2wuAnhuguoUHixOIdNn74F54XAdz/1V5js90X70q8CF918HRYbOg5qXSTlBImRIvQTVIpVRH6MJIoxPTmB7z14P0pFmrvm7UV1z2YGGvJ3daV0aSXydaiDry+mkBdedDE6vd5rHHS9kB5rvLVyDPN1FEgfrbWT+Zx5Wc89pQ1EQQATCz3uR9SakvCwTJrSurJ9k5GvU/qTRNLid/s9YZkD3xXHfwI0AjUC/e7Al/bi6lNOVR50YhWhtJeq+M7ZNaW5LBdpor0ozup2sYABW45wEFtNaa1d9/7fQ5pU0PFslGvT4h9pmo7YITHwmo4PmmmIR6RhGej4XWhOgs9/8a/RWFqEjzZi00U0BF1qYCDhyKNk5ioBvZnG0BMx5BkDXQwb0gWI1osl2GQAWy1MmiYsz8WRJ7ag0j6IUsRw+pcBujQIYGQh7Yc+AjJpE0swOwhx2gWXIq0tRVeribarNdBw3S+8B6ZWgAkLQd9D6gS47Z7PQS9zwt1CQPAZDGAXTOimhl6/c3xN1yc/+UnZHwlODhw4IG8MhebvfOc75VA52YX0uZkfXwvZLr6B9OuSUO80fRmvbxx0pRh4A1iaB8vo4snv34UDOx6CHbWgBwsoWxqMZMR0qZFT1f8SGlXiQyxhsFQP35JWS0z7FQlx5cg6W175naIyHxlEq0yfGbarAl8FcGX6ItF05bfYaxx0kcES+48c+GRMl6mrwN7nnt2FfreDcqmg2kRSCSUCwAikaBrO68VrT6YiDJhbGaNQKKJaa0iVSE8vm+yYzzBxH6ZNV3Y1FfsjR79e1k78T/dDQ9CVgUwF2rntKV6US4yak3LREd0UnfvnDx1Ed3FepmYH/a5UtuO6hRGnOtziM5ByfNBFlovTpD2aMxaKOGPDuZjvBUCxiW5cQMu38d4PfQRf+OI38enPfRk33nQz/sXv/T6SRAmGubkJ8CbQSiN0u3OoGQyej3DfH/0RzgkTbPmb2zBDgXsSwasBG99xBdxTp7ArmEVaptCX4csFpn3D0m14/QHq1Qq2btkE2xK5f6bpUjo/9RoVo0pgH/g0InYEaFG47AZ0aFdxQN1+/2cQdGXV/ZBmOLb1mJeJua7nZ1VIz/aeDXfgDZ3+aWpdYSsfwOFDB6VoJOiiMWrJUZYRLCApR2ERHmeRS9QTUsMlPRIy9YaF09adIVovasUkpkmmbZXRKiUWLKgatbr8DrIyTrko8pVBbGCAEjzUcPbFV2PV2ZciCBzY5SUIfE4sF2TTDCNqi2OZ4OakrlMqwo08RLqPr37zi4DjIbb6iM0BIsOX+0wx6ZShZ/E/knt7fNBF41RONXMPLnA/533mDtBkDBW7QfOH0NryEMovALoEzg+XXtYKH/rsKXPUmM/EYjcpkPtXc4rwNBv21Co012xA16gjcCbRDiy84503Q4MDJIwP05AaAT77959CbDNj1BLz8iDyZC9iLUlAZ5gjzeOQ6froRz+a5nqYqakpYbYefvhhfPCDH5TpxZP9wcVGvVo+iUnQdcYZZ2B6elpaqi/9MQ66gIHvomjFgH8YWnAQ3/7qp1DEAuLeERRNwAJbjKRxjxXSK/dathB5o/FmMUxHQBcjZ2jAKbl3cvCFSJKIllDyQSpTFzdeFROhQJdaRPkYbl6Nv6Yd6TlpSMdzOmGLji1LgxCmy4ApOoguDuzbI2CVbA07Y/w7q8VaowkquvwgFraRbSLfj4S1aDYmsHzFSgEEBMVhTKo4d1ZXQJgu7dy4TtbHCHSpNk9KOn/oFaRAFzE7N/jA7cMxNFhagie2/BCNalnWIRm/HHiqtTZqZMvRmvt+Heci8XqqqdyCaOW45jeefxGOLA6glyfRiR0E1gRm1p6L5aeci7u/849YvXY9Lrv8Ss47ydSuaeno87mVHEQxBbUBCokHvT2P73/6r3FGz8XWW7+I6XYHThxhUAIKG5ah+qZz0Gvq8Iw+goTeRzUszrdRLVUlvovtxfm5w5g7ciADXbltxIjp4stlFl6n3UG9wVioWDZuXkcKmtdv3CiH0fPai8d22k50Ab1czPITSOAZV/Kpl/HjMFyjlvYoO/VEL8JJ+PPSnjYQ+OFwkj7wfdRqNWnpP/P0NhlaIascBa6Erxdt5i8a4iUn0UyW8iBsTk1hjukllSo0w8bBI7O48uprMNdaEAafG5a6y7OCPVcbsp1oGQgTgo4Emm3DSy0MEgehOYFOVMW73v+7gDkBOE34LrstBihJmpubRb1Zw9Lly2FwApOcs5ZiYTCHI4v78L1N98CqRUPQlegC0TLQpTTOiulKFNNFMkI9WWkvEnT5cSoFMIO5DV6bFCgEAQzXRSPo48gj94lH3/GYrh8NupT8JhFTAbWKWXz3/QB2bQpzvoZTL7wcYWkGPb2GxcDCDb94Mwy9jDTWUTIK4sC/o7UVT+3egoWFFsrVosQS+ZGHOFE2EnJGZPVmLq/QPv7xj8vfqXciCGFLkUwXHwyIPtmnF/n8cz0X2a283cgpRjJd/NpLe4x2TPIcAZkn+DCCI9Ddg7j/rs8i7u5DoxAjDXrqCMpAkWiNxARuNGXByoMVu9QhmQBe8ScKRAnbxfF76c0rpky0S7xByNDIjTuqvoV2GDqLZ8dhxoqNcw9HveaXu2m/tAv3k/9upQdVr344EZepRAiKANmwHn3kYdSrZRGhlos2Yup74lDahbzOtIPgdebUGatFshSN5hIsW75aEgE4rcivk91iRaTnlYyk3Ct93cn5GG/7jBszZq+H64trjtU0iwvbQq1cxMMPfU+uJ8Erw67Fby67APK3sQEOOpaHBB5JilqNqQu8J+hmHorRbKDR4R9IwgDUj1UrNcysWAtPL2ExtIHqShwZmLjhvb8Gu7IUfmTBcapi78ARePrVUQ9WKhcQRz4iv4dKyQDmDuCRO25H4/Ah1PYfwLNfuQsr2X4JXMwXgTf+3nuxM5qHVk4R6swVZDsnELNWPoqUVaQxdu54mlWPHH6eN4BpGbBt5ta5EslF4Bkycsuh3gwKdEkOoyatxtVrT8HCAgPpK8IaUodJzyVqCqmZpcHoaP28nHV0AsjpJw3+8pvgKC3XsXfGsb/0Z1dIL/t3ZtQMTi0yWD4hk2TJGTHotrF35zOolwpMfkbgKzmD7EO0ZtF12Loha9EqlBCy/tYshLEmBfx551+IzmJXMV08Q8a8QQmOeDpQSO5YjKgjI6ZsciJYcFGCb9QxHxTxrn/+ESRGA7rTxJ13/QPuu/9BMWo9dPAQZpYuxcTEFD784Q+jVCkL88wJxsjwcMfdf4vYHiA0XLGPEOuI7KwaGcHK4TRsMx7FTIllRCoT6DQtNuIEBergogh6EKIRupj9wXdgtmfRrJTEKJz2PwXTEO2bSp1R7UoWQmpjGqVk8BokNvf/AJZmwDYcSR6JjCKicgPLNl6IfmkCPaOCvlbBijXrsfGsi2GlRRTA4YMe2pjFw48/iL2H9kBzUjSma2h153kwQzcZg6Z6BnqSB5nr0P7H//gfKcEIN0GlcYkwOTmJ+++/H+94xzteRvvt1XX85FEU/FPE1dKLDnDttdfKE30xc9Qf9Wq4XfbiCEUK55J5pIvP4b6vE3TtR1EfoORQH6em53ITODrv0oOLH2qB5U7Eo980ZFSyw0sh5Fy3Ndqj1U2bg67jP9MX31dPYNN+pd9qmUZXizln9EasgmqWNapVfP+hBzHVbAhbw0ox8Fw54Hm7y3oIlYmlmNBSWxelcIo11BpTmFqyAoOBLwDNMDT4Xh+0rrNsDQO3D5MxTccdm3+lL86P8/uVb85oI1QiV1UPK2pePsPNiRltlomCY2HTPz6CSqkobY7c52sIuoaTampdyQQoLSHo9q7pYqY5Mz0j4+qtbg9aqSw6FocVvaFh0OvhdZdchtleBN9sYCGtYjGp4F0f/D34aRmGXYdlV+D2XDGqZfth4HmolIvQ0wj9hVmUKaZMeljc+ih2fudubDQsfPdP/hzr7CL8vouWDbzx938Zu8I5oJwiMZW3nVJoZtFhBu1GdDz91FMCuvjaaQhrmroIl6nXoK4mSXh/K0ZPGtdZVJQwhpqBszeeK0H09XpNiaS5XxQcAZ8cxqAWZlwj9uO8a0eDfOmn//xxEl6BXEAuGYi6gVAAj/I/swwNBS3Fjq2bUaJeMQ6kUKTZdcyg5oSpEAYcCY2PBegbdhFekEhObK0+iaUzK2CbjppalJFuskccJ4klnodFfB5ALfmz2URjDEsMil29ioExgat/+TfgxyV8/C8/gyee2oFdu54T9ondgGZjEjt27MT6M8/Cxz/xMQShB7OoYcGbw99/9y4ElovQpGu7L7YRbOgprjhzrOTglwj8x0Yqjvm7nJB8+nLeASZdMRKgHrqw9jyDxWeeQN0xkXo9aP4AlYIFb6CcGIKYhIbSkal9jaQH/y2K+hOEDqdFQzgwUTCKCPwUvUiDMTGNwqpToC1fhbbBWKAKYq2Ka99yI0paFaW0JMbI7WQe3/zuXegRaJo+7IaFRXcBIUKJyEop9Ux1GAlzM9nxykBXHu9AlovAi7YKd999N971rne9zAm/V88dkDMgKissRLlclj83bNggwwIn8uBB3Y9jAV1mNAcMDmArU9YPP4NBay+WTJQRRe6w/SLtmmNA19B9eNxWcGwTzW0fxoHX+HNW05En8ipey6ArRbVUwuOPbRaWhhE1tqlJLiBBFx9c79Rp8cClHxc3ND9MJVzZsErYsOE8dHt8DykgJVPKPL6YhalM/aTDWIkTeQ9eqZ/NcvKGv/75oIvtU4IP2kXYBjMKUzz5xFZpOTLLOB/dGJYEY/YAqqtBo0e2ITVUqw14fgTPi0TgSw1Ix+3C9/uoF20UTQNzhw/jbVe9Hdv3zsKeXIV2WsURz8K7f/ffo9PyUW0ug6YV4A5UtAmjmVwyTRK7lSDotWEmLgwrAtxFPHrLp3COYeO+P/5TrKGOxA8QNiyse/dVCFdWMBe1EJk8tFSYt0AgTnYxPkrXsH3bNkSBh2qpiNDn+DdH+XW4Ljf1AhIWVWTqhu1ZIwNehKMGzlq/QXJQHRpKskLnlDKtRwYD9TnKA17WQzEER7fzXtY/9PMfeoWugJwFotnVkAjoonpQxSdZugZbS7H7qSdhpUqjSMaZ/7ENGGnU85rC/rBJpzGX0WCkVYIgZNu9gGKhgpUrVolxL4ENh4AiJHBDT9qAHNASM2Ou1Ax0qdaehYD5g3oVYWEa2w/28OF/+R/w+jddg3VnnoN/+3/+R3zyk3+Byy69HG+/9np85St34Bt33oU/+uP/imXLZ1BrlNHyZ3H/P96DhWAOIYX0po+EyQ4SSq3KDDWleHzQlfEMw+JPgBIB1xjoqoUeVoVd7HjoPhiRj0IaIuq1UabmViQ4KrRnBLoUsFNnMFuhCTxG+OhUapkwUwthkGKQGAiKFUT1KSw55wIsaAX4Vl0yKN/9jvfDTstw4oJIg7pYwK1f+wLsmoWkEMM3yOyFGAT07nJE/kOWy0iYSkPQpUHaiwQh7CPTFJXtN9JymzZtwu/8zu/ItN/J/MhjgLiQScNS38XXS+PXK6644oReGpePx360Fil2y3IRHdqGH9x7B8LuIdTKuoTm5gcTF07ew2aFMc50SbU8xmjlT+x4LNe4IiKneI5b7B4Dxo5fEJ/koCsz2js+06Ug7b7ndosmgtUNdY3cvAgaeMV50EoSgwZlHMgJIraJEsb7WNiw4XwMBp4cjipPjh46AQz6N/GwlTPzeAaRJ7S0/sl+eHyJjBiXrGEtMx9qcIMbFSeWtDTGgX17RRNHMKYmavOBgiyKY9id5ASPh1K5jlR3EKemXNc44Tg1Q9wJegMMevNolosoOxYOHzyIa95+A7Y+swfVpadgYDYw69t48/W/DLu2DHZ5iiYNsjlyiortX/oaBWwXm4Cjp0j8DmK3BSsa4L6//kucrZt47P/7PJb0PFhhBL1ZgHX+qVj7lvOx1z+EwMpBF+twFUMioEvTcPjAfrRbc2KZQSNisg22Te8/tgdtpIlaOzKRJVNZHHpXf/JzzGDk2D7biAyIprs/Gb8gDLKg7Bw8vdy3/CS+f1/uS36N/JwCXVmaBo1NyQxnr81isLgG7N72FBLPhQ1qu7g3cegqpteE2AnFnmpXc4IwosM9gVnKoSq25jSsP2ujtM2pV7IKjlgO+RTAa7Q6URYVsnKP0lMRdBXh6RUc6ALL112Ilm/hrz53O37/3/wBrnjzVfivf/Qn4i/53/74v+Gpp57Gb//mb0s80E3v/kU8t38XpldP4va7boXZ1ITpig1PmK70KNBFP+IXBl058JJzcwx05YxXNfQw0ZnF9ofugx0HmK6VEHfbILQs2RZ8Fkl0BhgyXRlzL6CLBqwJXD0S3ZXN1JiIWZc6Qt1Gz7DRNgtYddEb0LMr0GpL0WrHeO+NvwoHFaQezwsTvaSD+x65FwteC6HpI2T2sh3LQAGlCGnEazvOdGWgi0ArN0fNNU87duzA5ZdfPnSpP1nXuaSUMyxa06StKO6/WZbYDeqzyzoAACAASURBVDfcoDa+l/ngUeNnoMtd2ItaKQTCeXzlf/4xpioaimaENOY4q5DGQt+OL3Bp4mTtsRcDXcOvj8/LjWm3ZIG+AOM1Drae/z0n8aYtTz0TgWfvoerfq6slM2ZJgu7iAuZnDyl/KVL0GX3PkWlJmc+4beq2CBuo0oNuQzcKWLX6NGFrKIzmMINGMSjF45pqx9O64GTv7+TtxdHyySS3GeiifpAHBH3NuFl57gAHD+wXkT2vCXkeDimM8s/Um8HVXq1NojMI4cUm3NBAmDownCoOz7WxbGYCjt6G2zmEasFGpWCjvdDC699wGZ47NA+nuRzdtIxOWoLVWI2rbrwZMYpI9QJMsyiGw0wFMSwLbhyIeLXs0N4iQOrOQ/O7+M4t/wvLO110vvUA0h27UfBiRDbQnrLw+vddjVbJhUf9JW1Y5JWwHZGxXZz0iiPs2vGMVMYyzh6TpaO3khrXT5HrVI4GXfxuanSWLV8pAxsMtSc4pJyB+rY88UBtPydCVZ/E9+/L3HdfKz8m5wGzdXUDicH1p9rbXA2c96Eb3fzBg2jPzYK5BvTqCkKuowCmQz2hjjhUzvUEM5EUAEpLRAKVWtXzzrsIA5cej2wnGkpnlMXxsL0o0/FjpqLCdMFESHZHryAuTKHlWTjv0mvwf/0/H8OFl7wFv3Tzr+LRTY/hYx/7U/zZJ/4cX7r9S/jW3d/CRz/6H3HOuRtRn6ygEywgsnx8/d6vZkwXQRef3zjT9RJBVwa8CFQJwqqhj0b7CI48uQVRbxFLKkWkvTYDJVEvF8U9XoaDxLtSaVZVe1G1GAm6Al1p4wymUfAacUDHKmJgMofRxIrzXwe/3IQzsQp7DnZw5VtvxLKJNdAjZevRo4zBa+H+R76DxaAFu2HCSweItQhRGsFklBwLTGkvZqfVf//v/z3l4cEHK36CE7bgyHAdPHhQAqJP5sd4RAxfJwcGCLz4eeq6XnoM0OhqCOhi+4VJ6u4sHPQB9zC+/oX/iboToaB7gICucEw8n82HZf3zoSYpBw3HoaOOYiPGW4+ZluQo5mv8zTpmPx7Xt47+mZN40x4+9bEQmmNc+NkS40HJg5Mj1/6gL9Q92RuazjKbMtdYRjHjMnjoGjIBpOk2mhNL0WhMCvDiCDD7+Jw6jZNA2o0nNegaW1jjUUb5RBrXCP3jCFyJDWjem0axDCdsf+YZGZEm0BGwJdOhqmIeTjPCgBeydVKEVmjgie37sOnxLupTBeza4+GaK8/GuuUGNH8OHGkoWAaSKMT00uUwy3X4ehGx00QnKWLOtfC+3/p9JJGDCAXYxSqSSEfkJ5LBGGop3GAAPY1h60oKrCUuDjxwD/qbt6CxYw923/0d1P0QA9/HXAF48wevw1zdlTggCvLZWiaEEsduMY/UUCkV8PiWLQK+bB6MgS+gi+aQpsl1p0yOFcRXQEvd4YrxolHlKaeuk8B0sg1OoaCGCCic5tj7C4KuHweIZd/zc03XSXlEKT9N5buoQL9aexyU0rl2NB1aFGPvs88iZXemzKSYgeim6I9HJgspPU1YaIZIUpqsxtBMVf5wsOPMs86R/SyKNAH9omMVG4NE9j8xSM29IzOPLHpoUeUU6CUkhUnsawV432/9G/zhR/9fPLH9AK694Sa8573vxy/9yvtRcBhFl+ANr78Ef/AHf4Butw3NSmCWNRxc3Iv7Hr13CLpig6BLlTaj9uLIniarlY96L3NtqdJhqRYj/+T/V8IAyzkpOHsAB3ZugxN5sCMPab+LRqUIxpeJjZLoKzPQlRlC8+cJPgm6eP3MmLo51s8GErOAAZku3UL11DOgNZeiPHMKntk9i3XrLsDFF1yOklkX4f2ivwjd0QVcLnjzArpC3Udqkn0PZKqeEiC2GIeg62Mf+5jEAFHPRbCVR//QLPXee+8dureflKtarKxU1co/2VIkmMyjji677DJhK17ug1uez6DLyEOJSeNRG+gcwP6dW/Dc048iGszB1gKYCGCkpHFzsWLmhCR9CeXM+2PVu2OAQr6fTMMxn8tfS76Aj92P8/8fMV6vBdCVqwRySwd1FWSD0TQUbRtPbN2CarEAt98Rs09ab3DT4Q3H6k/TqTui7w2vh4EkZbVowLRKWL3mNNEg9QZ9ydTiB0EXDWs5HXPSMl1573rIEo4GNvLrR5Eu1wpbi/zwBgM0ajU8/vjjsC22ClXYLMGOAl1ZRqFs5SasYgMhCmj1gW9+5ykcXADeffNN+NytX0WzouN9165H1ejxzZCfJxs58HxsOO8iLHA8vTyBlm8gKS7BVTd+AChOIogs2KUG4pBvInuBJiKLfDKNTQMYCGFrPsx4AMztx+N/+0WcujjA9z/zBayAAZf5mSXg0n92A45U+uiXYqQGK2IgzHRdXDxk8mgeueWHm+DoGooZaGfgN1MjaFfBkNsR6MoAl2zwCnSRbWD4NdusXCqMDOKIv+0UhDFli/b4TFem1xpuTj8ChP0cdL3cLfwV/TnZgzPQxcXG9Zd3YWjLQAVl2SnjqcefROj5aNQq8L0BIkbRODZCsu+poywJdE5Vk4kPpRCSHAXNwMTUclTrk7KP0ZoiD6an5inMfKRG8gB1OcQfS7OlxRhbdZlkPP2cSxFoNXzpznvhpzb+9b/5A3z0D/8LVqxciempaVxz5dVoclgp8FCuF+ElPXFs/9q3viKgS7UY2dYkyFHSGhk+ydJUjge4xs+yvL0owCsT0pejEM1+B5NajKce/QGSbgvTRRvJoIMS/fto3koNQ5bKON4XUb8/RUDWj9IJRiLRsJVGx9Ax0Az0zQL8ahO11adj+tSN2LlvAXZhCd5+7btQsuvQNFNkDYuDBXxv8wNoh4vw9D7sqgkvpkEyp55pGUWQSO11xnR94hOfSPlLmU9ILZfoW9JU2opPPvkkrrrqKiXsy9pybNGJ3sEgelbGlK/mxzjo4oh27tdFMeuKFStw5plnytNX1g2JfOQu9Xmr9YVeHxc7N/owHKDESfOwDXjzQNzBA3fdimQwCzt1YaY+3ViGB9KQl0lZTZuiC8qfJ3+XGNkRDOg6IkYT0M6AjIzco6o1oZ40WQQ17SJmd6yQJGVeuQ3zZ5QVnjpMj55zfH5T6dX8Ph73uY3hxeGrOYrp4v2dYGqiie/e9x1M1mtiTUArgBIjZERAr6Z4lO2B0vMQdKUpW4oa/CDFhRddIv5dfXcgDsxFydjqwRIhag5PTrqrN+YnMnrux+AwmYyiuz99z+JQtclLhSKe3rZNiXB1FjX02Mk+hPVSQJQVsxfq0JwG+rGDJ3cdwaOPz+KMczfi/ocex5VvOgfnrk7RsAbCRsZBICa2rYVFXPyGS9HqeQjNMnqJA5SW4Irr3gNjci1C34BRaCAMKTa2EacaApq0GuQHEqSxBz0awNF8YDCPx279G0ztO4xHv3AbVoSAGQboayne+CtXY2FJiHYhIqpUQxTUyxAIZblynNbcsW3bcIJR4/BEzOxJD7VaBTHjkIShkJNPVdTU08iH8iG7/E1vwbO798AplMBwb2Z3Eny5niu5d2zf5oetmrAmmItFFjE0/ZUW+AsBr5+jrpPw7hvNQagtXLX9hOmSclG8HaMIaLe6mD08i0qpBC2NBCyVSjZcL4JmVlSwukYLFdYfnMSOZLhEswrSyp9ZuhqGVZT716R2VUvgDzooFggyFPMkE/bDKVxdxPShZmO+F2FqxRk4uBDhxvf/NrqugV37FnDG2RfhwMFZTE1OCdvl0M/QV4UojBhe3ENgevjmd+9EO2ghtn1xqg95FpqGFGy8DzR2IvKy9XjLO5M8DpmuDHAReJWiCNV+FyWvh11bfwg76KOShqgQ1AUudJomCz7J8x5HYpQcdFEcwVdO0EWAxO/1Uw2upsO1CuhaJcyccQ6WnHI2DrUjpHoNb7vynXCsOsIoRcEs4lD7EObdWTy2Y7O0GLViCt1J0Pd6sE1bwJY0SMZBFw94CcLMQjbzkOhutyvs0Jo1a+RPfp4eXmSHcquFk93H67rrrhtqvnJGLAdd4wDseDe1OqYT+OEARUuH35uFY0fCeH3tM3+OJRUGZ83DEuAVZNquvP3C1cRDgmJ7teCF6hUApUAVARQXMX2OcjDMay9BqFIlAIPAh1PkFFUsByQ38Tzehv9GSJAhuED54We8bkYk8wvPtzc8aTawzNJg+CqGbZ4hzhSrg+VLl+KhB+4XoEVm3ev3harntaEjsTrMqOTJPaZ4cHIzYCyHho3nXKBMUyPS95Bg08VOC+VKCQmNmU7Wmf2hJu75XEs+mMA1ZZumtBC4aZdLZQFg87NzmJ8/onIJZUboOKALJiLNgV5sYmGg4fHtB7F52zxOPWs9fvDDp/D680/DpetLiulKEmkHMKKJ4b0bzz0XfUbrOFV0IhPd2MHEqvW46G2/iCAqwChNwPOBslmSZsViHMhEV4nrn7mmfhdO7ELzWvje33weqzt9hFufROvhzTD7ffhJgsmNSzFz1Qa0nIBBp4i4NqjXI/NJ0+KQpqkO2gvzmD98WHQ14tefxGIfwfef+hoelKqqYW6nijWSyaxUw2K7g6uvvQ4HDhyGUywjjBO4ri+5ndw7ZQ+hh1J+zxM4UmuTxghpfjksanPQdezJdPJrCk+a/eYn/USHFU4Wqj7U9rF0YMPdQr0+g+89+AhKhaqsEaZC1Ksl9LoL4sUVoSJtwxLtJtMBDCNAp7cg7K9ZKCPWS1i68hSYVlFY6iRwUTBS1EqmMMJhyOxYdSblrBNb5GS7CLzcyECpsRwLAxPXvPtDSI0mUJgCrLrYU0hMnUZ7FQPt+TbKlTLiNBDbiF68iO0HtuGxnZsQ6AMkViSgi7ou27FlsI16zBcEXWMFdC6m5/RiDsAKUYwm7X7mj2Bu9zOw/T60zhyato500EfBVJSDMg8as8IZemfSXF4VLDJFmnHOEQddDBOuYaOjOzj1gkvgWXUEZh1eXMSylWfgwgsvR78fol5uYhBzYjHA3z/4Dcy7RwR0Fesq/FrIj5zlyq0w2F7MI3EIvPjgoZ0DsW3btuH666+XDWK8/cjvFWblVc50vdh9wtfG10FQQyCZv+78df1ozZcCXQO3I1Ep7dZB1BsO4M7hM3/2X3HK0goMfwFO2oeZeuysj1UVOegyBHRJbSNj6ip9iiCKjttk5HjtaazIr3Figt9LxpEfqaGhVC7L1yW2ybaFleTXGJJdLJWGCCRng8aP2Cwc4cUu06vz61moqQJdCliOmjKqqqEn11SzifnZI5g7dEj0XBRYUhTOpRtJ8LgCXcpPTTFXOeiiYJsb1opVa+EFPgybhyrQ7S2i3qgj8AhqT1KmQWhvxVSr6zdmcpqxKnEYw7HpK9UXhovMrKWzUnXw9FNPIElcAV2qxaimF9XVUJFCfS+Bn9iIjCrueWA79s8BV91wGe6480EsXwK8+6r1KBsD2Zy43otFRzJHT1u3DinNahNd2K7EaWL7gQ5u/lcfRYoKBkkBjlOnOzFMp4BOGot3Ec0i6fnlpBTTL0LTPDxy2+fh7H4OK3ounvjKnXC6LsolCx0nxMUfugYtx0fM4oYxHuQJmKxlKN8uarfKpSK2PbFVvLpCt49yoSDAyPddYZNlEGO8G0hknn1wInbFytUwaLLLLFXdUtouBqkzD9LmdFVmoEhrDqrEJOVA7dCjlfVz0PXq3IRO7FkNHatoCZGBLtWapsN7AbbTwN79c9iy+SnMHpmF2/dxwbnrUGEmqG7h0S27sLDYR7Ou3N0vfeN6kUr0/RBbt+3EBZdcgR2792H3nv0ygXv1Wy/DRNnCRIVt9hZMGZ8k359JVbKWn/KcM9FzYxjFSfRCB9d/8F8CaQNwpuT+081SZifDlk+KbqeHRrOOhYU5+OkA1WlGCfVwxz1fRmR76EcdFKsOeoOuMHuFYkGMqNVuoR55SZEXffnV5XZ0rK6rEMeoBiHKoY/ewT1o792FWuLDdLswQ098/0Z70Sjjc2RYnidmKBsJMR6X9qqGMANdgVPBxClnobLsNJnmnO8DsVHB9b/wXokEMlJLCndPG+DOe7+GwPIQGB40O5UcRhaoQndk1k5SItEyQoX9qqBrfuTtQ36eLcYPfOAD2L9//xCUEJzwgOfjRMxFT2y5/mR++tJLL5Wwb4lUyEKxc13bi2czEnJFcN2eTJZ0O3Oolk3Aa+HvvvxZWMECCnEbTtqTNqNOoaMwK7mUkO1FzqgoSE+gRZAnMxasfmPVdpAxc7Y/Y6aYh6IDIDDmqDDF3awacgEmvUHEuV7T5fPtbkdR1i9grnrygy51mwpsHb5GVf3LDRfHokViVuCWTY+iwMoqpg6PIJsj2EpjkIMuddsrvyrRJJllzLU6uPyKt2B2oSWAi3mDrtcXQMtw5JMVdImQdzg9O9ZelTZDdl0TskclzM+1MNGcgD/wpKW6bOkyfE/YQ776/MDIJkaHoEtHsdJEEFPjYOErd23BbBu47h2X4O57fiDajJvfeRYczZW1rZhlMrsBliyZQrXRxCCMUWxMw9Uq6MRFXHnz70ilvf9gF9Mza5BSSF8soUPDR+79NLKNQkyUC4DfAYIFoLeAp794G1YMPPzgs3+DqSiBEUWYR4A3/4sb0C6EGMSh6DtiTiZS70IgaShvv5npKTz43fvQrFXRW2yJXxkZuYXFBZRrtSwHlfYanGxlvmdeuzOs3pJ20YaN52B2tgXNsOAUiiiVKvDCABGtJDLGSzHsqdIaklUTvVf+GAdd+dGUs1wnKej/yWzhJ/W/okBXroVUACSByXh5xChhoZugO0jx6Vv+Dtdfd/n/z957QFl2lteC+554861c1TlLHaRWDi0JIQSSABEswCBhwGA/PA4w42WzxsP4zZv1/GzznmGwmcFgkkkCCZGMRBBCKCAhlOigVuycuyvdHE4+s/b3n1NV3Wq1pBYg2n63V62qul03nXP+/9///va3N+64/X4sXZjHKy45H3v27MfPH9qNBQsHcclFZ2J6fB/mz+sXkf223fuw5+AkioPzsXHrXrzjhuvwta98F2MDwAf/6O2o2BHqk/tRLJBpCoXlki9tNreXjFepMoSWo6Eb5nD5698J9C1DHJfRDnMwsyVMTUxgbHhEwEW32ZXp08rqcKIuQstDL9PCd3/8TZiVDKrdKQzPH0Sn15Iwb5IFnq9MMuZewarMefRplSt9jpCec4cdRCj4AQYNDd7UEezc+BAWFSwEtQnkYmW4nNT9Z4T0KbSb1ZCpMaY2i2rnJKBL0+HoJlwzD8cs4fQLL0czzMLRSnAiG1de8yYYegGFTBndoCsGYjd+/ysYWTaEQ7UDsEsWmq2GOPer934cTZeiyJO3lHRQ8DeCrne+852i+eKEIp03CQigtxdLkKfyjdFH559/vrBDKeAkACOYJFt0YlDJDhDmLAXiySGByiFzoHpoH96Bh++6DaY7hWzcghV1RdclZawZ0KVRXgTLtBTbxgzGgHmMqoTIa0bAYKKpEUCWfElXRCaD/v6KAGBStdwx8+fD4+PyGmPz5slOWrpi0s6Y9ApPsrgUwj9Fb/Le1USVZvypYTMLuthxx3LiyNAgHn3wQRFqZ5kvJu7i7DaTFqIEdKXfFQtJ0BXHHDw9vObq12L/oUNwAleVlZLMQZaAT3XQxQkhtdlI40Fmt54Z5HJ51KZrot9oN9tweh4WzF8oJdtKgbpBVSabFanMUvqOR4f/DMxsGZO1NjZumUC7S60T8IpLFmPJWBYGOLeoMGkVzMsgegOLly6BTjd7mDgw3YM9uBSvevPvA0Mr4Ac2XF9H0S5I9M6U50pgdvXgOLY/thXju3bgyc0PopgL8X/80Xvx9I9/iGVhhG//3adwxmAOA7aN6aCBC959DZyKjrbvohN6yBSz8OmMT9NTCToFKuUSHnnoAYwMEnR25NoZ6OuTKJ9Wtys+PxyPYiIr8VMZEeFzOWWe5+Ej47jwog3i91au9Et80eT0NA4cOoylq1ZJPmMq01Dm3ElbfaL1UazXnOM7wweo6/RUvf5O0VnnV/q2Z0EXNy7JXMayPHLwUURkDOB/fOyL6LrADTe8DXt2bsPa01ei16S7wDge3bJdTL43XHAmMkEHpq7sn275tx9gaMFSPPr4HgERf/N3f4vQ62AgH+PI3idRMnoo5yg274hEgH/DUht1jWqDzuuNGaK8vwA3LiKTn4fzr3grCiOnAfYwJuptCYY3NUNYqP27D+DwwUNCSV146bloh0100MCDW+9HDy0cmNqLUj/Hq49ury2vwIaSY0GXAM9jGsTkSp/j18WfbeYyOh76qG2uTWDbIw9gQU5DplVDWQcyJCSS/GJlJZRSDMmaJ5BHaaWVTCItswK+psHVTbQiA9mhhdD65sEaWIS4MIz9Ux28+91/ipbjYSA7JNmtZLpu/9kP0c200Q5bMHIa7JwluGmW6Up4Nwrp0wFP4JHmE6blQ9pGLF++HMuWLRPAxb/hd/5/Kq7/lV6Fv+En4+egristyZFR4udjUwEBDDsdn/vGTES26pJgjMXl3OnVYaEH3fBw6+f/EX16B7moBYslRgFdoUo3p2iPJnYh/Y9seQmCPJ6grGiPdCkZCpvVcwSQscyTz+cEmE1PT6M2NSWaJTJzvHJK5bKUOxrtJrL5PJYsW5okqceyo06Bl/iziGZMmV6e8qBLymIKaCV9oTNMF8uITqeLYi6HXTu2w+91pSON5p5kEjJJ+7QCXmnnnfAM4gPFDkbaR6xbfw5anQ7adCJnjiO7VgUgJFq53/B1+6t4ObX7YitzstniccyoTYFCsoq04XXX7fZQLqpyqu+FKJcq2L97J7zOtFiizE7U6aStds7cyFb6uLv1xGyWESWabiNfKKPXbcCImcVIj61YSuOMBxIfLNfBmevXY6paBayidC3W/Cwued0N4pIdWIPYuecItj3+DMarVWzcvg2tTg+dyTo0x8Oy4UFMHtyFXNbHjTd/Cdu+eTOK4xPYftuPUGq24U03oFc0LLryTJRWjCEwNNTdDsAMR0tHO3DFgJLoifmKB/buRhyqXLdadRr9lbIkGeRLKt6HofRkVRmZJI0EKVMdRvK5zj3vAlRrDezdu188u2i2my0UMbZwMTTKGqi/pGqaEWEqlV26Gxk9dXzAlS5V/xN0/SrGwsv1HEeDLmXpQD2XD9qglODEFXzko1+SsUSX+bHhQZy2fDEqeRP33/9zTLcCSUbI6wFOW7YAK5ctlKig73z/Xlx3/fX45OdvRmVkWAxVp8ar+PCfvwNGMI2xioaBggbfIWkSqYDpGdCVAnw2c1lwAwN6bgSdqIwrbvgApiZ87DrSxXTTkXSKA3v3Y8/2PWjVmqKfPX31Kvz13/yfmGodgVXWcLC1DxufeRi17iR8uKKJ5caCVRpmnqa3uSXGGdA15860vJh+t8IYOS9CIQygtWuY3P4EtNo4SqGLPnYzd1rCSqtjmoIu9Wop+6TcA/j7bMWDG89A0+BpJtqsdvSNYXjFeoT5IUSFYUz3Ypx5/mVYMLICRqzDyBjooIWqPy0lxmyfjYnaOIZGB2Vtnpln02InQRdBBm9kdaRjjoN/Tkffnj17xK8rdXTnExGspIzQy3XB/qpeN9V1pfmMc+0zThyIzbbDQAzr2PEkRpGRBy1ow/BruPXrn8GA0UUuakqJUY8JjtSiRumx7FKjjJis8bXleBqmgC4e41ajKfRku9VGq9lMWDCl+yLwYpxNnudMgkEVU6Ach1WWYK5YwMLFi4TpYhktBV3qiuNu/N8/6BLXZ37ekB07HXFTp4WE5C/SZ0vYZaVrmAu6uAOirougy8oWkS2UMTw2hp7nINZiCUllNyzLiydOv/xVXaW/+ueRrhr6xyRqBumeOhZ0Je0esWR8souR/lLiLAhLj7F3x1ZhugSjMaMxbWZIsgjFDjjOwHF9DA4MS/bixMQUhgaHZexouiflDYIudvTxus9ls6hXp7Bhwwa0ez2A7e56GYdbMYLiQuyrx7jtrkdQbbio5EooDwyiHoUolftghzoWlPuxamwUT2x+CNt3bMKNn/44dvzsLgy1WhirNfHUnXejfXCaWmCESwpYffl5KA71Y7LTRED/I0tHl1YYtiEAiEw2DSSffvJxzB8ZQrvVQLFQQK1ex8rTV0tHdLNeFwaMIntxBGJHIhcDei2JwN6AadloNFVZmuwWQVeQMTA0OopisSQO2p74gJkiEfA8RyKH/ifo+tVf+78tz5iCLloKycIvcMSCj4JYNPj6IP7hnz6PeivCNde8Hvfe/VMEjov3v/ftuOeee3DaunOEYf3JD36E4T4db772Ghw4cAg/f2QLrnrDW/HlW25DJ4jxn//LX+MfP/rfMK8/g7/403ciF9cBty5WRuLZJYCLwEuxXIr14dpko94OEGgVIDuGV77+9/HVf7sHN33vXmh2CY16FWeuXYdtT2zDJRduQLvVxMpVK/AnH/xfpFuRMTlkub75o5vQN1ZCtTUJM2eI3QrxhLJ0eHZ58YWALjME8iGQo+7Sd4D6BPZufBBDZox+IwOnURN7oOcDXWrbLCYbMv8p0MUSo4kuTDQiE4vWno+4OIK4PAaXAdihidde82YUUcDefXtg95MVa+LhJx+Cp7sIMgxcYnMi54Jkc5uCLgZezw2D5s9pmY0gjNFATz31FN7znvfIhMgvLjZpPhnZmVP5RmbviiuumCmZ8vPzM7Jp4PkbBdjR5cDn5Gqx3OHDsmn530XYPIxtG+/B5I5HUIgasMImClYMz+3RnwIxIxzEmEWlqNPygbv8rGVLubHdbIpwskuxraFL277qclK6L/4uBp+uB9u2ZCfDaBHG2LDziv5AfhRjzbp18Hy2wdN7iroZPl4NbYm1mdPBdsqdx7QknuqPZvcwiukikxhE0rXo9Rxpdnj6yccUgSE7m6SQI7upVNApBi6JJzQBgw7NtNFzPZyx/mwBXexqY3mxCYMhHAAAIABJREFUWCqKpcepCrqI0lMhfQqa0g5OhaKS5gTJh9MQeIFcm1J28AMMlAvY8fhGaFFqQpiwXOICrUq+NAPt9pwZVjCfL6DX7Qlj67kuL0v5PzpoGyz70rxY2N0uzj77bHQdD6Fmo+ZkoJXmwcuOoW/RWnzupu9j6cozEUUGFi5aiqGxMSxdsgxDff0YLJXYQYF7fvIjfOlf/xl//J7rMWJGiPfvRf/EJB668SYsCWk+GeCwFeK8N70C5qJBjHstBLYmYcAsgWi2gSa7u/SMeJPt3r4dS8cWSCkxV8yj1epAo0eY72P3rp0q/DsMJKyYZBV1g3Il6To6nR4KxZJoWGw7B4ft9VYWrZ6PpStWIZfLCrhjyZICY2EfkrGayouPdoxQFEDaQPJbNXaParB8Lh6d9x+nOWDOY0/0yPSzp9rD9PMfzds/+xlmnz4ZtS/JpvBENh7HQolnnyEpp0sZmr11SXmRlkCwEKAAH2V4qOCmW27H5q2H8IEP/CG+8NkvoFIAfvctb8CBQ4cw3vRxwYUX4iuf+wLsDPC+d12LTRs3Ioh0nHHORfjmrXeg2urirz78V/iHj/w9mAX/X/7qndK80q4fEcNoKiQYxyMylESxTp2m0iYynKOIjmcjtIax6uyrsK8a44f3bEaxbwyjwyPYsW07fvD9H+Gun96NcqmEVqcNO28iY0XoBA3ERoAvfeuzmLdsBNXuBGiSGmkheq6DXDb/rPlzbk9KyrqrdUrtP8R+AYCArkiD2ethUA9hdWp44t4fY0Hegul1kXEd2MKkKdZ9rlyfmyJV9jPUpJVuOEX+ozo5yXbpuRJ6GQt1Aq8zzkdQHkY1MBBky1hz5rkSZL1580aUhys4Uj+CyI7R7DUxPG8YzXZTdTOnQvoUdFFIn1olEEARfUpXXHrANQ1kuv7wD/9Q6pP8kh2+ZIkpfdepfKN2iqVT2mKkN342lhvFH+uE3ZkxQnYwseSqUSxMNimCrfuwwjp0dxx33vTPKMV1ZDrjGC5n0WrUZMcbMTNOOhTZHWZKHEPg+cJ05ewsPMdFvVZDdXpKABZLHBSAUSsi5zEOERDsJQJyMTxImAYOIHaeUJN02ulnSNmFE71qlqCTNkX7XuIBlDBup+JJVCvOHI8tNUmonYVKdY/DDGzDgtvtYrC/hMceexSIXRRyDLruSms1vZVUsxi/K0aHFJhM4AS7GQ2O5+Osc88RY0uCbL6SdJ5ROH2q1mePWhznXABHlReVubBa5FSXnmy4qI3LALu2bobqvyOZGIuztrit07c0DESMTgbXtk202y0MDigtFCc55bptSwcTlx3NMOAFgZTZSsUiBgcHkc0VaXUKTytguqcjP7ISG65+C7YdqGLJ6efCyg9LgHZOnTUxX9QsHa1OE/t278R//tBf4k2vvRLve8/b8bObv4r57Sa2fvUmrDjSxoihY8IIsf6G16I1amLCpC8Y4zs85HQNTuiil2UnkwLiZqQh56lYD07IMpEHMcqFIjZvelRsSAJO9qAuEwh8VzZGsz1ZSaB4Eh3FMRrAwmlr1qHTacO0DXS6HZQrRdn4sVOZEoOZa3rO9Sk6PC6S2pxy8G/LGE7HZVLyP/7bSkFX6hOl/mousEwvw+Pdl16PkTbbcavuS3U7idxgZmzOAamp5nPOAn5yh06lU8ye37nPMneRP/6zi4JUphw+hwJdqomK3nN5hHEJUaYfTz1zAN/59o+x4eIL8IufP4IVyyq48lUX4+cP/xKbd05h3foz8eSmrTj/zAU494zTcNeP78ZZZ65B/+AoDk00cNc9m/Dqqzbgnrt/gXPXj+Htb3kt6hN7MDRQQLfXES8rsYmg1yODtHm9s49XNlMhipVBTNQ9BOYQtNIyXP76d8OJ+6BbfRzB+PrXb8bXbv4GPv5Pn5CsUcowdCMD09bgR1wfA9x6x7fRiRoIsy5C00MPnHvpGUYfq+f2+pzbMnLsUTSiDAqRBb3dwhAD7quHcHDzgxi1M/CmJlBgbBmU4anIReS8p1F8aTQfdbtqLKuN4tHaVDkulo2qH+O0iy5DK1dG3cjBLVTQ8HxpqiJQTXXawqPMPJd6x8d+hsyHP/xhMUdNzThTXZf8cRxLZ9/WrVtx3XXXCeBKbSPSMuS/B9DFCe7qq6+Wia5SqcgiwS+CyxPfCLoc8RrxNEOMFUkpmpoPO2xA9yZw582fQiXTQtw8hKIVS/YfNR49P4RmMNXcEyZLCE5x5daETWBbPr2LdmzbJuxWTBqYOY/cRRsqaFjdr2YqkQDyO3ctM4G7BlavWQ/Hpf6IIaiqhGZKfImvYkgSF96Tm3Re5ke9ANDFA0LQ5dHMskhTzy3w3DZKRQYlu2Jg+WzQxcGp8rrY3k8Q4foB1p5xhjjWk6WQNv90QT1VQdcLOH2SzZZ42cicwAOSBELbmQy2bdkES0zhTWF9yG5JRx7NTpNuRM4Z9XpVgBc9v1ynBztrie8X9WIsObJIq5tcbGJ43MyRJcvlsHzFaWh0fMRWBZ04D9cawkWvfhOK81fBj/OA1Q/fjZCVfogQXd+BbquMObfbxnWvuwarly/CJz/9j7jtU5/AaZkYu77zPYxuP4JRQ8M4Ipx7w2vQmpdFoxRjuleDYWvoy+cw1aoiKOhiJcEPbUQasr4CXSzFKNioiRS31ayjOjUBQ4sQsNQR+7CYzZjaPyhIIY9JHHilSy3SbCxZtlLGLmWePacrjRo0TmXXcrr5VcaKyaaAOrykJPzygq7nQO0zosDjAY8ZKJVYtCjQMjOEjmGenuv+dDFTJfHZC3ku0zX7c9ooki6C6gHCmiSeTS9gKDwHdkyMqo/7vyeeGITpkk2jhPYkJS4eDQMRcgK86i02RK3AY489hW1PP4NK2cboUAmlgo5Wt4f9kw4mp2sYruRw9rqVcFs17N+zCytXrkG13kWxfxRbn9hGHygsXDAPy5aMImsGKFjc5viImNfIhi0qBjjr6RloOrXKrkrd0ChT6cOBiRZiewT54bW4+Mq3AaVF6HWpPy7gu9+9FZ/89L/gdde+QUrlnB/nzR/FVddcCd0ka+Tiqd1b8Nj2jYhzvmQydqK22O9wU3wi0HWi86JHGeRCXZiuvoyLXK+G3v7tcMcPIEfJj0Mhvak23zM+XTRvppmNcsWfmedTu6EEdIkukwkVnP/yRTQzBgZWnA578Qoc8mO4+Qocna5pDPFOQZcCXAqAJVWC5APM3UBkPvKRj8SpaJ6sD32h5jqys8RYrXLCtMW9nUzY8DB3l85JX6e/TQ/kpEaw9Za3vEW0GdRwpczfC2O6FOgKyHSxTAJ6Bfmw4iZ0dwK3fvEfMWR2xTrCCDqwaAkMoNZqo1SuKMGtGLPF0opPmwhC45xtiy/SNqbMBwRNgbBdFOpKy6PQo8kuT07yLNOVmttx8C5esgqWnYPrUPDPlnxeDKFE2RDwUaOjOqBOwdsLAF1c8yzdUvq3rIn9e3egWZ9EqZyVCBdhZ1S9NbHuSBa3ZIGkZyXz86jBWbp8ObL5Arq89rk75DlIee9T8PC9kLecSg9mdF9ivc7JWYNFW5Iokmw4usiLJ5ymiR9VuVLGokWLZO6g/cNjWzZhaGBAWC6K5KmJ6nbaYj5KkEXQxePMC1RMQ8XtXseZ68+BDxO1TiSgq4USCiMrcNnV14m4PtBKEgeUFTfpCLVmFfsO7sfuvbsxcfgQbv/ud2DGHm766mfx0298FSsRovvgo8D9v0S+66BuAH3rFyJ73jJE80pog8G8AXIU0ztteFlNmC6OUIIuO2B4rdoZ8z7LsNFptjAyPIhfPvIQ+ioFuL02XKeNMhsuEvsHdayfDbocHxgZW4BKf0VYBea1EXSxiUdle8quKpEBzAVdagf98oOuY4HXXAR0LOiaC7gS5nSGWTiGME6e9qjF6pgLVjiJ48WgHXVf6n51HBuCxFx59i9eyIg49m+OicB4MU8hbGXCvmQIupS+Svl02QjjLKzsINqdAHa2gGeefgqh30botwQ45XIFMUdlZBCl993mlPQ9cmOT0bNwA8pYirAKffAiiNYKcCUPOBN10WvXJQGCuiPRGKvWWyDDDb6nviNCvkTrFpbac5juFfHmG/4U9z70DJ7cdhDT0w3Z1D/8y40S7s6KwKEjh3H6mtPxT5/4GHQrhhu2EekOvnfHt6EVIgSWh6bfgGZyVmGX/sntWgm67FBDLgxQCDqohF1YrSnseOQBjOWz8JsNWBl2VibNJjPnO/UUTEHXbBxRypVSCywbSILRbA4N5sgWKlh8wQYc9CJhujKlIno+Q7XnWDIlmlYyXnOv6LQ0Kt9pjpo6oKd2BKlvVxpHwzIiS4zUPtFioV6vCwPGieFUN0dVpQ9b9CNDQ0Mz0UYEm2m35nOPoxhBwnSFwnRRhBfBzBB0taC5U3jgBzciauxDIW4haE+jkKXxbIzpag39AwNy/Ah+CLyo7SLool6GupZ8LocdzzyjFiDGN9CwMfQRBoyyYQmUWjBFhyqKUwmZVegu0+R15PIVLFy0DA5NPCVaKIbr9STKhlEmpk6Nzsld9C9mfvm1/O0JQZcqm8YB9W8MUg5hGxnUaxM4fGgPysWssJJkY2Y/v9KBJeqBxKtLg2Fa6PZ6GBgewcjomHSfUX/ErEYR4J+ih++FnJPjgS5CEF63DOSFG+DwwYMiiF2+YoV4UB0+fESA1MDgoFynA/19uO/eezHY34dOuykMa6lYQLNZQy7HJpIQMU0Ek1IvPec4/+u6gSVLlgFGTnbaRnkMUX4UrtmHq97+PkxMdHBgqod9e49g5xNP4eD+fah3W8pVPpORTsPG+BHYmQAf/tAH0N63HcaBPRibqqJ6250w620EWWDaBs6+4dVolzXEZQO9sIcwcJGxMnD0CIGumGQ91mAFmnxXFrDc6ecxNT6B009biZ/8+EeYNzYkgKvdrKFcyie6mNkCw9FMl46uFyNfKGHp8mViZkwhLzVd3R7dxedKNxLglbBcKsaEY/1opueFnNNf3d8orubo29zBkPgPzPzBsaBr1g/u2CH0rJLic2iv5ga182VmIeDscTkeHydQVg5i6s90MkclZR+Tx77YeSDJ3hXolaH+T7FdagvOor2FVidEpX8YuVwR9fo0Jo7sEYsVt1uVuco0ygiDGJnQQdakOzyNtSN4YQa6VUajy0iaEtwIWL1uHbodGgb7QOxgwbwR1KamEx9HAjVDNpKsAGgMjTcz6HXbMLN5aNk+hOYQqm4er37b+/HNb/4EP7jjfkxONUT3ys3oaWvWYuHipTjrnLMxb94Yli5fDD/sodGeRLmSx1f+7V+hl8goRGgHTbDyxzF+sqBLLCS8CEWy4m4LpbCHgtPA1nt/igWlAjKdDrKaLiHZSr+VbHsSqyEe5dmuxoT9FAY0Ft2YXE+0jtAMtHQLE7GG01/5akxrFhp0HCgV4cTMk1R/nG4C0g1WekXx+WZWFb6Hj33sY2KOmuo25maApeCLAOTBBx/Ee9/7XvEA2b9/v0y6LEWe2LH9ZC7k3+xjUsDJHeUb3/hGuQCpaUt1a8+n6SKDwhZdBbo4YGKYWgCLrfB+Ff7ENjxy1/eg9ybhNsfRX8oin7MEuJJV44nyXdWMwFILu50kZJiaIcPA9meeRshyi0Y/L+qUCMqox2K3F4GhoufTrovZ2jKd7RllAqw/61wJ3JVcN4Ph5g0UyxQ0k3mjXcWLnS1+s+foOV9tRjuiAOeMMFeAE60QRDWkbBFoMkuiIHSwY8dTKORMFQyb5lgmgzIFXDPf6b9k2qJTsLI5LF95mjA59K5i4wKP+6l6+F7IWZzJAZUQZ7KxykRVdF0ZDeV8Ga1mCz1S+WwCsVQALw8KQQNZWmoWt27erLyr4lBKhzQX7XZbMJJcD24QmFPoJyCYdh58/HppXogxXuuhNLIUh5oxPLMPa8+7DH/+4b+DmymhVBqGFQHdbge9iE0tJoZGRrBkwQJccdGFGCzaOHPtMmh+G5tu/ioW1Jt4+ss3o9T2oGWBbiGDDe+7DofiJrxCBp7ObMUOjJwBj6BLY9leAXIzVExXMo3DtnKoTVexfOli3PmTH2NsdFB0Xd1OE8xtPKGmixsjzRbPsrPOXo9GsyFMAw1VmfOZ+iHOnCd2myaaRSX+/W0BXXNhzdHA6qjBMbOhSRa0ObFdx0C1hHmevULl/4+DnuY2saT/nXrOzTzkmAfPPI3MGWks2wsZDcfAy6Qrba5A+4TPcuw0Owd0KSE9qxlKwyebZpjouTEGh0dx5PA48jkTTz+5Cf0lS/wg2YXtdmPk7Zxcc7ahSSA2DbKDkGkQMYxcP4xcHw5P1nD2+echlyOQq8F124ijAIVsDoFPXaAu5X0eDdfjWhEgazO1I4LjR5huuojtITiZQfTNX4OxZWdj42M7sWbd2Vi0ZAVyxZKMX82w5PXbnC9tJldoqHenYOU1fPOHN8E3HSAXSiRQbDDxQX3ek7lJeTiIkcvEsNw2yqGLbKeOvVseRd51UMoAZhDA4PuSc6XAlHKkV/FvqS/ZLJuswqkJ1OQ8ZDLosc2hVEZNtzF29nkIB0dwwPXhZm0EJpsQZt+9XHvHgqwEyCm2K1ZMVwq6CDhmUs6TwGWWESlo3bRpE+jezgxGgoWpqSn5ea6p6skcuJf7MemiQt+r66+/XlgvMlwqePb5mgRoaErQZSLSdFkw+M/SQhhxBxm/BmRauOOL/y/KzJ7qTiNrBMjbutK1WPQ8Y+lQLWJiiCq6DZYR6VavY+LIYTQbdbE4sE0dJq0p2BXFC03YuLRdX4kghe2Sy4oUNcXiES686FJMTE2LnQSBWqvdQF9/Gc1GA1kxpzv1QZeKsJkDgEgpxzpMzZIORi6YhhYL2Hri8c0wrYzS3iS3dF6es99RO076VGVzaHVYUtRxxllno9XuyH3U3SQZqS/3Zfxre31uAOaW2dX8wONMyxENtJLgmGF3o4BQ+S+ytwF63S76KmXEYYhWo47xw4eRY9NIGICmtRTqIuNDo8aQ4ycIlYZChPuJ3WoEjM5bDDe20D9vBfZOuSiNLse5l12Fv/jrv0fDsbBk6WqsWLxEmLY1Z5+F4fljyDAPDhn0qlXkJY2+C4QdPPr5T2Op6+Dhf/4cFhLouT6MoTwGzl+F3KoxiQYK7Riu34OR1eFnQokF4pdkpUbsTs5ATx2mNSV2H+ir4KFf/BzlEn30HEQBuzBVrM9zCek5Rg27gEargw2XXILJ6UkRNeumga7D8qKhSj4JxFMl8Nng3Jny2ss2fJ8LtDwH8DqmjJSaVabaq6MedUx5cWaczgFeaswe/eFnf01zVOeitVlGggdS/XYiTdaJh5ViT1KftBnI9xwPOg5VJ+VFdY2wd5AbEobHq3esxN+0q+H1wQ7ZVSuW4cGf34PQo3uUByOTgallEQehbBJyWbqfq7SSRrOHRYtX4uBEA/niAI5M1VDu78eSpYuQL2YRhA5q1Sr6+wbQ6bADH7ByBZHK+D71XA4MaSAJpcvWCQ3o+WFMdW20/Dyu+6MPIeiQhK6gWmtJKkSx3CfjlwkMfA/NVh3ZvIme30Kg9fDgpvsw0TqMbtwBcjH82BfriJO98cxTT2lQfx04qLC02m4gmhrHkWeewCi7gNsdWFEo2Yr8OHKsUxYrEyHUVARSIi5JABfHt9L8MZC76QeIKwPo5ApwB4YwtPZMHHQD+NResmGGG7J0HZHn5msk7FZy2lXgdXIfQVf6oY91pef91Hul/l0U1NOviwwXTUPpRi8Twyl84yJCEElweeWVV8oCkt6eH3SxQ8kTQ1JZNLhLz8QwMiEM9AC/DnQn8J0vfRLzyhpymS58mklGjrQIZ2n14DMJXVc2DqwfS7mQgIuWEHSdBw7s2wunTRPJSPLfWGJkyZHHPiVqVAeM8hhRkxlLIMrc89zzLsLkdFVE4WaWpbIO+vvLorehJ9KpbHmglqHUVV6BTnVBk+nSldrBDaQxgcdvsL+MTRsfgmVpYt8hBqlJV54aeur4qxvNPUPk8kX4IcuyIc469zw0Wm0FxNotGMxifNkWvV//wOP4F9CVLP4s/aUbFYIjWiDw+leMMJs1OLFoMHVT4pd4LzVczCt84rHHkKMPlucKA8aHaHoAjY0hDNhNWrvFvDfxrWPW4/kXXorphgM3k8eeyR4KQ0vw6jf+LvaMdzC29CxkSyNg+nWn58CslKAx59BzkDMsmOyU8LvwupOw3AYe+PbXsAoxtnzpa+hrdICOA71k4ojt49K3vxbtYoSeFcAPXejSfRUg1GJxqZduRdkFa7BEAKz6zTg/cjO0/ZmnxKdPdQYzKFxDGHJTdPzyosRnayY6XQfnXXABGs2mLHri0RV4wqCr5pfU3iAdqbMS8VSw++u/Eo73Ci8EdCWDY5ZeSkCFWpxVeZB6omQYzQFbCfaefeEUdHJ+EwNagcHq+WbsY1R37dzGSemilTmREg5dZAEEt+p2dPfjzItR05M8b1rt4GZjJqYt7eQ9KhHgWOA1l5p7NuhScFwdHylYJ9ml6j0oiUhIll5KcCogYe+ubTDppef3kn48XcZXpVIU2UmjURPNda3agG0XoWk2Ol1PABE/89DoEDJ6LBvv4ZERuG4oG8qeG6AyMCSsfhCxyYpenK5YnzCkXbOLCI0KjjSA4vAKXPHG30MY5eAEBgr9I2L263iB6jYOVJQgm0IyWgQjS1d7F3snduLJ3VslDig0Q7jMIzaT+fukL+AYGc9DLg7Qx+pPt4W828UzDz6AeTkbWrcNZjQaXC/FMyu9NDieCboYgaTmevEtTFiuFHRRWtJkjrGdQzubx+EIWHXp5WjoJsJyBU3ODcKCz+agyM/Cqin5vnxJIwzhQaSYrhN9Xi7sBCScaCcmJnDppZfOgBQClDQk+6SP2cv8QH6GZrMpYIvO9GmDQFpefF5QSSG80JDcmYi6Smhi5T7fBZqHcd+Pv432+E6MlDIIu1Mw4h702JOJWiaeOUL2ud03PEl0vn7oF7/AQKWMbquJUp5p8R3pZjQlPki9rmpdJk2s4nPV++GkbWBs3kL0DQyj57oymfPl2JbOnY7KhjpFUYP64AnoSsusR4MuQ6PnWReVUhnddgvz543goQfvR6FgIw7JzHCHeXTP09xFkl2Lmmai3DeIqWodp52+Bq4XiOdSq9OSNv+T1IG+zFf+S3954RZn2qyTcyGTS6o/Urs733WwcN48PHDffcJ0MR2ApooWQ8fZKTWjQ0xsGOZQ9GTTaHviRSZ6kYVGYCPODqAbZ/G6t/8BvLgCqzBEO3c43MAU8oh0A0fGp7BodB6MMETcbUjwNXrTePKuHyJ3+AAWTNVx/1duQtGJJIT3IFy88vdei3oxRMf0kWHbeUhtCwR0ebpiuzi6pYsxUMayBIrsRmZZJ2cb2LVzmzAETrcl5RmCx+cGXRpcP0bfwJAArNF58+RYtNptKTGGnKCTztGjWR2l+lGQYSYr6KWf0Bf9DMcDXbK0zDwTWU/JfpWv2fQGqaqIdk8XMJA2L4kXIcFUYt6cLIfqGPL+OX/L7ldWA6SzUyozKnOW1gd+4EnFgrpZao95HOkBx05a6jPJ+LOJho9XubUK3KrnV5tf3ue5idRE7HbUnKveK5uSDHmNmQ5TcZhRn53rpdJDpqDi+KBLlbdmmREu1GlHndgc6CaCIFImu3GMTqOOxtQUYl+ZCIvhNc1NA1c24+wQ9ul/B02shyI/FKafn5O+goVyQdaIequOWqOJjGYJ29pxAqxYtVpAXiAehDY6rTpsi9eoj0JlCNV2BN8YQGQN4VVveidg9iHWSwgyLFk6GJ+sij9ko9FGo1HHxMQ4lixdiHMvOAvZooFu3MT37/oePM2Fp3mAxfmDxuwnxzamHm1MjzR9j6FJEn7dPbgfnf17YTM9xHeQY86ugC4K6NUWRq2RkfiFKU0Wj68CXgRcZMb4t4wnM4tFTPYcOLkiJjI6Vlx8CfxSBdUY8AoF+AljQgkLzxMZSGFDmCjDCSQpa4rXJgH/84GuNO6HgvOnn34aN9xwg3T7sdOP2YunujlquksiMl+3bp3sErhzVYaGHRmkJ7wJ6FJtogp08bcwyVl0gPYE9m/fhKcevQdFKTFOoGLH0MKexIowADcFXWoane2l4XAt5HPYunkT8llbHNVLOXp4OUJFcwJImh1nQJc43sv7YHmREwoF9SZWrlotBp9mlvYHFILTnyQSc9ZTFHIla9lc0KWM7VKmS4xgIl2YroFKP6pTU6iUC6hNT6BWmxSxNI0s1UQ39+jPLmhcFIT8jzPCdJGCP+20NcKqMFCc3WbHGjS+6LXrFH2AAl3qmM9lB5W9QRJQyyggx8Ho8BA2PvKIFE2K+Rw6zSZMahQz1EFy08IcTCVQV16F6rpkWsOKlaej1QvRCUzohRF4ehENV8Prb3g/kJsPz9Ph9lwpg6BYENGw6wYo2XlYtGYJHei5GO7EHkmGePJb38DYVA1bv3Mb7Mk2ClkTh+Hj6j96C6azPdR1B724h1yBiQNKKOsagCcATDFdeV99pyce7SkILAcHKtj46EMo5m30uk1hutJZQZ3io7sX1XWlQzeopYlx+uo1Aghom6GZhvI5O8onMB2raX0kAboJC/mbv4xmx83Rr52yWxnZlAuoSmYZ1fejSsgESPR7E9CTUPbCUiV/IwHoYgqdWBpJzqnKpiLgobUOG2QIfNiMJEAnprm1Jyw0j+WC+fOloYOeiCyVc90aGByQRg/+Has2qU5xbhk9ldoU8nnxjeP6l7JklGWQ3R0dHUWn200Ammr+ILhTa7ACXerUJMdpZqJV54/XVZg0QijNkWJEZmwMoEv3HH/nXM8cQafdQW1iCk6rLc9d7CtDM2mG7ajfCzns27Nb1gl4viSWRJ6fSFKI4TRJ4QiYpEJAkS3AC/g7G1ls8YybmJzE6OgAWk1ujBR7nS32YapJf60S9MIo1px9GUaVDIAeAAAgAElEQVSWnYlfPrYTO/YcwcR0HQcOHcGR8WlMTlXlmNAA+Zxz1uODf/6nMHIxOmELP7jrVkRWCF/34JB8oI2SpIG8+BvnHa5jkefCjmLkoghWrwuj3YR/5BC6B/aiHHnIBR5sWjURFMnpSCpBPPZaMJOikbJdAroSpoqNbRnLlhJjWCijqptYeOZZAMuyhoUpsnr5vOhUZV2OYmH1CbxCRvfRTorejgTCian584KutLuPg+eZZ57BtddeK7uBNBIojRB68Yfst+MRIvaNIgGPLJlefPHFIqJPsxjnlhuP947TXc5RWgJpwGVZwQW600Dcxm1f/RQqpgvTryKPLkp2jF6nBejMoUrZKrVzTalHDr+sZWLPzp2IfA+h7yFHw0SWNNm9aJgiwp3LdKlIm0QTECtNAGvuF196OcYnp1AoFdFxOnB8RwbFvyvQJYBTMSeqS0z5wPhuiIG+QbQ5WWZi9FeK2LJlowCu2fiNlDeYu5BwAiV45e6P9X1TjGYvf+WVMsEUSiWZ7P7jgq6EWZ3JvkwKYTOgixFMTE1w0VcqSVMIWdpCLiuaRjK9mWSTMAu6WGqcBV1kPErlfmSL/TDzg/D1EqrdGKFZxtVvfS9QWoxOm7YrGRQHBtCKYkSGiYMHxjE2OELNLnI2SzDTsHQH6Ezi4Ru/iCXtDh7+6jcw1gyR13VMaT5ecf016IyaqJoO2lEP+aKNyHVkcXQMwGWphT55kYaiq77HpoWARsWei4ULxnD3T+/AQH9JbCOo6RKR23OWFzXJoWRZhuzM+RdegKlqTXmeJUaxaU7q7Mxw7CbpaGbpNzqrnrBGohCG2B0JwFL6SMV4KamaMtllfFoCUGaqc4plYheelPaoq7Rtpbd1XTTqDdFTkr0hU08mi8kdXKsIhmRO5zyaeMwtW7ZcecjFMaq1GubNmydeUpzz2eggMEeajFTEGt+XSkkI0Ww0hWTgz9S/8jWqNWWhtGTJUhGPk5EUYCgdkQRe6nOm6R/HB12q45yaIrneGcfFxh9ZSNScQ/9AnyEH7Gw3TNhsevIjeG0HITukmLc7UIGRpeCekTpAsZjHxocfxECpgG6tipJlQmf3O71zYhoakd2RqRERAS1NJljCNHOoNTu4/IrX4MChgyiX8+h2GshamnTS5sv9iPQ8aj0DdUeHVRrFNW99L27+9p346jduRd/gsNhaZPMlTE5W8a53vUfOyerVqzB/0Sj6Botw0cMP770NDnpouHUUBvLo+c3EHPbFX7nibWdkxPi6ZNmUiUHvdDFk6tCqE9i/+ZcoeV3kAxfZiKCLVQ0FYmXNFZZRga60G1n+dw7oIlMl3oxxBoGdRy3OoLRwCbIjY8iU+1ALI+i5vPLU4waDTXDUvTKPlZZMmYxsMHvttgA+OhQ8L+jixZgOCmq4eLGREZodSCcceS/+SP6GH8HyoQRGy4DJgDmMaUfjCxHTH6WDkycR4jLxXPEArwkEDdz29c/A9KroM7qwoxb0oAmLOpFYOaIrc9PZGn96GLKmidr0FGpTk2L+KDZf3AFTHEhqXLpc+LrKU0WVGflkSogZxoaEDV/5mmuwY9ceFMolaUp2/B6yWVu0Nf9umK6jQBcPJuOTbLQaHZSLZZGs+p6DeaPD+NnP7kZ/uYjQY29KGnSdLpCzsJeDkzFKDGh2/RBeEOOss85Do9mWuKVYJs1Tewyc7JBTAFftUmfF0AkIEOClQBcnH3ZaTY6PY3pyHDnbklxCalS0jHL3J+iSJIVkMlRMF0PkVVfjqtPPRGyWMN7wAbsPoVFEJy7hNb/zPmx5ai8eevARhLqJK97wRowtXoavfOXrqB6ZwjvfdB3OOHMNvN4kLL0HdKdw7xf+BecXi/jp//cZzKv5yEcxWlaI/vWLMbxhNVr5EFFBQ8/tIJd0CPZMwNEBz1AMV9lRoEvLZuH4noCu+WMjuO9nd4kJb8DxRf3aCXy6eG3phi25lDyK551/vpR8KENjJxkZFgFdCVuitmNz4qrkyL+Mgdczl306g8ydSdTPBEAEP4m926wmKgEl1L9RV0lPsrQUyXHKeZn3s7zHKDo2ZXCupaBcMvsyGvIE764jLFnKhgnySBpgeAVRvzU4OIShoRE1rydZmNks/RhpfRKKLQLBFSsbkvJBOxSDnXua3E+mjq8hax71doxwMnRU+gYwNDpfqg1qzUjYLpnHyd6laRXJeTuK6VL60zAZP9Sf0k9KJQ0QEKhVRLMMYel4Y7CyCRMGmS8ogFhtVBXoIoA0WEIs4PHHNqNM7W69iiwbrhDD0hgPzHxF1W3ny3VNMiyAnS/Bj3i9hzhj/XkSKeewe1enNsmTyoiVLSDQsuhGeWi5IdS6Ma69/v3Ye9jB7oM15AolGFYe//1/fAyeF+LKV70Ga9euxfz5o1ixaqlEAXWCJg7XDuKhxx6Er/vQ8xm4UeslgS56fbm9HkrZPEw/QtRsYsy2kKlOYtsvfoZ5JlAIHOSYxMJzmIAuzjfqphrQVIqLukeJ7Sm8j5FhQgbdA6wsPJ0B2Dr0ygCGli5HcWQMjqaj0W5LM02OGzDXRX1qSkAWARdfxev1Ek9MTRmhP195kaU2XuS8kQFiF+Mb3vCGGV3XCxGbn+yk/pt4HBmtVNNFNo+6rhR0nTjsOsE2qYBz5s2qAaa6UHwE3RoM08ftN38WWm8Sw3kftQNPY/FwAU6nCc3ICjhSupZkP5ue/Jg2EYZQw7t3bIfFXV/gQ6fWQ0SXSoA8y3RxkCexFAnoYnNjRrNx4YbLsGf/AZjZnNDR9KiSqYHo/zdxoH8dr5EamoplhvLMmmW6eDA1ZO2igC49Y4jZLMtA5XIBDz/0C5QKWei0GJDOoTT0OqW6VclM50DrOjKpUJBqWDn09Q9hdHS+Mkk1UruKX8cH/G1/zqRjNJmqZtXLaXkJIqYnsOdmgcBk765dSsslbJYKiFf+cscHXVxC640mLrj4cnixhYNTXfSNLkWubwwbnzqIS1/3Tnzyszfi8cefRv/ofAwtW46//q9/i3/94o346Q9/gtPmL8KnPvExZGwfiJpAdR/uv+VGLGWqwNZnMHHHg8ix/bsATNoRzrv+SnT6NFhDeYxPHEKfZcn765qAAl4KbFUcZR8Blv0DX9jncjGPXTufQeD1BHSVCjkJsD4R00VWgyCLzTSLly4TW5J6swWLeh1O+hJDpWBtam+gluO0pPtyg66UaTsWcKkyoWzapXyoGK50slG/hygVbLHDYTmKlh+ci7sdAiylj6GnG7VYBD201KE3YRAwiYMlRnYgq0QP6fym52EQwiNzGBKIqfHL2DWyXWw1Zqj6tu07pNToeT2MDBXlu+P0hMXiGyQAZPmSeqx6Q4Wb8/3xb6i1I7vG98Ds3FVr1ov0IDUYVwyeKi8qdzfejtnMJfY2AszEjT4JRBbQpeLHUg+2IEN2SrHvGemape+Ulkp4JZ2EXem0K2LXK78YNdepVRG7XRiBBy30oUVqc8PyeMRmAl5XzO5lWHSpjGqDcT055Ap90gU8NTmO/r4iQspgkg7GRi9E3dFgl8fQDW28/h3/CU7Uj2z/AuzcuQef/vTn8OTTO3DttW/CvXffJ+dycLAPN7zr7XjVVZejG7YBO8Rtd96KmI2FfhNalo7uJ2cbobr1mcwSIW/loHkB4lYHQwQ2tUkc2vJL9IddFIOelBiF6UpNr8GYPNWuwOcJkugelYWp2tB0NtnpukTy5QtFOGym0hlJZmF06XLk+gfFEH3/gQPotFoo5/MiiyDoijwP5UJBwsnFZ1OkEgTK2vODrrRzIwUijz/+uJQYCUhIz57q5qj8DPxsIyMjIqLfsGGD6LjS4GuWHE9044Si0HF6S3c1HEyc6HvoVg8ibFFQfwsGbUcYLytowNJITSds1TGga3ZKpQ+LjSce2yIiZNavLe64EuFnynQpkMeLKgFTScuxYeZFLDl/0VKhqsnO9DxXBOAUm0qu42/72v5c7++4oIs7l5R5oZzUgq6ZcAmY2E2XoR+agb17dqFHL6Uk/Ppo0DXLXFFvE4SxdPeYVk46Qj0vwvkXXIRao/EfG3QdRfCl7tqzrAd/kuuLi27gS1nxqScfh0FdFBdjGpDGNAQ9DuiSbq5YDFWnq3WsPeNcdH0d1W6EtmegOLgAvUwZWmUZ/vFTX8all16OV179Onz0Xz6Lq659E9785t/F7d/7Ib7+mc/jM//8CYwuKKNQBOBMAgd348lbvoG1sYVNn70ZdseFX9BwxAxw8XuuRruSQaZiotaYQkl2wDE6VgK6jAyMcBZ0+bRwoXExFzN2LSLEvr07pbxIR3paypwIdDGei+VEsnnslFq3/izsP3gI+WJRdSGLM/ZvK+hS+qNnte/O8eMi00SQYhhKgJ52vkr6iaVj46MPwjQ1GZv0zKNvEwELGU7+DSUUBDRkElRpUpUdVYUhQi6fFYE7rXMImiRBwlBAy2RQfc8VEJbNFeR3aqOazZYwZYZOoXxNvOLktUxai1D/zOBxRwAzbZG4Bqj72O2sypdcN/xQw7r1F8GPUtClNFzPBl2zgFktFqmEQbG50lEnWbEKfCnAxTJghAxd2+kcItdXyIhG+RLTeD8U/RCPWyggSkOz3cbY2AgeffAB5HUNJcsQwMXqCI8jRd+hbiAkSDVYzqRNhYZWL4BuKUH9hRdejKnJIygVs/C8NoLQQ7lvAH7GwnQ7goMczPwwrnj99Yjzi/HZL38T9973APYfOIL3vu/9eMc7fg/79h7AyPAIPvjBP8NZ55yB//Uv/gyh4aHh1fDTB+5Ey2vBKGTga92XBLqEjc7aMDUTGTdELozRxzm+3QCmD6P6zBYU/R5yoZuUFxODDom/I4hVGmjaPnAPpTy3kt7/OIQVx+i1OpIF2+p5yGSLqPc8FAZH4Mcx8sUCGvU63J7yTcsaJjJhCDOjoZC14XRoVaMqKSyly+k/HtM1Q9WSq/F9MUTlRUcvKwKTiy66aIZ+/ffg08WJgEBr3759WLNmDc444wwZbCKefB5LjBnaPBVL8rtQxkJuw+k2JLIBQQ0/vukzKKEBv7YXy+eVMHFwnwgUFZ2ctCgnGVDpRBZ6AforFWx65BERR9IB3zYIJtQuirssaWBK2o3ndjVRmOxT0xTFQiEvXLwEhm2j3mwIDa0msJexvKgouuNAqmQ1f1bZ7tgy3mxulypzEXCpY6/KXdQeehgZnidsl+d4KBTyyFq27Kr37trOKGXJIJst3SS70hmdUkbaoCkQXbxkORqNDuqNDi697HJMTk9Bs8lS/scsL8qlni6wx1y3CQ8sJV0CXdLuQwP92LJpo5QVafxLRkhPyuIiopfdZqJvTHRQnstdZhmLl65CreVidNEqMWps9CLEuSFUFp+DD/+3j+OWW26FUajgnoc34u//4eP4yR13Yvczu/Bf/ve/wnW/8wbc8K63olndj8FiBmhMYOOXv4DTvBhbP/9NZJsO4hzgD1g463evRKMUoW350k5us3SFSLFcBr/o1ZVBySP4yqAXsvRgSidZu8Xu2DFs3vgo2q0GKqWiMGBzvbrS0hGvT9VwQLDFEmOIWqODa659o8gAGAvE64oszOyGKmVOUqf3mXrIyW2bnsXSH/s0fP459NSzXiURByX8wUwzCseO4ApVbiPQIWtF5mN6ahotisDZ9SmNFGS0FAiR+YgRZ8mkKn5vfgDLzIqekmW8MGQ2oAlDZ9YnLV0UKxbxfs2QkhuHPgX1BBm2xUqCJuM2ny+i0+lhQOKoOshaEWyjgyjoyDqXdhtyzhfmLAMBXwRjqktflT2VXiuWrr/Fy88Q0BUE7GJkt6mafdLPMwuylE4xvaXzNFnLVMCd5mumDBiBlxe5SvzOEhjLFhEEYDDajNchGRWybvTJoo/gVLWKC847F7d+99voLxXgcWNp6rJm8NU9xt7xOHIDqtP3kQyeCzNbEiF91/Fx7vkXoDo9hYDsEM0/yaJZNtouzbxKsIqDqLYoqi/jze//a/zlX/7f2LXnIP7iQx/GmnVnIZctIp8roDo9jXq9hqXLlqDdawvTZZdNfPv2W9CL28hW2OPfldit2dtzzaXPvp/HxPcdtVZ7EQJaY2gmctQ+91oYhofdD96NckBdlwNL1jqBP0wgVh2LydmiAbICXapyQc00y4vZTAbdZhuVYkUijkoDQ6i2ujDyBVTrNdiWJX6bfB7KKKgHoySImi6WPfNkrHltiC6PGwkdmY9//OMxS4isZ/MmxmqNBhYuXCjInnonlhWJ9jloiPJ3796Nq6666pQ3RhXQQhSayQhzx0FHYPmOd7xDwOXcHMrnmtWOBl18LmUeyd1xgqkR9GoIOhO4/45vwp/egfnlGHH7MGw9FnMJ6amQRT7dASV0M83xdFsG2O4du+B02lKSKRay8N2utAlbBGK+L8GeAsUoPmUbts6IERd61kbT6cLM5bBq9emyo+Z5LRVKaLeaip4+uSn7pT8q6dQ5Gnilx0B5ns2yBMf8LBEenOHSGKO55cFZ7x2WGcqlflSnmTNWQa/rStlh3tgCPPTAvcjqXVh6CIM1DlksQpn45RkIFgLugmn+aUr3oq5ZMvFfcMHFGJ+e4gyIOHXbe+lH5JR6BrVDTzQ0yTufBaDqfPG4cvJhV8+KZcvwk9tvR7lIT6FAPLsin11Xqe2KErSqdm6WWJSejnYd/YOjsLNl9HyyjqF4caE4grNe8zb8yV/9HdafewV+7z1/jGrDxQc/8L/hta95NSYmjmD7jm147x++F5e/6pWo5E1kWpNAZwqP3vJlLGx3sOmfv4p5AUFgBiibGL3wNJTXLcS42UOPupPkGhSvLi0DV8LiNZhc5BHB83vSit9uu4gYE2TlsW/PftFwhK4ri13etoR3ptM32Ss65vOziZNe7MJ1PBh2P5qdCBdeciWmag0xlhwZ7ZMGANpdaHCVVpQKaOpARanDxZi0x8l1fynn7DlA7qirT5UNRcskNgpzbR2U3YOU7zKWdI6Wy0VZABkzRoZkYvwwqlOTwqYrBkcMGWba8pOoacXQyFhLWfrZWB7RvJl5OG4MK9dPSzXcde9mQDNw6HCAyy5bi3nzyiIQv/V7j4B9QSQW+/t1XHX15eh0myKyf+SRp/DKyy/Hrd/7mWTP9vXRQyrE299yMcLufuhxL9HiJmW8mXl47gFR9j7p++b/RBkDS1euRdf1UemroN6oSQWBcU7lSkkSBsjypfNbakmgwJUCtDNJGgqdHQU+1J40ncvSior6mzQ6h5sXzvnUr/I+ArP+chlbNj8qYCuOHKl+pOdZlS4T7SRpgcCTzNRmq4N8kWbnGhYtXgqPXXkED4m2TOX5cmNEwKJE/mSar7zhz/HAoztRGViA+YtWSji2ZdC0m916msg6OE/zcS2ng9B2AcPDd+66EYHRQ6QHootNN2np96M3singSsDszKFSWcRUTtG9X4sM6MSFzHZ126g4Dex/+B4sLeiIp8dR1DPwui6KxT40Op6I/l0K3pOGBtpHiMaOz5l0krKUS2sY0dvJvKS6TtPon7mtb4okm210efa6mpxDMl0EWnSY/8EPfoBDhw7hYx/7GGiEOjY2NpNFSOBFYMa/feKJJ/C2t70tCWU9tc1RCTg5MHnjzwReNEnl5yUge+FMlxKx8+JWoEvOAALPgZkhAm7hls/9Pxiyu8gG0yhpbYROG7pZUJ12qRYrDVWj1y5LjwGQs/KSyTg1MY5DB/dJcDMnNu7miL5JO2dNC712R/LwuPNhnd4lLa9r0GhtEEVYt/4MTFerajHUVKQIdREv2+0Fg67jgC+Zs1LQxU/CgZsCtdmOMcYkFYtl1GstlIp98Jn8Ch2Dg6PY9OgvUDA9ZKKelCgItiiuTbS4sqlgl1OGAlYzC12nL53abY+MjCFXLCBiGPJ/UNAlmh0BXXOg8TFAmTtBMTp1XeQsG0898QSyHGfiscQZjAyB0psocpLNCRnROZHFNayseADZWTK1y1DuG0LP8YTB9K0KHt1Xx4bXvh1//7HPo9y/EM1mIBYhgdtDX38JfUP9+JMPfgArTj8NOdoexQ5weCcevvUmLOp2ceS7d8J5aicqpok29WXzszjz2sswVQqhDeXR65GVUdcffbo8djNJyVR96ixFzD1q/gZQb/ZkMd+0cStKhTLGhoela8zvddGoTUtnWbvXgRcEWLB4CTrtBnJmjFq1juWnnY09+6cxtmAlOj0XrVYVK1fOh6lTj9iBLmEk1B7ymjcRx4xboulkkv95MoP4OUHXbImYzBGZDpo48/wwhJwbb/EPo2bSyqNeq8s8UqtOoNWqiVUG8ye5IFpkARJGNGVy0jKaWsgJAngwE2Aw48jOmVRHuxei1DeGtqPh0c078MzOHt74O6/HHT+9Tyw6LttwBg7u34t77n4Ka05fjPPOPU9SDjq9KVT6Ctj2zDZMjE9joH8BnnxiO0ZHh3HOOWdiZLQIr3MYVnAEJv0UkwqFAidz55sUDyRZrjPlVPX+9HxJAsvJugURGx9ieIGPUrkoHZYJbpqj2zraxV58FV/CFMyyrKSSiFkvc0HZrWuhOjWB6tQ4dGGRUq1vMshErE+Jt+J5TJuG2Y74zVEEXyxVMDpvvshRCHBnWOiZzZAaET2tjEve9H5kiouRMSq07kazQ41YCVy4aOeRJUsJE0GoITIyqLmTiHMObr7tC5i/bBDTrSkppc7elBV8uuk9Foyl52amuUQMa/lZbGRiA1qYgU3PLsYCuU10dzyGzNRB9EUuDCLyMEYuW0K95Qp7SrsXAVEaTZBZKVEb7lRnp0c6NH6lTQ6JRY7yw1Q9j7Oz3wsbhJmPfvSjMQHWjh07hN1hJuAf//EfS7mN3YoEH0q0yJPry+8bN27Eu9/9bmHETnUhPYEW2Tx+NrJd/Dxk+VavXi0A7Pk+32xXjjInPRZ0OU4XBQqHetPY8vMfobpvM0qZBoLmQRQtTt5HMzVqX5MMCu5eYMDtKT1SvToNh63o7HqMXLQ7XWhGHsVCCQHNGS0D3XZT6NZuz5XdRS+IkC/3oet5wnRxN0qn4ShgzINqk37ZbrJwHasJSSe8JIdhbtl25o2mOx+1AKnnOD7oCkMujHm0W13kcyUBTNwV5nNFPP3kVmhBB5nIlfZucsPsVRDQxSEVxzIRqcYkuq4rtiufL8HpeTh97Wp0/c6cndrLdiRfnhdONXXp6Ui6tua+GQIuCudZWnG7PYSej2atPtOuT+d2Al7JwBQLAZ0rOwICtZB+VbZ0+JXKAyhVBoCMKRYL4sFW6Mc0KtjfiHHn/Y9hbOFqDI8sgWXQy66NCy44DyPzx7DmzDPgBD5sA8hGPaA5jvFN9+HIz+7DWY6Jh772LQxkdDmXDL++8k/fiv2ZGnp5TqkKDLCbiRspV9dEhJy6WLOTLZcvSc5dzwNuvuV22FkLu3d6WHt6Beefcza8Xgd3/eRR8BKbvyCDcl8Fp69ZKwu102vijp9sxbVvejVanQD7D07jgQceB9etv/zz34eGOgww9qWryuDCGpHtUkwXdT8nXd5OOkTV+Tp25Ve/S4c0uw9THy0ZIMoclLJSS89iz+5dovvh3KJnQsmWZZewZTEiie85iS4Shidlu1LBeMr2zDLVil0hxDShWUVodgWHpxzcff8TqHeADa+4AgcOVXHJhgvgdw7jvnvuQq3qYtWK1QLyli6dj3yBnYuOrFXl8iCcLrBzx14M9PVh6dIFGJ1fRsHsoYApWGifNOhq9HxcuOESVKvTElROQ90wDqVKIiXOxKbgWMCpjrcS0r8U0MXSp+9RO6zK1TY93zxfOmgf2/xLmAYHZ8qGJqXiOaBL9vscb6yQ6IZ0M9L8+YILL0ar0xXHSVX2T76EKVNsdE8rYdn512LxmkvQbAPlwYUCrvgcceSLj5pJRjpSXocd1wEKMTw0ceOtn0F+0IQHrlNJx30KYF4M6Eo6UgFL1koyU3YQoOh2UPZaKHer2PbgPVhYsOFWp2Gx/JhjtyZL27pYMRFoEXTxfcTcxHDNEXd6slwGtFRvl4BUJeBP1puTAV2f/OQn40984hO44oorcN999wn4+IM/+ANUKhWZGMn0pK7zBF8sM27ZskXCocUX5Sjzvpdn7n8pr5paX3BSSWv3/Pnqq69O6vrPvQ3hJUzQpYj4dKeWMl1qUFEzFfttWLoHb2oXHvrpN5HpHobpTaPMCBnarUgchjqJIqKUC1tHHBtwnQD9/UPodLrYu2e3arUnuxL7sKwCGs1I8rNajXHkLMDp1DA0NIgm684mfVA0WLzIwgysLI0mF2Fy8gDKReoWVHn1ZbvNgK6jlunZncOMVup4dX7eN6spmenuelaILdu/TfS6HiwrJ+CJ4mUtY+DQ/n0IGLqsx7IA8jkYgh2ReUkMGQm8ROgcxMoZWjOxfPlKTE1WsWbdGkzWjvwHB11z96jHuG7zuhaX5oywW2Ri+8sVPP7Y43AdajGKcH2mXXAnnhGz2XwhL4G5/J2lcJYxypV+0dW5XgTHUYCLonNPL6BjD2LR2ouwZ9xBvrIAi5euhW3nMTTQJ7oqu5ATP6Km00OlmEXcqcKOGP9zBL/83OewrqfjF1+8GQt1hs2H2Nvr4coPvBmHsm208mQxufxHEifEsemxXEotEYXNLONHBPB9mKx18cM77sWmrU28691vxOOPPyNln/PWr8eendvxyC+2YuWKAbzyileg1W6K6/zA0AC2bN0seq6zz70Eu/cewfad+3DkyBEwOOIjf/tniNwJmGjBANkuMuYsfXCBZYmRrNuz4gdf+HBOhtVzz3BKyE891kxDVWL1IKL2CMhn89ixbZuMG12jhouGptQJdcTQmYBa5c6pWVLC52cYbmUknRo6p+U2uTdjICTADgwY+QG0XAPf/f5Grt8YWbAST2/bi9WnrcCG81bi/nvugtMBlixeie3bt2F0bADnXbBGwprvvfceXHzRK3DPXcN1pZcAACAASURBVA/BtvJYtHAhnnhyK1avXYR1q0ZQykzDihPQlWyaFY15TMlWGF3l75TO+MLEuSEuu+IKHDx4ENmcLdezsCcsy3JOSY/xjHdd+vkTjuQlgS5uEjVhIUVSwqQENg+021g4fww/v+9u5LLUuFHLlDJ4SdmYnyeJS5KoL/pHabymMqg1Wrj4kkslniqQtUkxkmpdSkr/7EnRipgIB/C2P/gQAs+GkR+CH6jSJcvM9FTL23nZ6HY7PqxiFj20EZpdfPv2r8AoxeLZ9ZJBl7yvOaArDFGk1svvoNCtYfPdt2PVyAB8Js/QFzPiZsWSDWAW7F73pUyvOuAV6JrpKI24YWTVSZUXld7uJYKuT33qUzFNT9evX4+/+Zu/kUH2oQ99SMTzZLLIBPE+AjB+J9O1Z88eLF68GIsWLXre8tsLnwFenr+c250pnjIsKTmO2GIoMeXzgK4E6VJ4N9s5yGAGJXBnu6jXayCfjYDWIfz4W5+D6U6iP+tD9zqwQtaLOXGqHatAL6m5cwCwbcWSBeeBBx7Cjh07hYVZtmwRBgaYBpDB5s37ZNbNWvQK6uGyS1ZLyYYak737xrF23UWYnOpgYrqByalx/OF/eicOH96OsZECnF5jJmbkZTn6MzWlY0HXC303agJJd41Hlxdnn4MAi6wJuxipyaI2g+t8t93B+IEDUmrlXBqGviwe7Kbi4s8NhmEakrPIVnQGw1LAu3AhgWtVmhEcnz4zJ6mpeaEf87f17+YwJc/erasFh91nBFgsf/uuh8H+QTy2ZYusa6NjY9BNum6rbjSyXLQE4Hf+TtNJw7Jl5y2AV2cnKrNRdZDBdDM2mpkSXnP9H6HZ1lEaXIJIy6PVdlAu5FFv1GHnczALeWntJgsjTFdrHLo7hY03fR2ntWM88a3vQ989jv6ciabh45zrX4Pm4iwO610xr+TYzgVKq0HA5RgZdE0yMQZyehETE00Mz1uO//r3n0MvANatX496w8FZZ56FvlIR99x5ByYPH8TYyACGhwcwMjKIgYF+mLaJ7/3g+7j08leh0j+Gm77xXVx9zetx663/Jp1p/9eH34+82YGJJqy4Q85bdZsJtiV7QHCS5heexEVy3PF3zPPMwdFpRI8yNaUHni66nW3PPC0h5jrlO1Kipyt8F+Wi6t5Mma4UdKVjlsdVmUir0qXS8nEUc5En6LIk6NwsDCHQSvjcl++Vv77+3b+Hf/3SzXI+3/2716BVr0JHAX19w/jWt74lm9I3vvlKNFvTePKJJ/CqK67Gnl1HYFtFLFq0EDd+7euChd5zwyXIuodnma4UdM3IFOZSuKme62jQ5UPH6rXrxJyUrBbZLTuXVdIbMrxJKXqmYJvquZIBoxbwkzh3ybqjAuhjmBrLa2RndBF09/eV8cTjm8Wgmw1dPCeznh3qswi/Sd8xz5ONDjejLLm1Oz0pfzNzluV+2XbMNLqoc8Qj42gFTEf9uO59f4nAIegaRhgxXYGgk2tQU8Z74Mfw3BhO6MGq0K6ii6cPbMTWHb9EYLBh5Rgh/YthuqSLX5m8qqxdHVYYIR94YhVht6vYtelhlKieFusaRWRk82XEnotc2IMZuwkwVdfiTB92UspXzLIqx85uDP5/8t4ETq6zuhI/r+ot9WrpfdFqSZZkybuNDTYQYoMNjgEDZg1hCQnbhJD5J8NMmGSSTJhk+CckLIGwOSEBQsCYxTYEsLHxhi2825IsyZZla5daanVXd22v3j6/c7/3VVXLkiW17TjMFLS71V3LW77l3HPPPVczs7yKRyIFjn5PjU984hMpARb1Wp/5zGckNcX0IicWQRcZLzJA2quLPxOU7N69W8T0v+xMlwZavU18eU6XXnppp8/X0S5fNx5SC3MnmpBUhMp7kzl0zARxawqm0cRt1/0z7OgQct5BOImHgrjfKuG9ULgywClW5OC10WzF2LFzH35x90NYuGghNm3aj8VLHEmdHJpq4IYbNmDFigU4bc0CBP5BnHPGCuzZvR3T0zXs3tXA6Wechx07JvHY1l2o14G/+dvfQ6s1gVIpQnVqL0pF5txPbNDMd4l4yuuO+bHHWo004NIDv1d8r6l0WVkkEuSiwtJ1gjDqIEjFP7J+gwi7B4YGxKGfEVosnjaq/JtGgdSxCFDjvWJEKOXmljAWjktg/P8o6JJxc6RzV8JpkU7nlM8NnZhZwcMemNOHVM/PSl8fZpsNcXwWvRC/8sqAUlVFi9GTmIdSP2Q7LnKG6kXHrEJqlTEdFlANXLzp3R8GCsOoeYYsqGIezFQgkw7Uo0YxWq0aFg64gD8tAdDG67+PkYkpOFv3YPeP70AlSVA3ApirBzD+mvMxO2DAN0KZ20WCrlSBLs8i6DIQGSYKKCL088i7g/jff/NP8GLg8te+Ef/6re9j7ZpTce5ZZ2LdHbdh0cgQli4aw/33/QKlUgEXX3wR2n4Ld65bh1+56GJs3vIk/Ah42UWvwBe/+CXWZ+Bjf/Zh5OIqrLQBq8N0qWpjZaKZtR+bbxugIzLNai51VV2UMihfLDKWoufKrB+oJWVLp0c3b5bUIoty+EWxerPJ3pOWbpCh3q/Ddql5K5wIvdo6XTS6oIsidTJdDT+V9CLMPtx1zwY8+kSEN731Mlz9nRsxPl7GZa+4AHff+XMkkYPzzrsQN/30JjiFHC67/GV48KF7MToyghUrVuPO2++H78W44MILcOONt6BUAS5+6RqMOD7stJUV7eg1/PAinkw/mpVGdZkurtUm3HIFy1YsR3VmRsYuAzb6e5H56ojoFarMQsQuA6Zc0ee7oqqeltLvL0+dJCscY5RdjkkPQdDCvn07YAjTpRkcdR+UopeHxwrQEAXXFZ0k2S7TKog34elnni1Cc92eSxW3ZLscU+25IgJ3MV7xut8EckOAPYKbbr4Ld/7iXuzdt1sqxdMoxoUXvASvveJK5B0LZtHA9omtGF5QxDU3/CtyZXqHsf+ifpyIpkvBLSXHYVWpSgna1G0loTjRV5IAjf278cTGhzFcLsM0LAm42Y/YikPUdj0GJ2lLMMPVQr5kL1dFQsw2iZShA7pUr0w1ZlUB0AmDri9+8YspNU3UM33sYx8ThovpRfZV5O+JgqnvIugiGCHzxef89Kc/xfve974OGJvvsHm+XydRgmXJYqK9WHh+F110kZzr0z3UpVf/1V3iVT6Y/89chRmxBy04dgw09sOffhJ333ot0GQ1hY9CSrNT5S0lFC4XG1iI4dCFBpYzgM/83T9ix07gs5/777hr3d1otppYs2Y1brl1HTZs3IVXvOJi9JUDLBx3UKvuRKlo4bEt22Bbg9i86SAcpw8TE+x1B/zRH/0u4ngKTsGDbbHCilqR5xk0HBF8HVlj0r0fvX/PNmhZ1fTP6pkEW9y/mWKkXw/LyrngBEGIAWrd6hT8qpJs3kdGq5xMyq06B7foSiqIrThY5cP327dvP1auXIWpqUnZYDKE8XwP5efh8zXo6r2BOo2UHY40L1bu2WGgGhRLv7s4Qa3RRCHzo1It9zKdRFZ6z3egwLdEt2veP58+TIYAXuqM6m3AKC1CI+3DpW/6LaA0hih1xXB46sABjI6PixB4araG8lC/FEVYaMNJ68iHVdz6tX/AkkYLq8M87v/c1zAcpciV8tietHDOB1+F6kCKdj4DXWGX6fJMAw2b89VEOBNg2Ulr8MSeSXzhH67HZA347Bc/g/f81u9jwfgw3nzlGxBT1+nk4dVncN21/yZVdm960xV4Ytvj2LOH8/dSfOPqH2B4dBgTk9Pw2ilGR0wYSYTf/93fED2XCS9LLyrt6BwN1nw37Q7o0m+g7mPHziC7rdLcmXOB7dFszqMA1elpsQNgdSYLfMj6UkwfsEIzpfFoG31sk+WTacmOtuPfpXtzSoK0s2lpfz3FeCkmMYKFYmUYM/UQSc7FrbevF+0cRd6nn7ESK1csxIH9E7j37m0yzy0TeMH5Z2Jo2MXPbrkXF1y4GoP9I2jWY/zbDwjCWAQQY+XqRVhz8jhy3lTGdKixrCBFj5i+U9iUpeV60ouZm5Nony551Suxa89u2UfcUhFT01Pi4dTRwgnoys472yMyHCZAZn4P1WqIcyrHaxXEojVdvGAh9u/biyWLx7Bh/f0dFieD6V3QJfsU17wEpXIFtXpDBPYjowvw2NZtePUVr5fWcYQjqrF9N7UobvY5Fwc9B1d+4KMIaybW3fsYvviVq5GzXTSaNXheSwKpkeExrFq1Bn/2sf+JFu05cp6kGK+76RrEro/omYAuaSjOII1SBgW6zCRFgW2bmLmoTWPEdXDP7bfi7FNPk3Qnq4XZTSCqVXFg0/3CdplpJC3hTKbJhYFV1fFiXJ59deecciaQ9eoIOtZj3Uvj85//fErBPBmtv/zLv5Qo5k/+5E9EUE/wQaaGzBZ/JvBiepEDidWOZ555pjBjWoTOv3NC8nd8zi+D5kuL5QksaRfB8+TE4blQ1/V0wEtNUzVB54AuWWZUfpxMCVspmKyaMhpo7d6IX9xyHYz2QfRZAeyEjQXCDsvF6C6BgwguktRFrQ7841e+DdspSuXW49t24bVXvFp0Wzf/7A4cmvIxOTmB0WHg5RedibFhNomI8IPrN+JNb7wI1117Oy571Rvx3e/+EI5j4n/88e/B8yZQcFmG3kAuIuh67nRdvT5uOlWrm99ycFL4StaJX7pgQ0fT/Lv2x8nCsiOM5x7AJTuGBgCHpwZ6U5F6ASQjozbTbuk2YbQGb2q36MI4PcFVyyjFCByTrjvWHPwl/vtTQZfc2yx0n8Nu6K23J6yX9BhZxIy214YRijlUgUCmrshuhNLw6a2Lc6SV9iNXXowXXnolUByD2b+IPpDIJaksrvQv2jNxEFt37sbyk5dj0Vgf8vEsHNsH9m/Hpu9cjWWzHtZ/4VtYlOYQpm1USwnOfu/lmCxH8Oixx/AnUtGvMF0m0LJVaq+SL6LdpOmki+9efxM2Pd7EBz/8Xnzpy1+FWyjitb92Oe645WZM7pvG2958KX74g5sxMpzDJZe8HPfdvQ7jQ/1YuXIlipVB7Nw7gbHFS3H1Ndfi0CHg05/6MFq1SeTRFsBFs2Xl2dUtt+lspEcZRcp7ikyv2tiV1YMGV0yz09aD5qWqUIpWHmR8+e9mo4G+Pq7lMRq1Gg4enBR/K7KWvBjU7LC/ZNeHTFtQZABGpoj+rC7T1WV/lKyIsmC9X/AYpWI8a35ea7CxfEmMOym1kObMbB5IqYBpounT6JSBVElSz4qNYxDbQpz6YqdjgJYdRami498JuoxcW9K1BV7TyBf3eQIFGie7roN6vSbfNWjSHJUaq91Uo5G34QchznnBC1CdmYVdsNGmXQjTjKJp61lbM9ClmcTOuvIMQBftMhRrxYvI+UGbBjJfbDkDPLplA/K5BG7BRLNRk4IsCtwb9YbIJ1ixLWJ/asIkA5BIP1+aoY4tZFWmDS8IYTq2mK826cpv03zWwlQzRFIch5cO4DVv+RB+813/GV7i4uJLL8e7f+vdErgGvof//+N/hQcfWI9//trXUKjYKA7YiA0P19z4r0jKlNJ7ss9yTW22lL6O1y4I2SKKUW3vmq6umgLo+pHdE2G6DDYJgZnEsBlAe0047FOckMowJL1IsxZmK8iGWdV92PbALzDWX4Y3O4WikcKh1CRgIQBNi5VFjGob1MtWZn6Q8wFdV111VUoAtXjxYkknaqNQWkewi7p24eVEYAqSE5gXZ3qancQTMUrlg2CMIIuDTFsvaCH+f+RdRRcKsNqEPmS956F1XUc7foV1e0FXz0YvoItiRSAMPPjNQ6iw+25wED/9zj+hYnnIh9Ow4iryrOCQ6I75c8VyxWkRCXUKg0vxu7/7CWm4/N/+8MP4xN/8PZYsHccFF7wId627F4sXr8J5552Fa67+Isjmv+PXfxVh0MCtP3sQl73qErjuQkxPtXH11d9Ho5Hgvb/9Gpx7zkokaRXt1iQcw890Fc/DXUohLT7cggvbdjp6Oi7+2iF67qJ3+DEeDrj03w8DQp2Nvhd4KXzW2TA6Pmlqq++6gKv3lE8SOqYblXaTm/ONVJ+Ha/6sfqQGXd031WlFdUX0ItW1guxq8LSGh2M+g1dziiB6W90oewKlCdLaCiZMXPgYwM5DAd76/o9gNi5g71QbW7ftwq7tOzEzPYNbb/05kpyFvtFxLFm2FH/9V38OJ+dJ0GMHM3jg6q/htMjAHR//ApbEOZRcExNpCxf8p9figBugZauqJltMUimkh3h10SiV0b43XYOVL2DRSWtwYKqJr199PWrNCLt2pXj3uy4Tg8WinccNP/yJVND19wMvv/h8YYZuvvF2vOLC0xG0PdilPrTYOy5v4ebbHoBlA294wysxPFiRFJwkSqWcnUys9m6iekb3DT3yjdWgS49QNZ9UCld8lHIm2h61imyRQ38lGjnSm47sJLDt8cfFyJZgjMwF75qAsjzb8YTS5LeTQxR39WxOHsY463HRDZ7UEdHTqrOxZmaqZG5kbU1Sab+iehsyDcbUP19Ftspkrh9OX1Gc4aPAZIc0ae/D6iQjzwbQqtAroV1B5CBlxZq09qIHVQgzFyFtB+LWXnBseO0WaBrOqstmqy7nyUKA3mNWK4v2pstJKo7p79NOPwMt3ke6kNPGRxzIu0VoehXprhTqnQTEPSPQxdShmP/I3KBIXAFPMsLAtq2bEUdtODb98ppSSczG3c1GE65bEGDks4Ivk17wGgdhAtNxxTpi0dJlaLQ8GJYl3UwIKFkoYNom6n6MQ+08BhechtPPfiXe+LbfwaWvfTv++H/+pdhnOA6tTWLc8rOf4XN/9wW8933vw6te8yqkVoh2WsfP7v4J9tR3IHGUCbkqXoJo4TjGOb7UtTk66OplCZWmLWtYTTNSMuYsBqQ2lECMV4nPEY88Q4GuqX2YeHQjzIidYjw4cYACDX3l5nC2KdZVcV/K01KKWbKAm7KgEw27jU9/+tMpB6Y0dWQrhjgW8ETwwd9rlosASh0HnVU54SKwJdCb3vQm1dU96xSvoyi+VrVtONFDelZ3hWO+Gc9FhISZdQTPm9eCx0/N2tP5dHVBl04v8lxVFMRbLEBKTj9B4tdgm22gPYHrv/F5VCwfxVwdVnxIIlldsUhKnUxXQtCVFuH5Fr75zetEn/Xxj/8F/uAjf4qRkTLe9a53Yt++A6jONLHmlBX4/Oe+jEULgDdccQEeIaWc5rBm7VmIIrYBKuLHP76Jqn5cfvnFOP205YjCKnJpC0VHLej/7o+sERtpYdVcVomnVSsP1VxWj6G5x9Y7nroclN7juxCp51VzRBO9UCmrnjo8M3+EiaRTH71pHQXauu/3734Nn/cP1Ia+3auironWjczdatRt0DJV/XPWO3SOeFmnetR80gasqlq1K2SOUcC2XTPYNRXhsYNtpKVxPLl/FjmzhGWLT0Kr4WHB2GLUmm3smZzBm3/9LXjnO1+HevUgRvoA1Pbh1n+5CmuiFIeuvRXBlicxWLQxYzQxctGpGDhrGepmgDCvKpMlpcKC4xwQZtWufWwaHwMzdRqc9qMdsdpyFDt37EGtOitWLksWjqM2PSmFLiOjQ6g36ghoHplGGLLz4imWL5QQmzaaYSzKklNPPxNtNnOmebPWi0qxjdJ/kpkVp6iUm+7R11jq6PSertdjRvkUwgvoQg712Ros21StTmp1HJjYD1rd0EdNjJcpCKe+ke76Bp3kySwpvSoB2dxNsXdQ9s5PBTcUyMheIiyXYs3UaFAbnWjIMh0ZgVfnuGmWmjmpiyKMVakBLQcs5FCSll/C6uVi5ExftExSlUz/JpRg5l0UXRflsoNShR5jJjY99IiYuxJg0dATTDGZOXisviz2MlUZy905UmXro2xkIixbvlwc3m22x+MaJu2beu+MuhaH36tnBrqIRpW5N82bCbj4pYClAl2Tk/swW52EmUvEUJu9UBnksr8lndRp4E8ZEfcfy2TVMG0jCG7ZfsjCaWeehVqzpRLa3PdZ9GKkUgDjp3mE+QpicxTnv/hKvOu9f4jLr/wtXPnWd2BkwSiCsC3GtTfecAP+6uOfwP/6i7/ARZdejKZfQ2y2EVhNXH/Hd2AUlSUJCR6yiwSr1MsyMFD779FAV6ZpzOoKVcGG2n0JjASAJeo7gx8BXPx9BlMLUQC7egDh5D5Mbt+GYdtEvtWAk0bSMJwFQCkxUVZIoNYipSNjClKSs3MYt+NbkI2//uu/TsXXqdXKbh5voNHx6eIgpgaDKUidSiQwYxqOza/ZIJqpSbJgusxepxulAun5tCQ4jmugRaEafGlTVB4306fLli076rso0KUiPXGd6XR0ZTRO8ARhqPh3GqQaaR3wJrD5/luw89H70e+0RVRPvYayipA2myKgT9OCaLri2MHGjdtw+2334mUvuwg3/OR2rF69GOe/6HzcduttaLVCLF2yEJs3PoGzz+zDWaefjHvvfhhnnL5cvI2S1EGxPIQvfOFHEmW/7a2vxKqVSxFHDSQRjR/ZZuS5A106sjt8W1Bg3IDrlOH7gQBfTjKCX4451U+NjFevj9hhIKtTj30cN1qt+HMeavvXmpKeTSHbAbpyYv3SpwKs/1c5LnU5u1Feh0PsgC4NSLNkmE7TztmIFIOlgGtXR9NN9arkYhdoadClgBeLTe66bwt2V0NU0Y8VZ70ET+yfxe69h/CaV70ap685AytOWoXJqVlcfe0PcWimio/9rz/G2IgLI5pCManjjmv+GYP7J3FqNca93/w++lhIUUiwvxji5e+8HLOmj7YZI8oliPIKdNHqTTuK0y+PqTCWylt2WZzi2cGgVfdwcP8+pKEPrzGL8eFBtJp1aTbf8jz0Dw3Cb9bhRHTuBma9Ngp9A2hQ92a7OO3MszE7W5diD7m2UmygQJcGXh0t6TFAlx70cr+4CeUoeDeF3apOTqFWrco6TTBFDRYZBgISpv4JtMTEVgIiGtnSnkD/m685su71cKa4A7gOi4V4PJ0giyJ9SYGqVK4EXUrrLXsS1wzacEgjcD6PlXfcRM0CHGsAllkUUJYyrZg0xMtw9epVYlkQ+UydEaPQYZ9gzBdWqz7VxOTEIQGdNOlN4hCWnYffbsEpUDt4mNXCHNCl0t1hlGBgcBCDw8PIW7Z4zKmAO5Vm1N1AUKdf9WKUBSDzZrrolaYIAqZOyeSlUmnHa6dAV5r42L3rCWksH4uPGqQNWrvlqZY0ORXoEkrQD8/Isd0Sj50pXBOr154q6cWQTC/vQU4VF/GNkrwNp28MW3fM4i2/+VH8l//6CTy+q47f/+ifCuhiR4Bq9RC+993vojo1iz//2Mew5tQ1qDamMDBaQi2dwvV3fheJHcraT4xB8Eufu+pMVXmE9og7ukIPnV7sasz0/itXVBcsCKtFY1NVeKKAWPZFY+MohNuYRdFvYduD92HUMWHMTgvbNVh0pRiEDJ+u3JRtQQM4BjPknaXt04k9DPp0aRaL4Ep8P7I0IQewZoAIqgiuiIrJflFof+DAAeljxX6FfA++XqchmS/m845lLnpih/vsP5uTSltD6NY/kltuNuUcyXYd7aFAl9J8qJuu4zXVqoPTlUbOXLhcJwXCGeTCKSCewQ++8SUMOj6KyZSALkVTKn+uRComlOt0GOZRcPqw7q570Wx4GBzsF8NBRswsx9+06TF4rSYqrom1q5fDMWOsf2g91p66QvylKMznRNrwyGapvFt7yik4efkyiegsi/QpW2D8+2q6utczhzhSlYVcJPjFFZZVUdQZMNpV5q29acQjDPHjRj5zQZuaoNpVuJsC6+o2elkZfW97YtWMbXj2R+Uvxzv2xu4adCnqXd2yLuDWFUkqJaf1GFJDJZG53oS697lr+Jkxxx1vpy7wokpj684J9C0+BQ9un8LbP/gR/O9PX4UVJ5+G//6RjyL1U3ayRd4s4d6HN+GP/uxP8Oa3vR7vf9/bgWgaVlKTNiGNBx7GqTUDt131NQyS0THaOGAmuIzNrwsRmnYMz0rgmwp08WHTAZyLbj5GIHYJBcQhQYGBgUo/glYb+3fvgmsZ2L9nJxYtGBN2K0pT1FstDI8vED8lJw7Fz2rfoUMYHB8HLQimZhsYHVuE5ctXollrdXo0ivEyU4zCdvWKvY8+Xghq9I3QjBHTK2LPkctjx9ZtCNpsxUQtlezSndRi4LOFTJaCzxpMC7vGuZq1bWDngN750gV4c7X+R96YlE0Igyt+igA4+rMxUs3x3xaaLOCSFl0EAgQZ7FVpyubMTZnXPpd3YOX7YFtFKbhgA2uCKsMIhS006OCfFKTylZ9DJgx56uQAK3Xw+JbHs2pl5avoOGxoraox5276h6fJmc1Reir6XC1bsUJ2At5jUkhs9j0XdOmUeRfIKQnKcS9gh91oXo9A7oVh0H+Ke4cqHJIUYy6B4xh47NGNArrI2bClBh3rw7bSS4k3lVwVJRhnFwi+B7Vq7HG5aMlS5C1qjFO51gRbEXVgXDdtB/V2isQcwbKVFyEwxvH5f7oOh+oBygMVtNpNVGcmMTY8jLe95ddxxeteL62R3IqDOO+jjipufOCHmGxOiJksmS724xRj9mYdpXJJ8MbRmC5WU7I1ER/KfoRtsjSbqNYN6tQUQ670u6qnovoqxBEqQYD+JMbO9Q+h0G7CrE2jEPkoWXnI+LfyEmTxs9TnpMgnKSxJc6fytxOtPhWmi5WLurciQQhZLO3SrlOJ/AjdYV1PXgIyenxdcsklEhHwwvF31EaRFaMYnxPjP/KDEZ4GhvocCLoIwPiduq4TBl2iO1Ggy/NVRUzRzSFsTQLeAViWh2//w6eweCAPl7qulD3ZFG2rFjDlOyLALSboYm+3ljgPr1q5HHfd9XO0mrMYGx1H24ulEqxSLCD0mlIlVZtldaIlY429Fw8emkLfwKBU75WLZZy8/GTp0RWnISIjeE7NPQmg9KKijWi7sNs0kgAAIABJREFUgvo8fD+FZZIdUKXorJSiZYOsHBJQH6Ga6Ck35HgXrV7QpSZnt4NPL9PF4+imsbqbigZe2TLAKsdMY/MfeYw/V8emrqYu2tbUvmZ8tV6uh+kSNjeLUqVJO8RBWvnU9QJr/W91vWVj6oAuAgO10cVGHmHOQewOYetUiF//4Edwxdt+Gxe++OX4b//ff0XBKCDyUhSK/fj0576MG2+5Ga+8/OX4z7/3XtSrOzBUiIH6QWz53nVYNuHhrq99C2P5HFpeA8Eg8LI3XopWMUHDidFwVNNrphZ5vC5NvplCKtHAMxTzXJOpplYbo4NDiDwPO7dtZQMUSTHaNEJmUGGaqDU9WMUS/LaPXBiKrcFUrYbUsqQZcZojw2Lg7LPORbtJQ1RD0iNKO5W1KpHvOlA7+vjXmi49BoRVEuBBUXEO9ekqZqamRLRM4bA0nxYD1lg8tphaJLvF30mhGI8hM7w12CJIhZsdOwgl4+sej45Djwy6VLAaMm2ZM+Gw/21qoNUmU5UIa7RwyRJhWLjJE8QQQ5KVKpZKcAsO0pi6MvYctBFHil3KiZbLF0ZLjHfFw4lCerJyPBL2+2vJBjxQGMSGhzaqbITFClu18Uexr0CX1qhl0ESdRyfEEKaLQI+VsaedcSbaLAqKE2WoLKm4Xhj67IOuJA6yQglmR0wkTDFmWlUWKLhuHhvX3488IhTsHOLAh0P2hj1l84QptMQhOGH1fiqZGdl7cpakGiv9AxgeG5PUYtP3RNfFc5KWR5aNOOcgX1iIJ3YneNt7/wce3LAHW3dM4Mk9OxElAU45ZQWWnbQU5571AgHVTa8Ft1xA3a8C5QiPTW/APY+sE/cEprIJktnLtEX9maPa8j096FLyBGX5oK2bOC+UBivtAV2ifCM4y0CXE0foixKUowCtvXswu32bONmXkhAG2/cRYBrJU0CXSYkVmS5m8mhvc4ILrPHRj340HRwcVJ26I5XSkbx5psnivwmkeFGq1aqAMwIpuiYPDAxgy5YteMMb3pAhUgXMmKocGRkRsf2xbBdO8Hif9aerVBZbkag+i9o6QltJ/Nqv/doxQZfy6iXKFiyceXqwZxU7tKumyaw+itpTKNptpM39uO6af8J4CXC8Sdg0bMx6PnVFskocGYspowHbciR/XyzaeGTDw9LMlN3h2QaHpcLD/QNo1mZgGYAjC3wiLSkYldAfhZEY0xWDA6Ow8o642BeKLtqpLw0/T+xx+PMznUb2Jr1/pQBXwBb/J9GXKsRQ/86jwD5Y1VnMziqPm77+PhljBF6+T6aU10FvOHNBU3fxe4agKytl711QlfP00YBXZwuTcux5+3QdTe/YE/nqaznnDOdc/vkxfyq5+9SUa2dPOeKAOHyBUYAoSwJ2okxGg736Fd1HTe5iZgbJS85hZyYKxOh0VKe9b+eEM9DVAV8MaBQII+hK7AJmIhO1/CBe/67fwQf/4E8xW4tw+imnY83Ja+E3QmzdugOPPbkLzaCNz37uUzj55AXwmxMoWgEQ1HDTpz+Dl7mjuOVL/4zhgBYRPmoGcMm7LkPbjTHrRpgtEHQl0n8xTyf2UDFdrXyCnGujUWtidGgUUwcOouK6YOevJx/dDDOJYLEfX9CW+dbw20hyeZT6qe1qwhb/MiDk9bAsVOtN9A+OoDbbwHkveCF8AV1avKtAFw0clYM2U52q+fDRHk+pXhQzTXXzmcwr2w6e2LoVtRo9GSvIM+D0qOdiGorGtl4npShN4RndM80oVZGmAMRel/ZeYXNnts5JKXePlGsmU14izi9XMDg8AsspihCdKrq87UjngVT6cWrbApV+JLjiesiyI+n/mRQkSFUPCrDbhHOqtJ/u/YmjGoWLWJvXzhMgO+AOYsOD6wVouQX24a2LuSq7UijQNddOR52fsigQXVkMOI6LWqOBc15wnri4B0zV2k7GePH5eo72eDnKmtsd2ye2/nbXH4KuPCsPCZJSU6UGMx0fAXR/XxEPP3gPzHwibeLYkor3mD0IubYyU0MNlbTEIeCn5b+A/hxCdmHI5bF85UrYbgG1VgM5mhdbNJsm62UhXyhj5/4WyoNn4uVX/icgNwIvtlFt1hGlIUZG+oRZI3KJYwVC804eraCBwG5i1jiI7918jXh6kdGs1WcxMNgvBRaSZu4I6fU1VKNK5DjCdGWgSwCXAl4c4JwTUnVI5k8YL6XHEm2XaCETKY4pBhHsVgul0MeT99+DYcSo0PKkVkV/uQg/pGZQMfR8KJaMTBdHqLJ5OtHd0/jQhz6UXnjhhdi1a5fQuQRfBEtku7TeSYkTldi+92cCFDa/vvLKKwWI8XXcMJlq1OlFAjkCLwIaLgBSlpwBHN1smp/JdB5/TyBHlo2v08zI/Abk8b1KawW0Hk32oWwz1GJ6zYTp4+E58IsUt6yYHT2K/kmJLLk5qJJsagqa8BqH0D9oI5ydQNCawq0//hYGjSoKSTPLNWf+IJlaRsSyGftMUV9fqYyo7WPvjl1IfbXwpaYCPHSHTqNQ1bFkvQPFQZpxnk2dQQrfZ1WPJYvEyMg4+gcGcWhmCgPDQ3KxKAStZ2nVAwcnle4j01TpKj+VkusOs463jhYUHlbKy+iFl6dccEVLEPkBSgUXmzY8AospDtuUxrDcuMMkxsnUYHBi2Cq1oNOLh39+N3XFyOtEQFdv5NlrsdX7HoenEfRrDv8cDQaPb6wd/ixFdyvk0/UoUlWSGgBq1kB/cm/qToH9rP1UbzzYc5iabD+cAtegiwBCPb03bdplK7rHkT1Hntw9GtGQSD+9bAvpqezhO5I9EXdum8wvx7PyCJBKL9OEnWMJOzeLWCpZJdixbWELvHZbxig3WHYUkKutiBjpFRcmBvJuBdMtIDQH0Ur7cPaLXoV/+Op3sGXrdgwMjUuwsWPHTpy0fBne/a534vLLXol2s44i3UdzAdCexPf+7hM407QxOjmFTd++DsUmwBjHWjSAVa99Kab7Ynj9KWbjujBATOu3W5GkjkLQlsIRU0quzGSlXJuss4cDe/cipDbIzIxAWZHFKFpMYHNiPGnkbNHOUIxN4TLTOq0WK/ocnH32C0TwrAYDwQI1QmrMERRIiofz/unGv9Aeh43bHhsHBmv33n0PyqWipFNKdFNv1gXQEHQlGeusOsZkbHBn/ismgcfuiIeXLf1gyVKZ9GIjcGKRjFQ6RmixCs4ABgcGMTI8glK5iCDk3OfmyhRd5rIvRVk9QnQl6lJjVNjvTE0oG6iG/MwM6PPkmsxKT2VwrAswFHudQUEjZlyKfJRD0S7g4YcfRH9/CaWig/37dmN4mBs/G1ZntbXZ52e2mR2gaVkO4ijBbK2BC178EjS9tlhIUFDPdUz1FO2Cro4tSsdrLQsi5rGEaOF4dy1Ub9IbqHFfYMp029ZH0V8poVGrypphmRTb52QMqWazWjupgn1eK56rH0a44MUvxr6JCVi0i2JxRZIIM1ooldFoBci7owhy47jo194JDJ8CoCTtkcp9ZZGIKDd8ynDUWCRQ4aoVwEMdB/G9H38LpmsiXzDQTjxYromGRysQwJI2ByrA0bkI4cuzYifKZ7KUSKeiMJst2bXQrGTXG069VyqtveyWjzL3zzjAzL7dCA5NggL7MbeIxYOD8GcbePLRRzE+NIhmfUasN5AGohcUqeM8LC6Nt7/97Sn7LhJEEOwQYBA0Cd2XAZ+nGw979uzBi1/8YgFj1EBxQpARo90EF1umHAmomK/lJi6tVUxT/s3fk2XjaxuNRke8TxB28OBBjI6OyrE8nw9aaaxevVqAYy/4EjuMPMuqs4mcVRTpHuU6+ktCdlpnFBKgVZ9CsWDAb03DcQ388JtfRCXeDzepS0krc8VE0l3tRowwVW1pyPqU6MgdAvkwxaG9B4Q6byUtycvL0Mr0NL1iwpB9uaSvlmrnwO+FYgmVvgGUyqrNAxeJXbt3K0rftHDK2rUIsubmFDdq1qKrgeoyTrr5qa7i6PqnqClSLpUkqkqCGH6jidlD00iCCPWZGYyODKHZnJWNyOJi7wcYX7QQxb4+Rdtm7sedz5fKEy2UVLBBYOrTRPrP59g51mfzfjFq4uLZ1Tp1xaE6qtYrqV4+tF7qcNClF9wua5QtU/o6ZqvznEVZqnt6QZ5aGLtgK4vIM7A1N6rTrG7WUiSr7NG6CvluGHCcgkSt0zPTstX0DwzI/kgWxWs2hVEgM8DnGWR+pPgxJz/THJUpJ4ItWd9Y1Zo3kWNVE0W/OTotufCTEvYe9PGeP/gYtm7aicd3TeDQbB2l/gqWnLQESxaPY5zBRRjBiNleqIjW1H64jod7fvI99E9PYLUfYN2nv4wFPhm4HKaMBC/8wJXY6zZRK3kILB8uBcQp0AoNFMolND22SmP6irYFkaQYi44rKX/2mty7e5cqj+GmQ/Ykz3Q6V+tIxMkRU1/0evJZNFKAUyihVuO6WZKm2ASeIiDPjBhZbSZSBLI9YuQ7f00Qxx0rFh+47z70l8toNRuoFF0RkbPqjKCYm+aRHmoLzKPgVtBseXKcBi0cXFeCPJoJe76PcqWCwcEh9PcPSBqOgbV4cgWhsBl2gaCxW+WupSsMKOV2P4e9fXMEySEw1D+Ie+9Zh0LBFB2U59UFfPFaR2yC2fHq08yu7sOoZiTTZgRdy09eKV0TqHPjdaC9gnRX6Gz/qhiiA7xkoj4T0EVNZCYyFAZUFVko2KWqfsnIsRhj08aN6CsX4bXo1ZUgn0VbEsRwDMlBHg6+GAgnYofBe8n5KIApTRDGsewj9PGanA0R5Efgm6N47Tt/H/sOtrBg6Wp4fiTXURpup7yOvM9c65iWJkcZYsbfh1vW3YCaPwvDBWI7AGw2j2/JGLfzVqciUQcfuqBErXfzv34mnesjlqvxWgWIWg2E9Vm4SYJR28V4oYSkWseOTZtRSBMErVnkaTMCHzJwGIDRbPsEqS7jD//wD1MCoyVLlghI4qQg4NLWEcdq88PXbt68Ga9+9avlNQRTBEvbt2+XFCPfU6ckCeIIrrQlBQVz/Dv1U2TK+LkEW4sWLRLgRtaLf3s+Hzy+173udXO8x3icfIQsHtAlrUcBXSldromqTSBqc8CHQNSQKPuaf/4MxiwyXXVJsxBw0dRNXJEzwWzKJrLZvGI/ttgLsWLRUjx0931KC+GkSGj212EYVCpCFiwOcP6eC5fQsKRbuxsXWS8uEJxss7W6tIIoFItYuGixUj5EBGxKyK6jg65QMVtKso7zaqPMwIP6dPkvS5S5qfuM3hPAMnLY9eR2GaxsjBtGnoAul1ETmS3Hxqq1a1FrNeV39JD5vxl0aeG5vn7CY2TMRK82RoFqNRN6fz48nSMLUY9BrCrO0Bq0bhSs3ieVaF/JhVU0qR6aB3sK9Or5u9ZzdbmGjoXGnL7XhrAeHIeawaJuI0/fHwPCdtTqdalgJYAIwhheEKHgljAwNIJa3YNlF8QcmBsUNwEGEhzHTC1M1hoYHj8JtjuK6VqK17zh3ci7Q4DpoumHmJ6dxtj4qDAirWYNDZo+uyUxfwxrU7BMD+09W7H7zpuxpFbHus98GSsMB+znM4UIL/y9t2PGbeFgfhpJMUHBNMS5u53kUBkYRDtoKnsTevnQVTIxYOUtuASRloUtjzwiFXGI6Mwew8ozrcOdLhbmL+LGaFC0y5QUK7dKaDbaspktXrIMdqEgbIkGXaw2Iz36bIEuNiJ/bMuj0n+UTBdF/VFAAX0Km42bOz5Vc1dhtSKwmbKFYqkiWhwymAsWLkKpUoEn6SGm6dT6Q+aK91iqJCnjIKKRMjtVZNHl4ig7yEoWn+OFn6DLiAxU3CJ2794uDdLZOqdUtNH2SAKQeFDrT9fuJNMKZQCF59TXP4BGqyXC8xUrVwtDRD1aM+u/OAd09TbVfhZAl2rGzOulmD0F6vT8ZdqVLGsO2594Qqo1k6gNW0yo2GeW0giCXg26eOF7gZeBgHrhvn6ctHy5rM+s5NNMvGk58vecM4C2MYha3IfLfv1D8PwC3L4xtMMEBWqLGXBIhbwGXdJCHjRHmQn2YeuuTXjk8Q3IFQ3x7GJboMSIlM5Qg65eFjOr4FUrmPbtO/HBwv3IJdkRs2iLfl6R6gOTpnBDtv5KUI7pLDOB/dseR9E0ELSmxd/NdRlk+WK5ohq4H//D+NGPfpT+4Ac/wNq1a7MSfVNSjBTDa8Oyp3s7sj/3338/3v3ud3fMLbUeiouRjmy0tkDrxbSvFxkj7ZPF6kjdZJvP488EZs/ng6CP6VMt/tYgUlKv7M6uc87SO5HDviuGl0oZ9jBvc6AbMBKKO1mp4yNpV/Gdr/89xuwq3KQmLJeYuLHXn9gYqCqlnJ2XBUwcexOgNdvA2hWrcNuNN6sBbSthrU4IdfQ0euPLGAqdlhFRakKxOhdExkZ5WTQpUiWD0G4HArwWL1kqERwZry6EymTT2sU9+0NvCktv8HoZZWky0y3swVVxS+gvVfDAvfehr1hCs1lD3iTwCuCw2pVsaxTh/AsuxCT1gK7yTJMVOQOVvaXB/zcwXTotp+ctx5CCPb3bUAa2shSeLomWJipGZsLbgUM9ng2HpRw7AVknH9FlDjXYmkvjd+5sx0R2bmpZVQ9p00CVBtBpCr4jzSNtSQ1SaOyWSgKaqGWiEJqAotZgw3ASrnQYt2URpZZEOUGbiFNWUJdg2fSbo5aEoDIvjELeKeCFL30JjEJFevOF7TzMwjDqTYp8CxKJcw5FMc0fQ1j5HExqOySlSrMt+gjRxmUK93z9Kiyp17D569/GQrpANCPEZRtLXnk+CqeNYdKagW9TbG5I25fIsJEj+23mEFHMTfAqwCtFEsUCusrFIh5nM2iaPLLNCAsv0kiOhf9WqVamVul5xUpdR9gur00JhiHFL4uXnCSCbPF9kvSsMiKiuF1Exp3U24mvkhxHjmVjYt8+NOs1aVpN3RbF6TwhXq+nY7pEHZOa4inGikKCZ7J/ZEEaDJpEm0mATB0Yj1eNQNkDxFuKgV02v7PD1ynMTkb0uKUDJ37+wnSxCpUmrMUCNm9aL229CnYejQa7FjB11XUeV5v8XI2hskcqSZbAawc49/wXynemv+WVHbmFDlx7qk6zoindfPpEz4CbPdksqX2QQa1YNN2vgGOcvl1MMU5NTqIxWxVwYTGtkir7D6190hIDrZPVVZn8OwHlBS95KWZqtaxJEhtjE3Dn4Icx7PIIDtZyMEqL8eJL3oLy2Cr4iQPbLWcO1FnBUadpnqiqRMTvYRq1YBo33PZj5IpAZAWgR33OSsWM16ZlSmZ62gkItXVK5/qdGOjR11nGP0FnGCCOfFi5BIU8t9QYZttHvuVjyHRgtX1svucejJULaE0fQNkGKkXq41qqtuVEQdcdd9yRfuUrXwF1XQRaBBNMEzL1dzx2DwRm9913H97//vcLSNKaLTJgWpSvDUaZviTTpSsD+f4bN24UQEEH/He84x1S8UigReaLz3++zVXJyjF9StaNmjd9Tiq6VX41KletDAs51XonJm9ITMQuYYaPJGohb1L/0cb6dT/G1BPrBHQRbJlpLN+ltBexEh3nDdRbTTgFF8VCEV6tgcVjC3H37T/H0GAFrbAmotouC5JN7myHFZPB3mlIL5ysXxWnQhgBdoHGgNwETNkcCcjOPPtcAWWsmOx96GWnVzjwdKCLhgBc2COfPa0MKVPf8ODDGJBUNKuMYimlJ5efY/VWFOH0s86W4yA9T01Xb6Soy4J1NKcqVI4uJD7Rhezf9fmddLDEgD0RdZev7iT65gAuBckS9lszHOlR11mQBAg/le+e09pozkl2WdE5urmseKGr4VOVV71qN/4mEoFzlvjUkbtoZxSzGkQJLAIk0xGdFsvp5X7RGiBNEVD/45DNYXcCNt6tYGh4XLyXmq0QeauIoaFxLFi0DOXBUYCMF99f4owUKFhosSE2W0+XRxDHFASbkpLMmeyx2Zb0PFlV/iyORmR4Q4KKFHF7Gnl/Br/41lcwNlNF68574G95AsZsjMKQi4P9Kc5740Wo97dRQwO2a4pQ2nT70PB8WDRRDFjQwr5/KjBiZTCNR13HEdCFhD0nU6mGQhIiCskkJZKWVIBENfAmu0WNF32fKGQmW7LqlLWiDZLKPTJCGRkh9glaUDJPYKJAlwWv2cJe9g3kSfA9pXUZA8o5Sr/DRo0CxUGUk6o9VppVZ2dEi8njbbJikz5LoitV3mBiSURgSiBGUbW2F+l5Z1nvZUhm4/I5TC9ybS7k6KnWwJIlC3H7bbegr+wiofdV1n9VKjc786nD92c8sdrsWShlmraM5zPOOgetdiApVwYZ9LTqXb/0HFNgTjNL81u/lKZLv1bpnLr64qypdcJ2QDaSKMTO7U8I2JKgPmXqUwd3GnKpKlRdrc15Ss1atVbDC84/H0EUS4sgAswcU8WUR/Dv9RC54kI0kwpe9dYPAu4YYPWJhySDK5Xy7PohqpWEoCuCl87I/nXNDVfD7jfRTGpITAZNXA9asHJMLyqn+S7oIsGhxVS62GkeK3fWk5dMdByTtUpgGhTYxzDDCKYfohQD/TDwxIMPoI9HPDOJSj5B0eTa4Ynd0Yl6RhjXXnttev311+PSSy+VikQyU9rmQZvWPd3pcCLRNuK0007DwoULO8aqBFYETfTy0iJ6ph4J7MgW6T57fA1B17p16/CBD3xAxPjaqJTv3W0DM4+L+iy8hOdAfdo555wj16W3upGaro64T4OuTpmwGgycswRnnMSkdtmix2JO3UqR1Hbjlu9/QUCXJc02I1hsuJl5f0mUlKfvixIOs31D4LVRdlw8vnmzmN8lBtMymf6h09am2+JGxH4EgtIdQH3vIjT69ahF3mv7cIslkDJueT7OPe+FmKrOSF+2rnBap7Z6NvWO3iGL6nr0D7w2BFyhH4qGo2A5KFg2pg8dwvShKXGAZnsKHh8BFhm2MEkxMDSERYuXYHKK1hfUBKhF+Kmaskxj8UsLutSZ6TE01zahs/Spc+8Y/mW/F22EidCwJWrsPo4gMJAPyIKDozyz2w+zN8XYfXJ3s+geM8FWyE00E+Iqawdtl8ItXHnEzdSaqPQPCegi00X2i5Hy0uUrENAOwVagi6nFgcFhLFm6AmapH0lAv6UCkHOAPMv9CagUs0YncKazKGlRLG4etllEo+GjUCgKq8L0RE5KIymZYPWaqtyr12qYOjSNwUoJ/cU8cmEN+++9BeFjmzC8ez8euf4nsGZ8WK6NPbk2LnvfFahWWpgxashT5Ov7KJQGUK01RUQfUvuKnIx1znXquRS4y2PHk0+IRiplWxSCP2lvQg+pVITqUehLVZf0D2Q1IK8fxcHUvaSGmFNyk1PMSTYIqBMi+yWpqvk/pHqURqn5PB7bvFkVNNAMVSpLVXuhbsp57ueotLUJq9CH0bGFIpj3fE9AqOWwRyKtE1hswMCOoDjN9K/EdMqmgAUJmiXoDa7pxaWrWI8lb5n/2SuGomDSKJTNuUt4ZON6JBGZILqzq7CG961Xmt5b5CJz18jB89oSuPKejYwvRF//IGbrDVlPFUOpA6Euc9x9z/mDhjmgi+xPJ72YrSpkwYTpMsWJf9PGh2UfyhkEvRSCZwFQtgqpZaJHzylsJFP6KUbHxjEwPCIsNIMOdhAhjCL4mm3FKPQtQZAbxElrL8SSVeciVxlHEBlSUKB2p67inDozKTIzYrTiGfHs+u6PrkFxxMWh5gHYFVb+h5IBEQ+yOaAr0zT2AOHe/elExgPvBoMzWXels0MkhAdzB1aSwolTlJIU5ThBfdcutPbuQqHdQCn2YYUenTQlWDrRz5f04ve+9z1hc8hUUX9FUETAczwsE0EaJ8a2bdvE04rVjPw334Mi+cnJyY4rPdkvAhdtI6EBFT+L1ZNjY2OS5iTQIbNEVuy5nHTHe4PIdlGzxuvBYxf39Mz+QEwCpZJCValIBJql9FS9j9oV2PiTEYZF8ZY0YiV12sJPv/FJuOmsgC0rZQPsIGvtoSoP/SRFRSZxUw6X9L9r2ahOHsDkwQnkKMpR/HI2dbLEVAeAqYhVsXKk+mOhlbVugoapYRRLBRJ1NGSbpqs1vOyil+Pg5JTa3Dq+NL16oq7ASG/nAhI7dLr6oeA4qgIr5ibjSJk621BsWL9eFnRK4tijq95oSDqILBuZvYsufrlUzIgxoq6t66mMm8t0PZOt53hHwXPwPLUaZ2+swbBKP3Q3PFUt2mW8shSePEulF7nFH/sxR2jVebr+pC70y652j1ave//nbsEU1UYs0MhSjKKvkBJtHhMbt1PsbsMPE5x97vlyvARe3IxqzSbWnHYG4FZks5IAhZsEq5UIsNh8mnYpOZVyZEqR4a/03MtsKgisVGDIzY9mnya8VluCEx6p6hfYwNShSXG43rd3L6ar05g8OIlGo4lTVp2M33jrG4G4ARzchkev/y5Wtdq4/Sv/gkFmDqIQrYqBX/3NK3DImkKzGMLss3GgWkW5bwTtgOyTGvOUEchakDE1AmZyeTRqs6hOHZJ0FTdyMt6i8TISaRaNOFQgJE+fJaVpU4yXhXYY44yzzlY6tsyJPaOfFHstRTdHANnHHgxqTonrQoy+chnrH3ww03NlTaz1ex+lPEuDLuSLsj4NDA4Ie9kOfZi0qGHDbGo0aS5JyYSYnbLyi5o8Nu9m9wkHsU+R9dE1XFrWcZyndEJP4/mT8SwWXEll0Sh5+xOPY2iwD436jLKk4D3qofXVlO1J/TPwiGJYDIjDRIDyWeecm63XrJCd60ivgx9932S1fgZMZYfpyjRdilXig2CFqWKmIA0M9g/gwfvvhevkwbquwGcHGdUM/SmgIVuXCDCDMEK5r1/Yu1PWniagixWNOr3IwKsRpEjNAcAZQzOu4LI3vAtG3wL4oQG7VD7i+sRjIujy0UQrruGHP70elbESdh3agfJIEX7UUn1GZZx2ma5OkdAc0HWkUeZaAAAgAElEQVRCt73zZMn0yOQluFRsHFviidEq9/o4QZnBEy0l2j6euOdujBkxypGHXGMW/W5B2L9eKcjxHIlx4403prt378YDDzwgbA7BEm8EwQVBDwHR0z3I/JDB4nvoptnaNoLaML7+aBNHUnQ5pgACEddPTU1JmpNMFwGaBjfHcyLP1XO0Lu2KK67oaM+0ZUS3opG0v4o0sni0Qx2zu5lUH0WRRBlSNULQFXkwjTp++NW/QdlooGSmMNo1GEEDNmuapLcbUzA52G5JUiiqAMEWj65GbQYH9u8TgEqxe9EtolKuSIk+K3+4GdGPhT249uzaIX22wpAbkiV91fhvCimlVZOUDedFV8PFo9ZoYXh0HAsXLRXWi5GJcjlWzVT5UKwZS9aVOab8bo5gW/2DollqXCR6ZXUmO6TZNnbt2IHaLM1zOb4SiYxZTUl9GXlvMl0EYhqTdFNfGauXaeeeyaL1XI2Z431fdd20z5VKDUgRRYdhUA7ZtN3gnGIKuFSkUW5DgIXsVZw/Wb/KXpNfRuCW3POsxVMmahZ/I9k3VLQpjW4ttv/Ii62IXE/5GfCjWDoqcFNttn20/QjFSkWeSwExn8MVnAUZ7XYoOqtzzn0RbKck/duYIowo9M1ZWLBoCb1LVLVd3oTPyuZyn7BY2pWbwEnp9LQuUjGZOjGhRb5MayifqRzYVY/pPAW8yDfRZ4oMqo0f/ehHePCBB2WMT01PY//+CdEQMR3IdWfFspPw+c98CkY+AGZ3YeN3voGRAwdx11e/iaVRAfkgRNpn4sxXng9zdRn7k2mkfTY8SRnZiFMeG20BaLCsPP7kWBgps8JSCmhMSTFSv1hh6oogK4mU6Shfx4yjaLOYdjMEXImDVl75X7nlChYuWiKFB6wQpEcS72EQ+KKjUuNlfg+VjUqE7Xpi2zYR05Pp4THRzkWEwsoR9SkPDbrYion6u7POPhuz9VkYJnV8lvgbiX2Wal2tQgRu8BnjznflNUtCVcIx51PmCUJO+CrIMGKTaN4vgmQDmx7ZgNHhQRw6OIFSxo7OZYl7YG5278R2KFs/CU5ecN4LJfXMilQGsd2HCk97GURdkXvCxy4LrgIkInnNCq/mMGhSURuLLIVZhg3rHxLLgyRuS2EXq4dF+jNHk9QbTCvQVSz3YbbewjnnnoeG1xaNpuU48MNQTFP9iIx3CbnCGEJzCBdf9hZgcDGiMA+z1Ce9RLu+99mSziw2IiS5ELWgil0Hd+LxvY9iz/Qu9I0WMdOYRl9/WdpSyfjoAMFMiNEjoZhvyK1WW2X2SuaZoKvruZmA1Y0Fgq92GyXPQ7h/L1rbt2GQTbHbTVQcJYc50bDHuOWWW6Th9be//W285CUvwf79+2VTJFjSNg9PNyB6LSE4+Lg58Hfak+tYTJX2AiNjtnPnTrzmNa+Rj9OCddUX6vl76GbeL33pS6W6UuvTtPhfm7cRdFEYqBYY2dZUtJFVV+gKE1KYrBxJ0xBGWsPs9vuwft2NiFvTKCRtDBVzMIIWfK8h78H0CkXBUWogiNh8Nifmp1HQkka1BaeIOFYLGiNHAqOIG20KqT6iF8ujm+mJZSD0PZQpBqRPUbEgqQ1GoOIunDMlirGdglSPcUM95wXno9FsdyhUze7x7HQhhGrRcfiyos8/K1BiGog+S+xaQM+2vCkpnkOTB3Hyycsk8mUKgpQ10500XZT0BBvqdhYtDUrmpsl+uUGX0jaobUfI7g7w0iBTBx+8t1PTVfRVqLf0UCqVRaPEhaLgOgKKmdLnfWGVoJTsex6KbkkBAmkqLtaBWaqZ33Pw22yjQq8ounBzyJmAtI/Kwxczb2pVcqh7oSy+ZKH2HziIsfEFwoYSqBFs1eotYaaWnnKqGCF6zUD0WQwWRCBuOcizEokbb2a8TFARpXS+VpVswhILg5NKo2Ilmcx+l1W4qSuVpdZodxGkYgHhuGw8HanAiGk+08bXvvp1fOub10i6Z3BoBKecsgYvetEL5b1vv+M23HnHHfjxD34AGD5Q34k7v/GPGJ+exrYf3YSR6RC5WhNhPsLgmjGsuOR07DdmEPaZiEwWnFAiUBBWh5pEnhcDktBnSpM6RgY/MUquiy1bNkmKsb+PLvSeVMSRAWZ/Uc4JmVdMtck9SOD7kTIHNW3YdkGsCPh3eujx3vI68V67RVeJ8uf54JpEUBi2fWklNjM9JeyOZniYajxWehF5F42WjwsuuAAHJg/AKRbEQLPRrEuqUTH/3ZR1d6kgg5sJwY+LqZ3nST7dy1i5luc+10alVJTAePu2x6XKz2vV5d4xvdi9Bt3tVacMJbgl2E6ojS1KkMrCAs4lj6CLFig962NXI5kpvebRRqZzSgIaBXJlxVS9WY+sXVaaEw0jWdcD+/ci8FvwmjW4Bbb7o3msCo47MhmtQMs6CzAeYOqU93jlKWtlrlI877j0WKN/UQ4WbU48A15cQKFvKV5yxdsBawAxXORLgwgkOFEkAokA3YiaHVHiXIRGWIPhJLjxzh9jJpxGod/ETHMKpqVbhCm2LsOZKriX7JKWYMxvbKgVV2mG5R5nlZ86kFEmqAmsdhtl30e/7+HQI+vh1mdQ9j24lAoI2XJiD+P9739/SuE6Bexnn322WrR7UovHSjGqBqNZzJ65jYsPSxTJ17GYMt0cm8/dsGED3vOe9wjgovaL6UnVe+n5exBk8RiWLl2K008/XQ6kt8BAgUp1w0iHakp0LuhSFSbqeRp0kcasA609uP5f/h4u2vBn92PxgIuylUrrEHHdTk3xFGIKSewTjBhOIQ8zx7x8hKLbj8DnZsMFnGCI7IhyG7ZNS6LtnTueRBR4UqFRdFU5dJFalICO73TNZ+WULU7Q3KxImVIvdPqZZ4uHFxcU5bGoXOUVUGaaMotenw50EXoy/STHRvGwLSlmMUtsNlRFl2C0DGb0CDkFdHYi7U4Ss1NJp67o/On5529UqU8WBlEUBFxcdApRC3fVnCIgpQaKOiV6AVUq/aJhonB3tjYDxyFDQvZEleYrk0lTgRyTxqReZi7KOcmelryRFJaz64SNYnFANgiCJ6ZG+EXT0YRpPKa88g5eetErUBoeR222jjRnoiBVSTl4fiCVznmykwHHA6uauNGyCTC9ihipRhIVq/Qhq2Z12y1qm4Qqk4Vc+C1JfatKpzzNG8kksAlxSg/BlkrRS2uTglQNGlGifIrCSIIUskEmKyS9QI69VvelEbVT6BOzUYJ5aruarSb+7d+ux9e/9lX83Sc/iZXLxmA6TWz+8Xdhbn8CxpYncfCWB9Dnc04HaLkhXvT2i1EbSNAsGagnMeKQPeL6UGvOiGDfzbzIvFZL5h5F9ARdvu9h964d4uJeLtMDyxOWisGHstFwpIBAZBqZnx7BF3306G9FnzJqHAnG2CiboItu4LyXFVYKiqP7/B5ck7hGtBoNjI2OSIqR6U8eKzVdqtH1kZk0xXTRvdxBO4iE6WIlKtvESGqRbDpNY4XFy9a+Hs2pPmKxPHhGyrT5nbvewSkWZ2UlQTLHG1PBe3ftRJnG1xyrsv5o7VxvwKd+ZgDA+UldLAsfWu0Qy5afjEKxIpKNjvFoD1LqBXFakjGvs+js9l3/ry7AVe2yHFbDttqiN3QsagwfR9urw8pzH2MK/fBzm8t0ce1n9qPpBcJ4L1pyEupNT1m45Ay0/BYq/cOot1LU23mUhpbhxa96I+AMAxUK6svwWYWcdZFg6ymCmZxkYyLkrBxmgxmkdoRrf/pdtHMNWJWc9D/1/GaGHzToyvYIsSbqZQ3ndfUyyJb1ZeyQJdoeRKXfbbK19TrGLBOlZh3pvt1oPPk4Kr4HO2YxQld/eLxHYVx11VXS8FrrrAiCuCESaHBzPF4huza10x+s+jmpzvBP9+Biw8/md3p7MWKidUSvQevxnsxz8TyeA68JrwWLDXhttO2FBpXiHC9EugZdCjsrpqun4ab232LvLy5qaQPw9uH6b30JKxf249DuR1FCC07qM+kO1ykijFiFVZBBS9AVJW2YFj10VHovYFNfJloMusfbGbOmdAT8dLZg4EIyNTmRlc1DJl3RseG3GTmrxqzc1BmZse0D0z9Mb6xcvUboZW7U/OoFXSLk7WgCule+e7fVBFEpZAqgU7WxZFVMfAUXd1ZySfQjvj3KeFJSmWS9aMbH3o0dEfjhwOuXHXRJAqoDutR5agdrdSXZ6ombMVmVkF5uJlksXqq8MCyuy7QTPYJMlMoVuc4zMzXZCFnxSqNKsWMQNos+bapNiAJ9eezdy76cwzh55SqplLOHR2WxpoEtx5zVNyReP3VqpYoVWOV+pFEkVYmib/R9EWIHQQK3RKPMNoqlPvl7PqfSm5Jep1UCW2jkVOpKem1S40UndrnfJNsIoDP36rCNSApPPOnVJtOIgQiZHe4YvFZeG2i0cedtt6HOa2DbmK41xHD0N979fuSLQ4DBgNJDFBri91Uul+Szbr75Blz15S/hw7/zIVz4ojPguE1geje2fO+7WJuY+OHH/h5ryoOI200cigP86gdegdaQgYlcCw1utZGFQsFFqVJArT4jnn22bWVMv4WZ6jT27tkl4GqmOiVGm0UGG7K+ksHlHMtjtunDtAsYHR2TQiSCKlpqEGBxDvDfBM9BEMo8lQrqmD0FE7GkeDZAV3V6CqetWYOf3niDmKOS3ZHGz5kG60jrqgZdRp7ACli5aqVsW+wqkbPy8Py2FMHQPqJ3dejEZ1m6KPMJfy6W7mO+Z0YVZBVoiaR8EUd48L77sHBsTNg/ReRr7Vx3/VFvznUxFOBMLR7nJHV4Q8OjGF+4RECXtEqaY//Sux+qivcTdBw4wnnpdUNJXNTnMdBncUkBjVpDxuHI4CDuv+8XMHMsauA84wzv9BnI1tkMZGdMF8EkmWw/ogt9LNrMGeqLud8wGxZ6EmhFiQXD6kdo9KE8ugJnXnAJzPEVoObPhy1sl+guKQlg1aOY5EbI2SZacRMeGrjj/luwb2YX4MbIOSnCRPU/Fj4v64UrdyADXbrD4vx1jZpmJPumrpqGctorkUC1XZ3GopILuzaDAa+B/Q/djxJ7QwaeFLOdaIrf+OQnP5kyDUGgQ62IbtmjTVKPxTTpHo0anOk2QRwZvGDHSg/qSkUN2ljt+LKXvUwWl+NxxD/mzHoWnqDZPIIuzQLyfKWdkUWdCm8YARfzu93SWAV7mNPXYkU1OeR5ArqaMJJpaX7dZ7ZRzrUwUoiQNKfRrFYxMjiMmOXvWaRA7VVqEF0HQNqWhTE1LORztgxo3b6BmyYroiiSpREkF9EnH39UesCxZDgO2nALFtocOGKDEaFYLAvoYtkzS/iZXlqwaDGcQlGqpyRize6pAtNHBl1qKZJndmhXGSOiH1JaM2G1RHCcoORSQKzafkjljKxAhmLGMkfzuaBrLijpFfk/C7f63/UtmN6jNkgZ/OkFvbdtCETjRj1Vy49h2i68IBYtkWkV0DcwgHqLXmfKIoGsJMcawQX9n7hglir9osXiveXWUa70i/nt0qUnoTiyAMi5FG+pj+dY5hLCajqmAllVSPDklhTryt1VRPPKFZ7ggcwIq/UoJmb0S4G6WywLi8Ux47CSzfdkDLoOgQbNmXyVtsmKJFLPk7HIxUvakzD4jNqIA1V8Qm+h6ckDeHLbYzg4sVcEz2Ss7FwO+ZAAIYZTLmHG81AZHce+qQbe+M4PIght2KUFCCPKJYoyVKrVulhI0KuIAvu+cgXlfgteawfctIEHvv5VnIECfvTnf49V+SLYFDcohDjz7RcjGDexM2kgLhaQBNRT8bLQQy8vbXAa9Rr27tuDVqshlYl02qeYn1W6BHrc1HmsXDekp6hp4/RzX4RqrYU2QVZm58Jghu7tDPR0yphBjwr2GMAojy5Zi55hepGb8fTkJE5ZvQo/u+km9LEHHoFAQkd69n49cvpSgS4iElVFStBY6e9Dmzowy0Q7DLI0twYBamp1QZdOjB1dRP9cT0Y141T7oZiBtWOjYJp4+MEHxaGfusMu6Or119LAiWM8EjkN2UopFKFG0nZFdN7ymGpW8gGdCOysjlmTd+kuMF9RUucCKVmCyrZ0fSIJuvKGJYEN/a4YaD/80H0oFx3pjEBQyQpbdXTZe2TrkC4G47pCBo/dH2oND2edc57oPHm+Jl1W86kEeHFiwyoMou5bODAb4y0f+AjaaQGFkaVow0EgJVQEXYaALlNS6zF8BuLs0mI0cbC1H3etvwPNeBZ+0oTl0AdONA8d0CXwt5NeVG3zninoEoiatWTTvWRZHMQiGQZH7doMBq08nEYNC9IQ+x9+AHatikLgocBqUDnG438Yn/3sZ2UE6TQaf9aA5/AO9Ud6Wy4gmgHhoqBF88ebXiTI067zXGTuvfdevP71r+/0bjwer7DjP90TfybPj5OK32mLsWzZsk6DbKZyiPaPBLo6JpHSGyqrzpKPzxgxelSlLSTeBDbcczN2bL4XxbSGAdPDaMmENzONgkWfGwtRzK2HtL2BnEVgR+1OS0UKZkGYDDbGDkOyX3mYeaWLEgF7nKC/XML6B+9TACdqi28Qf2YqxLEL8NuBNJxlKsOPE8nh02mYIt4lS5dlJeuZAWtmaqhBsvL8eupDR3e6ua5qV6KAlzbv40vZsFV+J0waj101XxV2RNKkGSCRj+lZ+OZ4UT3jVevEB8az8AreKwFdYhPQG0XrXoyqmo+6Ay9MUOobQq3Jdiu09QhguUW0yETSC81xRbtE1kT6FLKc33Zxwa9cJI1pCcLkKwO1sv0ZrDC0JZWsgiUJ2wRccbyrlLIyOBWMnNLWgX3HUgEEXDSpLeR9JCvJ1jwU1BMw6AIaprKlDU6OXzzHSCr2EAcyDg9N7BEQJa2AcvS08zEzNYn9e3dhenICgddAf8mV8WokkQQMjNClojOJRMy6Z+9e9I+Nws/lMd2OUA9NXPGW30ahfyms4gJ4AcGkK3NVvKckSArFBJTzJIxqMMxp5Bv7se4bX8PQnilM/nAdShOzKHE+DDuovHAJ+s5dhn2WD1QqCFqsJCbYSrFv/y7MzsxkGwQrwiTzItottgkTECONeFUqh+uqaNVMByvWnoOA40BS9WR6Y5U+JJgk8GEaUiwlCA56qlRZeUg/oV63kBMck9qGhOBieGgImzdukHSaFtOLUerTtQFiak6y1aawWkuWLkXLbwvzQ1aeTB6PW7om9BA8vexWRnid4JE/O0/nZ8vxS4pRMXuOaWJi7140a+yzmW3qWWu2TLneY3+gUmSOyxQevQY5Bxxpf3PuC16IWoOMUE+bGpl7nZUxY7meCejSF1VrutQa0st0kW1mhSZbATFdyr6ScdSW+Ri0PYFCyvC4a66qNGIZRKZGmF0WHBfNdohFi07C4PCYVGdyvlMMLyna2IRhlhEaZVTbJl79nt+DH9pwBHQVENA+BnkhrK0MdPF4AgYThTzqSRV+romf/PyHmA2mYdgxnCL1kqoNoGa6NOhSDah5f+ZfwauvHpclNonQGkO+a5xjZTgBtEmzSthhG5XQx0jcRmP74/D37IJL0BW1xVvzRB7G3/7t34qmixoqTnAyW2x2rY1Aj8VUaS+v3grF3pTisUp+tXs9F3mCL1ZBXnLJJR2gc6zXn8jJzue5+viY7uR1IgvHh6QWmbqRjarLdPWawJFxov+OKqPn4qMGihLcE3R5yEVV5MJp/PTar6EQVZHO7sGSQRet6jQc8chyELFDewa6kA+QpC0YhicjhbIBppz4WUHA7deEQ/duWglQwxOEWDA6grvX/Rx9bGvRZpd5lknbYuVAIT4XDGnd4YcSebCRKfVd1Gyccupa0ZNwI1AeX91oVcwNjwS6spWU3xhFMi0i8zrrQ8YfuRlx0xIfHG5Amd+JqmRizzAl+FZSSr0IzAUmWf+L+dzW/xCvUaCLIngNLPWiqZpeKx1fjIJUD7VhuRURtZ+8+lTRTLVjIGD1X97G8Mgolp60DPlyv+iruFCaTjGzW7BEi8X7qXxp9GZoIUzInhB8UWPFZsy68o63RVmLpAyspC0MbWSoJeRmb4qOquAwXcmIntrHQAwxpQBCqqIIytqwChbSdh0Te3eiUZuSsnWHLErQwgP33Yk0DpRtAsEXP99QPSkZQRYdNsALYMT0r4P8XepleWzc8EwgiALElCgUiphqx8hVxlCPK3jtm9+H1ByFYQ7C83PSaqdcoqAfYtlCUMGAIzGasItN5P1DuP0fv4yxiRn0bdyP/bffj2IQwxrIY99AjHPe/CuYHbDQti3MVtsY7OtHLt/Grl1PoF5nUQtTubweLE5QNi1srWOLbUIkwnleQz6kctgsYGDRKphuWeYRU5ScZ4yuqTHSldNS5UiGK00EjLFqkfOHazULa+b7IOiifx71Z7y/teq0WFw0G3XR//RW2R3+GVpLSfKTgJ1MHHu2Mq3IMcDuEiITyJpY91bbqIA0E0Y/K+m1+V0BmW1y7HS0TcS4mWOLXQu2btmCIhl/EZv3Frlk2YpsLWc3AgYgNENlQQp1jDOzDVxw4UsxXZ2VgLjrOK+DQ8XOCBTPPVPQla0ZmQhcB7Q6vcgAvNXwpIKRc4YeXTu3b5M5WyDzymrbI4Iuvq8q5mBFpuUw42GIhcuaU8/AbK0plaphEqh+kzHNrcvwIgfNpIiVZ70Uy89+KVAegwcHoeK4BHTZTC+yvRIlJ7RrsHKop1XMBIdw+303Yap1EOUhpjTZDD3Lm2TpxbmgS9U2z5fpUu+sIGqe3Ql4fgLjcmKFI5Y4zMYULISzVYzbeZS9GnJTBzC5ZRNcr4FKTJunEyv2Mz71qU8J6GKKkYyOWBBk3iL8WVfraTZLDjPTaenv2sS041+VMV69lYsquus2NhX0ahgdkKfd5/mdVYKrVq2S4ziWJmx+0+34X6VpfBX5p3jlK18p7AuvF0XE+sZ19DhzSrjldmakuq6+0ClGbio+WjP7UCpG+P7XP4cBpwWjtRejJQNhrQqbZf8GK0EZCZOpoLcJmQ1GVaqZahQxP8/KJ5UWUuJzmiwyYiUbAAwPDuKR9Q8Ls5CjCRx7TNnchHzYeVvoZ4s91+JYjFgpfA4iJkpzOO30s6Rqioun2pgp7ObxcEOe2/BYDWH9UEsVo3NpO6Rok67jTc4QbUESMoXEqZQ5KPM7DfEy0vvpurhL26U5QkZ1jXsrcnTVS0es26nUUQJZy86qeHTKM7MeUIaVNLUlKFHpWhF5S2l/libl+OTzqV8UvZQSh2t2SPoDZgJ3Wdf5ntTpZL0IqYNK2U4mT8sGXidIBSmXEYNVnKaDlaecKgteoxUgzVkikF+x8hSAiygBvQjeTeUQymsmJqJ8Ly6QtHOwBWRpd3jlA8X3sSRCZcUh7xEZDjZVJ3CQccINIWZTd0OsAxj1sy0KW8XENJBkakGMnnxEzVmYhQLgMxAwsOvxx0SLxXFGYMQUpNeYxcT+PajNVlV5fp4tczwUTLq3s0JMFhbZGATs8YIxjehY8vlM//AYmfKSFjI6JUI3aabbWIXHFEgI9C88GY/umMHbf/u/AM4CoDiOwM+j1Y7QV2F7W+oaa+KiLlp+o400mULBaGLfPXfg4Lq7sWLKx4PfvA4LAgO2k8OO1Mcr3v9qTFRi1E1qKWnj4SJiI3uvIcUqlUpJilX4JdXMZNIYLdObK1v/aDasClFSJJx7uSKWr14rgJdgSly4pWKXzDVZw4wFE5ZYudczWJEqZVb8KifT41/Qep8p3TLo09Unlc30pNr+xFYE7RaKBXXdFaRT9bXqxyz9n/m4ifbFyEmQdtZZ56LpqcbX3KyYPiZQ7LK4anaq9+kBi88TUS0bugSNacfQlqXaA5U+3HfPPeJfRtCl2RTOAW3poounVM9DzntOwRzcUr9U8lLTNTwyLrquTgKM10p/XsdypyeKnd9dzNitLuvVlVyotJyks2UdM6SA6qGHHhDLIFpk5KJEAD4LPji/WFxVcNn+zZc5zinJoFuaXbM1l5HDqtVrBJhw3WB7ITLrRr6AkYXLMTETAO4ImkYfLn/HB4DCCAKjKJ0zKMzkSpSnTYkE2yx0ziHOJ/CNBqreAWzZsQFbdmxE32gZ1fo07ALlO73jrnePUYBz3qBLLToyPE2ul1kbMzF95t6aA3yCamr9vBaG8nmUW558/R/m3gNIsuu6EjzfpLeVZbraooEGGmgD7xo0IOgJEIBAiUYUwZFWnpoZbUg7G4odrdFoYmNmNmJX4ogj0YiiKIoiRIIwJAFC0BCGILxpNLzvbrQtmz7///ndxrnvv8ysQjcaXQUOlB0VVV2V5ufP/94779xzz6m//Cr82UMYix3Y9O0im2+R1SaBoFwMBFgnC5gmEaSX7s///M/fdMRq4bguHUrZJ9H3CNMhkwr1HdzJhfKz1nJpcDJaftQCez0J8T76i78jcKNR6hVXXKFaqaW89M7dJKA1ccbnsRB08UZWjiBVg9KVHWGAyGnA783gjh9+E1Y4g1Q4g5LtwPI6sAMfeTsPI2JoqBJcK6ARITRVuc+KVOCpyt5KaGI5GG2Ox6SULBr1Bo4eOig+LYho7soFUZZ3dRUnO04p4IluR0IRcPoZ20UTRD8W2Y2HbI8nsFCgKw65yOsYmuGAGDo3Lw3CHi0nEADaYDQLgaCazOVr9Gf5v56gR+7D6c+I4VvRSCSEHjjaUG84kLTPiy6pKLTEbToXbTI1anLiNcfMSWFwGWPT90WvIyA2TNrDCcBp7pjNoMuFSbyTkvw80fgxIzCWUh93iVL+Fcf1SGJS8nSqjmJ0e56UCsvVCUxMrkGxUoNh5xDQWNRMCYO1fuNpYjDKHaaUKnQOTCIwdZ2eBJVz4RPNVWJAKp1Lubx0IwrrmQBAGbqGYh/JquRyLF8FAgx8AV0sR3ggq05bE50DKtEKSTwVxcYEZiwTPv/kY3BaDZQKWfhuB7ZB/eBzyNiRdP4QdMneMSmtDdlB3MUAACAASURBVD9jOVLY6MI0Vmh7wO6ilC1pCmwYYMBuaGZhZMcw3zFx1a//ASIvj25YQLo4RWti8QLk+5ioVeTzCwwTjfosJksmDHceRucI7vnWN7DVBx75xg3Y0IpRTWcxb3rYdf01mB+LULcdaWYRhs2yUSqX8dhjD6NUzEqTimko93lashBcqpu+rvl/pXHk+OojhXMvuAjzC3PI5rNitVAo8vOkR5IqrcijkwXBlKy9JKBYnpL5eSsFXQS+XIjzYmlBQPr0k4/JZ17Mp+FRSK4B7mBMJkkbWgUkoM+C149w7nkXotvri2M5xyZLM7QFEJ3rkiBmNabf4M+1skl0FY9SVQeCEZE3UL9E26NsDi8895wCnBKJpMCWiiAbjcNiZ0tiU5J40+VyZSkv9hwfu979XjGaZglTPiGeK76WwU5htbmgW/yKMedbqM0ODL19tQGg/vPFF16Q77QKScUGCtSk9bqoVivSmMHNgut2JfCbaQsiN4pYifLkcQz4ptM8ZSHN+UU4jo9MoYJTzjwb890YdnUdDjUjXHf9F2CU1iKwiogM+graqmRLRlvHIJkp9GMfvtETd/q59kHc9cCdKE0W0ejWYWXYiLA8aWcItFZ45Q+uGSnACNOl9y5cVwDfihGYMUI2gUYhMgzB7seouBHGAhPxXAPNvS/Bah1ALuYGk9cJHe0Z+cX1UXVjp4SgSIK+VdjxiUGXeJBwgk78srg46e49wYkx0+NVRqIW4WuzU/6frBUfy9/JdZewYGLKmXQu0iKCix3zF/n87XYbn/zkJ+U59eNWMbJW9VDVfacMXPnzBz7wAaGTNbDUXZ8rexEuXA7CzlG0F1/BQz+9GeloBv3mQawpZZDlaPQiGBFXwAR00cSau+i3ALo4sUkVPQKKubwyx6OYGQF8ryM726H/ybCTRhVwFOgqlWqYXr8RnR4XGpqnMm2gjWyOAk0ms3MgDXetg/1WshDoATP8/dIzNdilnJSadDhNqdr+6C1hQZIJSQc0Dw32Ru5rAK7vIpUh+0DmgIuDgVwuL7okjhFacXCnRy8fDs9isSSfveM6YmSZLZaw2GhIxxIxT8/zkMkWpNuHgtp+KE3lwhxy2q5UVcRRtTaedCKayGTy0vlnsA2bTBXFyeLmTs8s7hCVcaZqMtBxn9z8xKpFX2spk02QhMxzdyrdoLE0S6gdYZJ5KGbE1AuZMNOmlPlE68TIFqenIlAI7r2etHQ3Zo/i4IG9WJiblZ0wmapU2hYN1vzsEVXmS1noteuosNMwdKUsyPKjZPgtcU7XwFr4uAR0n5wmYnTGZBmTpqGFUhE9L0Cj20emNIUgNY73XvVZRCwvZqdwx10P4cd33iPng4tsNmNh61ln4pev/zycXhMTJQvozcLoL+K522/F+Mwi9vzDzSjur2O6VMQ8XJx2xQUoXLAZR0OagIZwA0+aD3LFPPY8+YSEYVMvQ9DF0GSxZBmU348NuiIri63bd6DX6wpI6TpdZHJqd0+mSzasGnQJ8Ho7QRePyRZfM8/popBP4+UXnhV7GWYQBp6bgIxR0Kg3PsrzjTwOhdbcUGzffq7IIGglEvKvypDpXzboEsZ+6FVFawXKMryegyOHDg2E2gK6RpiugfCcG2BpaqAjfQw7lRPAxWaXCy+6FO1OT5qTJP6agCvpqQol+JzGtKuwzHgLoEsIkWQ+IJPK12Qw+czRGRHRZ0xbzHHJam7csF6aTF54nr6OphhxiwmvNOrQP86TigU9A7kxD/p9KcF6/RBmuoBcdQr52gb46SraKOHDv/LbgD2mQJdJqYNKJKB0QLcXcH6MrRi+4SAwHHTCRdz84++htraCueYcbEoT3lCCHgVdx07aeCvrsebJhOnipZqEgnBNIctF0BXZhkgB0swp7UcouiHGkUK648I/egj1V3ajllbvyad0h+5kaVo6UQrmSlVgEEBOtpHSjhMxXQQbBEoSVpqU+3R5haBIdx/yPjpjcbSUqJkyPl4bjTJMm5FD7JbkfRn5w+eiloxh27t37xa/LjJe/Ns7edPsHY+BurctW7bg7LPPHpyP1WnOQsRuE0bUBlDHLd/6IirZNgpGB357DpkoRN7OKS+imIjfQkjfkOWgS5bUNzJdHOEpO4Nuq4NTNmzC/T+9V8qK1NR02nVkMnTNVj5jOvdPucoPQVfPCXDJrnfjyNFZEcsWyjksLs6hWitLd0+KtfAEUek5YEnJdZDF+MZPUQE7BSbVdl7fRw2HwdcSkflSgMVzM9r0rP+qi7nq/8feD3HoOkEo8UMi4pcJin5IrvhWkUEplsoyoYqPFUuHYmDJDjQGOWfFYoO6q1Kpitn5BfE5yxZKwrpceMkuVMfXSKmQixH1WBS3p+lrRW0Pt8DMnhUwxC8FtFgS5M9i36Gn/cF2Lx6U1wgQ5xsNOe5clh1JBgKyI1wESHULlx0jEgd2KuR9OEnKhJ3NIPYo9PVgcMZhSajbxv33/wwOjS2ZPyc+TSF8r6eMdA3qujhxKP8wv+9JugFtSbIZWxbrQtaW0FgK7BuL86hVy8MII62gSFgToeTZULJSV3VOlpYlET/V2phoTtpOgFRxCq5Rwti6bTj7sivxgzsexD/ceDtm5lvCKLK7sNdtYWrtNC5913vwu7/z68iZLgx3Aegv4M6vfRlb+iGKr8/glVt/gqlcAXNBB1hXwnmf/hCOBk2k8sy9DOHGkeQvvvTi8wh8lmhEEZKU71my00z9sUCXhcjKYe3GTcpCguUMn91/LFczXoZO+8tAV8IQKaaW43bUfPQkZ0oZ7Lbo8/w+S4ppHDm4H63GAor02KLp63KGUoaTQg4sw5DzZegxma5TNm9BvlBB13WF1SGbc2zQpYw7FdO1Wq7iJN/zkrurAHGVrkE8ECGbzqLVaGBqYhJ7ntgtZTjpkEsA19A+Qs23ouGT6g+7e6lh47mgl2IRZ27bgZ5LoEJ5RaROm5w6ztZkupga8vMHXdyUcJxI0xoj9ioVvPjiS6iNjclmnJpNp9vBWLWCfD6DB372U4yPlYXh4VjhtSnGypLKrioBPHH0N+PRsxJCP7+ub+Gs83ahFWYR5tfgvVd+CiivQ2CVEFkF2XyKPQynG9FBG6p0aQNu3IOPHnyji+/c8i1MbZxAw6kLuUDW9I1s7kg5dYVMr9SFOL5iA0znkz1CwkpynRWmS0BXiLRhIM1SrONjzEih4MewGgs48Ni9KER0IotFUE91LDWpBm1dKMVhBzMvjMQA2bYzJwZduntPgytqmXjyyWBRCzY7OysAhOwP76sF59qpnv8nuKrX68JgcRKhPcX09LSYnxKUcUdH2p8aKYKuhx56CL/4i78oz6t8mt65G4+PFxyd9vleeTyf+9znBo75qwVdCHqA38DCkRfw0L03I2csYKoEvPjkQ9h5+qkIen2YEUeqMtEkClegS1k48G8KYKhJQDviC6sRm8imc1icr2PThg147JGHRbRcqxbQai7IToYDfxTcKKizFHS95/L349Dho6LRyBWyWKzPYXxiDCxtkZ4+fgyWhl/HAz18T6NCcg2Q1GIy0MmNZFuOgjGWWuyQXW3JwiYAb+h7o0WYCkiqHdHokXASiO28NCPQGymXzwuocr0+iuWq2Ca02vQyYyKAKsux21NKeYwOyWRV3Ec/xEc+eiVSk1OI2z0YhSLifgSjOg6n3oKdzcPOFAR8EVRRY0WtB4XnlVI1Ke+qGVkSwJjV2Wfgq+oEJFPFWJmBKpDdMuLUzkOiVol+QgayrAmy7MeZI/TRb9VhsYwRerALOaDdQLtRR2njeqCxiJu+9w9Yv2Ec83OMk3IxUauh2+1golYVE8+FuRlMjNdkF0w/NZYhBQaaLPurJIJiuSy2AooBYwm2n9ho+VJaY8lySEZyidX2Keq6sQaL+grGOB9vmmLsXK5W5Nw61LSmy+hGBTS8DK773L/Bv/qt/wVtz8Ln/6ffwVnbdoqn1MzRI/jT//ineOHlV/CNv/kqTl1fg03fvN4c7v/utzExX8eZVg4//a9fR42hvoGDBRv46Bd+AYeDBtKlDPpmhB5D6nNpHD58APWFWWHQWL5XmskTgy4KjGk6OblmSjoXuatWGFzpWUXCkZyaoYO7lgQsD/89yXPIporIknPIhhYaJ3dbDRx8fa8wdewUFQZ0iQ5S13r0XERyNoNu10etNiVaJrK9dOr3aWexJIhZrtikVvQvA3RpMCGAgmxGOoPGYh2nbNiIp/c8JRpGLaQXwDVgbRUQ4NpFppmd47TXoaicrB9zbJmCII0l3KRxHAri0KCL2p+fP+jSFRmu33yvlMVw7d23fz/WTa8V9opzC8uL3FgVC1lJMKFfG6Pm0mnKhVTrMrtl+fEpCyBV5QppigwL2WIVXd/AuZdegf1zXcy5NiZO2Yn3fPyXEdplhFYBMXVdArYTpbN0+AZidOzFDpywjcBycPPt30O+loUbOfDRF+ClSYGlu/NkY75C0CUmGSKpI+gypMSoCQQCvdCM4bOyxI2VbQvbZTt92oghHxnIdFuw5g+ifWg/3GYTxVQKeWqYWbkLfOTSKdHL0UaFljo0b6bU5IRMF8EVPyh+OPwACa540nmx8XcETtrygeCKwEQDkcXFRfmACVgIpoi0+UHxRGtdGJ+fgIzPw+cl8GJ4NpkwGqXyse/kjRcry58EmHy/PK7Pfvazg7Inj3/lNy6eHuDWAauDG776X7Bp0kRnfi9KVh/rahV0FhZBcKE6INXuUgvIFejSPE+y49WBp4n2I53KotfuoVQoYG7mKOZmDqM2VkS30xD9jpQwBJBoK4ch6JIavJXFjp3nouOws4qTB/UKbRQl0oSdWeycXLqsLj0fx9/JKm2KEn6PqMFGWLcEeGn/mWW2CibtMcKMMIGaZVOatEReqaMsknl+aalTXKEQmkXY6SI63S7yhaIAHrZDcyGkGSnd1ykSJrCaWLMG27btQGFqmrMFArcPO19Wx0+NQ8+FkeXOkTYCs5hau04iMuhxw6YELZKnxxWbHYQtoBaSGYcBu71iWLZilVk2S/gEZTPC7tHE20akIWx2kXxOtRulLxQXyE6T14vq6nPadRSzKdx2603oNhexacNadJoLaDcbqJQKsG12w7VhmiHyuazoo2h9wO/5LDvagF6nLYBOpEkEAaJxUcBLgIGlSu/02SqXipIxSD0DafVKuZSAek1jKledQY1F/HGGDkYnPY4S0EXWjbo2yYqMTThRCmZ+Cp2wgEuu+AT+5z/6v7F15y788Z/8J2EjZufmJAZr3779+OP/8//Cv/r8Z3HtVe9H1vZlA4TWAvZ//2ZUjs6LrqtCr7KsiQUE+OjvfQpH+3UYxRSafg9h2kIqn0an3cSB119DPp+SMgPBF4HosLn32EyXz3Ft2ti6davYLJA54c564GGmszJlPzLUKGoGd1U+T+KLRxadBEYkPk6IA7zw3NPIplh2VtmLgzSNIfxTnnrcALIhJp1Fu+2KT9vpW7eLmJ5xQB7Lr8cEXWqDkUjyT/pjf9sekHRIq2YtJSNhZA7tI4r5Apr1Bg4fPDDSvcjmJz0nqQWfUTiMTmNjBRMKuKFqtTtis8Jkjx07zxY9FKPWZEOsLnhVbpTu7KE96Um/r7dQXlRzigg0B+su1yya75ZKZSzW62KcSrba7XWE7WSpeXFuVjpZ6edItpsbLrXRUw1xAr4k2SIlc2M6X0Y/trFlx4VYcIBmmEM/VcPV138BkV0Z6LokV1RSU1VPgUvbipRqEPOiHkLbwwOP/wxH6gcRmB6MDDXMtKXQcWDJXKLXHEk0WRlbSsAVJn0MdqhAl1hHCBiLBZCxzEjDX8op0vRc67lIhTEysYGM08WpxRRmXnoBcwcOIhUw+IjFAw+pKBbQ1Xdd0cIRmrKiQp3tCUEXF2XdQaiNT8n2EIBwsuUX8xoJjuiorIEZQRYfRyCmS4+6BVp3AvL0saRI9oy/446V5UTen5FA119/vQCed/JGoEhQyAuVX3w/Z555pnzx3JDRW/mNLW0uOvXDKBZD/PMt34TpHUG/eQCnTBYxd+A1jJdLZOiVjULSR6OAl3pVNYZHmKER0CVgIGTHVxp9x0OlXMSe3Y+hVKA3WluJpkXHxIs2MXUVul0xXQK6zAzGJ9eiWpsQDVOXvkv0C7OZBRmKT5guD+q8QH0+Bjv05ScoubAV06G6R5bchNlKlpUEaB2LraL5n0kn5ASQKsNGRRmL7FXOk1ro9Xct8FdN4Bn4cQGTazah0WxK/iBbpCtjNew85zwp89EgFCnu0ORsA5lssltnm2cWpMBoFChidtmMUJSuOgPp5s9WcjJl3AGr9vHEbSzxWRqUAUfKqTH1HtJSHYi2gn5S0lGoufm+h167LWBLfHLiQEA1y3lPPvEomotzKBeyMGMK1QPk0iaMqC/MBe1CKNkSrUHgolLmRqgvug52s4oVAYOVhf1QiWkiwCU+ZtemZEIpvRgp80A6QJW+rzY+JkwZu/q63bYwdGTQtG/QkOVKQr6TRWPFMTDJRpcdfryIqCVKF4pYaPWRLk/DM6rYftGH8Xt/+Cc456L344//5D/Dpf6E3Z6IcPOtt+Lrf/O3+I3f+DV89tPXwgja6NUPIW/FeOzrf431HQfP3HAL7MU2yqUUuqaPy3/1E1ikqXE1i4V+B54dI1uiZ5mPl158DnkmBPSag3KrDog/lpBexpiZRtfxcN4F7PxzBHQTgA+C5JNBpMeI1ncNQdcqHM1jdufacs2q0rEpbNfTu59QlhE0sBWm7Q0DVF6efyGUyOQK6HY9mS/OOfcCtDo9pHIZ9JgSwPV+4AGlmS6RLiega+WB3Sufd/XkQlZZdRuLWo7l/AjSWFBfXMSayUk8vWfPiHWGmjX0PKcFEJlMFq0mr3u1aeu5LmoTkwKiTz3tNNW0QtAl5VZlFSHMzf8A0MX1mWusRx2nT2BYEOJA1l06FTAGyumJW73qVg0xVi7i8UceVpYSnCeS/Emb836SkSrRSGT+MwXp1iSLH9lZlMbXwy5NwaqsE+D1wU/9OmIBXWWERk4SOAi6CLuERZVCa19AaD9yxePucOcA7n/0HgS2B99wJRRbAS/lQTbwIZPrcnWgK0jK9ywvLi8xco2N2Xnt96XkT0YwZLZqFCNjWOLdVWX39uICmrNz8FttZKmfZvOf68Hv0lxXZSHbmQzGJiZQqlZhfPGLX4x1aKcGV/w/wQ4ZKTI9gpaTLkLtkDw5OYl169bJrvy+++4Tpoq/4+P4QesuRhmcerc2kt2nOxoJXHgBEMzwfmTS+PXAAw+ImF7To+LZNJLtqDsnVz3wTvAEfB+8SPl9fHxcSqS8XX311cLWnSjQ+82fPhLLBIO+W1EL6M/hxm/8GWpZH5W0D3gtUA0kEQVJJqFyylXUvkAx+dsIUzXKdLH7zg1QLVXRabWwft00Hrr/PmTSLCuwY29YF6c6Q3UYJRojATIMwTZhpXLYcsY28d7xQ19KByyDcAfHEpxYQUSqFMIoFNH0JbFBBHXCioi9BNuqE2d7CT9l0VRR9sJ38D6DKV4FI0vNX+jsxDVIzkPiLsDnMwgMqYViOYbh3cpygeagNAUlu0Rz0Wy+KHE3GTZ28HfiMZZHOj+B07fulAgl0IiyHwi4zNTG4TXbyOSLCnRJdqAyguRjxQrCtiWHTMT1jEBJ2CrVGa7yKUXEngjcCUzkaMSfjAJ3xhyp0Gq+KwIh1eAUIWQLNz2Ywj4O7X1FADJ/5iTYbbekPHbk8EGUSll0Oy3RDhGgsfWfCyZD0Z1OC2nLQErcp5m3Zgjw5uPpRj01XkWf3XYUtNu2gK58Loe+R6sIxYCILYFYZySSO11qkvWTreKGNFj0mG6QTosgXCZ0tyfnS6wpBpxGEsKru1SXo/OTHcziMEFjVbaz89oMUChXUO/0EaaqcFDGRZdfiz/9L1/BXDvG5371d7Fh0xZ4foDXX9+Pf/jODdIK/3/87/8eO7efjshvwwhasOI+7vmLL+KM2MDCvQ/g8OPPYLJow0GAM993PoqnTcMrpdCEhw5DTgoZcaV/as/jyOeUPoqO32Qm34zpEtBlsDMMOOPMrUrkb1vCQmimS3WrDuWOSZf7gHOSDLqVtr+xW8+mSbKyi2Cn3vhYBY8+/ABKuayKNmNHr8zfbwRessGREjc/Y5bYgPPOvxitbg+xaUiTCjM0h6AreSeJuEl1ZC5NYDjZS2BV90/0OyLFSBRm1G0WREoyhw3r1uG5Z58RuxLRLych7JIEIqDDkE4+zh2dNq9/CswVAzy9dp38TJhA5pLzpbBbic5SgS7F961q03GCD59rMQkRrrMSHVUqYXFhEZVKGa1OB8VqFfPz8xinJpJC+b6HDWvX4Cf/9E8iM6DPHvVXBOUERNoyg150tCtiqL3j+jCY88uMYDuH2rrT0DOLaEd5fPz6LwDpMUQMwDYL8HyC24wwijyPbDrhuenT+sUIaeLFtFP86M6bgWyAwOghpDelGYisRq0DWhzH4+HcuTLgLprEZOwQcJHlGnYxJgUc24LLVIaE2aefIB9CT7cUUzZCB3nOg04ffrsjoKtsZxA6Djr1BtwuTcyp/2WX+hhypZICXWSZKBInyNIAS4JsJXbCBIXvnEg3b94sZUL+nx8mWR7+/ZZbbsEZZ5whfyMrpLv73kpuI0EbgZzO5OPP1Hzt2bMHH/3oR+U1+Fo6t28U5Ci/m5Wd8Lc6WPXx8XVqtZqALl7A1113nbB9q2W6opAi5z7QrwPOLG761n8T0JVDB0a/hazFuCCtayNjw/4IBbyEe5E5V8dALNV0iUdLEKOQK8B3+ygX83hq9+NyoRcKXCA7CsjKRKAvXpVopcqZ9P/KwPVj7Dj7PCw229KpxcWNpngKCFNYacvnQFqeiyyBFjvrlAN4IsDktEZXbQFHNKdUfk/FPKNM2MmTKCcEmKmcLvpMhdSs0T6Bonsph6hdMg+Z+yM/ZSISsTLdsVX7Og0Ky2MTKJYZFEwvKqBYGceGTaciValRrYyQbveZIqKQflh55WVjU0MYCYNHmwhlJMrXV6COunedDalEmDGcfl/eP5kiOY80IJTSQSg5gbm02i1aloFesyHAhwPQ67aRKeUR9zswONrDAC+/8Bwi3xM9TeBR2GwjcDt49OEHsXH9NHqdlrQeiH6K/k1hX2wXBDAnTJnehSv9iYaq6voYMpHJ1MXNlLRwqwV1qB0a/m90kV++4KsFRJUcluvlFImlX1GD6eWgK2FoV6jJGNSUZSqm7kNpNOgJ1DcKcI0KOmEZm8+6FF/55s3Ye2gBm7echbmFOvw+fbHS+PRnfhlXXfkxZHNkFHvwnQZyaQP3/OWXsNFzsbHZwU+//W1UWFqxgE4OuPxTV6KTt9BKBXDsAL4ZolJmB+PjIqSnhRmBl0QkDeanN5YXeU2z461crclcu3b9evHC69CqgeOIn00CupbgU41/RrSKb3U+W34/jq1up4NKqSRgfO30JJ547BHkKAUh26otEuQ1lwIvggrapbBDr1SmzCTEWdvOlrJ8m92Y7JQWZke7nWsRvhbSJ3PXSj//lb5p/bhBeU53ZOpSqvqs+FtGRXEjwUmrWMhLKS5kigYZ3lQatdqk0sAmpUppMhM2SLH16iXUORjqkhTTNehKXSlqfgvlxTc7RQQdNIftMpFgrCpi+jgIsWHtNB667z5hujiPEGxyY0grCZ2dSiDpeT7S2ZKUqLkB5+cep3I4Y+dF2D/fgV1Zj20XX4GpzTuB3CQiq4Suw40FpQxZKb3ZJk3GbUky4Ga+6/ekrHjHXT9E3+gAaQ+h5SIUtisBXaxe0LdSZn1q7laGAXR5kc+jARe/jzaGKQ21lvXoz1OdVZo3WzR9YXdjGCNNzBhCyo8sLxLIkV1UI0etJbKe/NEf/VFMQEVAoUEMgQRBF3+nMwZ1mZG7Ss16aZE9S4Fkg9avXy+gi8j6rZqa8rm0WJ0Hp1m3ubk5TExM4NRTTx2wbTwG3nh8mgFb7bg70eO1ZYRmtcjk8f0REPJ4VmcZEcMPXKTMAPCbYh3x+H23oTP7KjJRAxn0kIIn3h9qzyT9XuorYYVUUOexQZdoZyKK6TPwei6K+SxefP4ZhAHZmSz6fSd5+2rR0jE70lOUgC7TzCGITJxx5g70PB8GDRzpTyTRLiFSMc3jFAhKZzLy+ZNu5zNyUSN9r3P4CLo4UbG8I9o+CknTXFzYDReIAJVap1QqJ75UBFxk2Xw/Fld+8mIEVuwUkqiglIUzLzpbxI6cJFlSZLAzA5fpeUXvGFhZOQdRyL8rIEcQJVmVBs3/COz4fKoLSW86FKulLBYEUXDw0dBSB7grT0g41O2IvEpR7/x0xNuKE3PgSRdgTKNQibBxYFHs3vew99WX0W7VkcsTsFLMauL5Z5+WnSbvQhdkZS7qy2M9pyeM1uZNG8VglO7m5VIeYZ+ZhQp0vbmyYUhR6fvx2rFYYlr+wGU6qyVC6iXECru/1KSnFxiJfNEQUAMGKVdLoTLxhdN9a+zoWo3PlAaHPA5lSMjXD4yUgC7PKKMdlHD15/8NntqzD8+/egRHZuuYr7dw6qmnYcuW03HxxZfImaMVCv3CaFhsBQ4Wn3gY8w8/hPWLDey++RYYc3XkMkAvC1xw5ftgbJjEbNyFn4/Rclsol1VzytzsIdFF9T3qY1iW1gvCsUAXzUOVvo/X1bYd29HhzphsJ32UyAQkRtVD0LWUdVrNuisbB469vo9atYrF+TmUCnn02k3Mz8woE1xLbSaWSgdUmVCOhNFN8hY5jk2Mj09jYs00Gm2yxBkVdD7KZukWvkRQrRj2N79yTzRHr/jvxwBdso/QTGwCNEWzHEdK90gmP6T3mOrcZ77pqJWLTj+UJgieJU11CvAajBK1w9Eyi3cIdHGs0AKCQm+CbqfbgxlFKBeKci0wk5MjNxSwpXwNlQUK52OV8wqDgewZeT+shxjIVQAAIABJREFUEDBP9LRt52C+GyHM1tCJC7jyU78OZGoIzBIMu4AwZoB7qDp7Od4sQ/IbLea0Rj5Cs4/nX3sKL+17GoHVQWg5CdsVikv8QPrCuWsVoIufBrsUpbYjYEt9VwysuqnNNQFTwvElG0kViE27EV9IEQKsFL8IukZLlckz6VWa14rx5S9/OSaIIMjSrI3umiEgkqgJll2iSBgpLk68PycD/k2DpjvvvBM7d+4UxozaJ911eKLuPj2p8H7KgdkeuONTUP+Rj3xkYM+gtWC644QMmHJv/vndtC2GPid8TTJ6F154oXw/0ft78yOL4dP12wxhhB2EzSOoH34BTz10J9JhHcWUJ+UOanPUFCf7jgR0KSG29o5Z0u2X7AHIdFHvxFo0ma5cNo1DB/ah3VpAsZCWIF413SnQpaljZZiaaLqMHMLYxroNm2FncmAN3AtIBTMuI0DJ7oufEzv+JiYmMTe/IJE01DlR09QPAqTZ1SOZgMqOgQCLWX1WJod2ECOVL4jeiSyWZWVg2Vn0ej4aza4wbelMARNT67F+wykoFsdkoiOQi1ImJk5bK98ti5YmScYgyzYRmTEL3S4dlkvi7i6NsGINwcWQ5pMsq2XEs4q6JNot8DynbIpDlb6JDvycZzhB6BxIMnriNMxdfMyOXUeYLUbbcPcT0mWfRnkpE4//9C6VM8jSoO+KaSYZBAInLs6mFaJepwYrj2qlJH9jWZBt+3RxZ9WHonc2QbCj8MILLhB2kd2+7JBL8doZAT2KXdK6hyHvNfx9IklTG3BYco28sT41NKtVV/BwXRzeV8HcEdClGxh0g9tg8VoOuNTz8ZoddiatYAwPFk1l1ivyZBHHEnTlBHT1oio+et2vir4rXZjCwZm6bCLWrlsn1wz91/KFPGIzRrfbRLmYguU0geY8XrzlJkwencGj3/kOqp2edC+hYuP8X7wKzXSERjZEWDLQ9Joo5CmLsPHMU0/AtiKE9H+jD94ACh8bdPF6J2NA3c/Fl+7C/MKi6nJiuTcpawzPzGDqHvxKM4orOHtyZFx0OY8TdFEnyIWH+p7djz8qWYRiDjqaeTpYilT5RULNc3l0u31YNs00gXPOvwALrHjQsZ+M+ODxmlEaZbr+pYAuDeA1y6Wuc5YMWXanVIBddgQhnBOk2YFRZpQlDBbWpVufYcf0KKgc/qzPxko+u+HHsNLacgIo5P0EUp3qux7SZPVZ1anyGnhCXOvFHDSj5kRiDYbYUwBPEoBpGcp8ORTdmJlOY/2pZ0jSQifKoN5P4xO/9QdUbyOyyoitAoKIkWGRMIe+35YkBm6wycU7gYd+7CKyXdx1/+1wokWENkuMnhiCE3Rx80yQzwuQG9yVWs4IBE7A8GDGHOiNR89rouQbpDBo9itGbHJtjqQsqXVhEimUbGYZ36VXWGk+IUnyox/9KNaGpARdXFgIfvghUOBOFkyzPXywNkrVHYj8PzsUv/rVr+Kyyy4TTRdBmmbGTuQoP8oWEdgR0LGEx+e89957pYynDVJHj48Hr4O5V3zRvoUHaqsMbQqr2TYe3znnnLOq8iI/dAosLdD520PUPAwzbOC/f/8byKGJgu3ACJryN7Wwqo47lv0IvhToShgqnb2V6LIU4FKTG71gSBtzp9ZuLODQoX3IZij6ZneR3smOgi5ejWSjbMBgy7OJQqmGqXXrJQi0zygY2fD0UWQpxe2Jp1WtNo5mu4Ox8QlxYhf/FmZYsV9AWKgU7DRZSmW54EVMl2d2IIGPclOvjU+J389YbUqc2KkrYwmGQKxYHhOz0KBPLYAFM58F0gZ8dtdIzIrqqKFQU9f9OSEQ4KkQbZlPlP4s2cZIvBFLgvRIch1ZJNnJI6HKalmS7D9xYee5Tjp5JHyYmXq9FqxiHv3FBTz3zNNo1OdRKeaFparPzaDvdlHMpWVyIKBiSZDt2dwxFos5eB47S3Nweh0Uchm8+PxzmBofQ6/dki4ivh5BH1uP2Q3MRpMtp58uC2WpSAFzIynx6Z2ZmsqHOqphmW+4OIwCp+WDYOirMao1OTYZwbMcJOWTpMCZMINqaUn0SAk4Uga1qoSj9surzJ4bAV3qOBTPEFAcbuThGSUEqSlc8YlfA6waQqMIKzsmOiqWxAqMeWG8kwHMzs/CTlsYG8vDdJpIuS08ecO3sXZ+Fi/+4IcozS8g7YcIcibO/dj7sVCy0Slb6OdD+DYbHiCdXk88/pCkPnATz24w6vYS2DqwStCO9PxOZpagi5/X+RdehEarLWaaBF7i06WENCPlY22loj9v9fmu5MbTx862RrMh7AZ1fL7rYu2aKdx3zz2oVcrixbbEm2qw2isBP+0QisUKmq0ecvky5heaeO/7PoDZhXmkMunEkV4f8yjo0tmO7zToGl6n6kQnX8lGhPOJ5GSKrpmfl3QaDTRdnMeGph5DYlx/OjIvHefDeadBl7xzCVmnFMGQrmtWRZyug43rN+Duu+7G5PgEOsziJNCSphjaYWSFgCkWy2i0eqIL5HRIjzmeturkNCbWbYbDjY9dxa73XwOrOA2rtAaeR5kG2bGENYwcdQyRJeVJN/TR8drIly189wd/h3Q5QGB3kxIj1x1KaziXU5Cv1r+Vgi4tyRi1GRpcDckcRfCkr4lBG0VSbiRgY9elbD6FKUvAljgKqHlOFUa0+W5ibnzHHXfEBEos5bFESDBFoEXGiuJ46re0XQQZLAIwnc9IYMaFYMOGDfjKV76CXbt2yeN16U+L5d9sQtDlHG2oSmDF42Bp87HHHhNPLB6DNlnl/bTAX2dGrmTCeauPIbDj60sbP0XBiUs+j+Oqq65aVXlRga4QUeAiY/mIO3MwjA5u+7svYSzDTKdFpM0eLAFdKnomQjoBXmwLUkLUoQhedzEmqewJ6JJ4CxjCdHHRf+n5Z6gZF9BFXyrFdKnnUct1wnSJCz7z6WxhB7Zu3ymxKRLzYRGAK10WrwPqnzgB0c+K+CmIGZNTEGaJmYEKfNEMj+xeJKXFILZx3Sevl+gbVeowpNMPuaIyCu0TUKqSIpkqI82GXDYH9AcLUtd1RHxMiwWK1tnJRh2MYiZVxx0F7Bw61GPoDlpJRpD8vz5Mm+7KjrBKcsfE6yps1sXkk+wUmAFGZmthFq++/BL27duLZn1B3IeZScjzxgWKnYRsFaYOgrltNA2lELXdrMuuscSIl6TtnPenFowM1/zsjJR2nnjsUbF/4GPLxYKwJUePHsX0mjXCENLv5ZJLLsWRIzOoN+sYnyKIGJ3WdXlPL8RLd2wDAJCAHt2KPfr7AVgawIXjLRvyqQ20Pko4vPT1NV4Qriuh7QV0CdOlqfu3OhqX3W8A5njtEnSpMmto2AnTVUIPVXhGDe/64CdQ23AWITWMVB71RktsQuhVREaJTSKM3+k6DWThIRf08M9f+jPsiELk9u3Dqz++ExOZNGbafaQ3lbD92g9jNuWhnXaRLqUQSN5iiH2vvQjqNIv5jLCZkmWpAahM4MMYIAFfUdLJaVrYsHETcpJw0JSYFdXsQdClz/+y7L9k5K4GdNHwmA7lXDQKuZxcw+yEfeKRR+T/g9xBLWFYBrrI0LFJpdfrC+ianWsI6Fpo1JWTjOhwloMulpW0ZYQC7e/MLXndAdM7ArpkDtRjh7IClb2qLRO4UeNizfVqCLpGu0xUtjA3eMPb0rGot0crfu+DTceKnyEBkibcHjuWmTJBmwMfpWIZu5/YjXKpjLm5eYzV1DwjirU4EqA+NbUWrbaLVCqDfF5VTrpOT4DRjvMvRpQuoxlmUZw8FWed/x7kJjcj6FOTnBEJibA+ptJrBxKYnRXfQSdyEJkubrj1b5Eu+wjtDgLbQWhq0EVCgBUuQ0p7qwFdqglN2UNo8KVqSgmIGgAoXUGgLkszX3wsjQFH9HnJGNebXlZR1HqqjDKkfHnjjTfG3D1Ti0OwRUBD0LNmzRphughsyO5oMKWBlGZ+CM5YZrvhhhtw7rnnDjRgvAzIeOn4oONdFhrI6Ofn/bSFBEsoLOMR/GnmTZc0dYnxREzayi/H4SO1dk278/NYaG9BA9fV3BSPEsNz2ihwbu43JIrklm99CeuqBvrtgyik+7Akn1CDLvG8FTCkQBc/1GG2mSozDkEXW8IZasspjl1tDLJ9as9jElkiAvaEc1gCusSfQVG4cczA5Azajo/zLroUPd+Xbg7GzxCAtfox0vmKlCnmF+o448xtmF2oC+jK5EvouT42bj4NZ5y1A6XJNWLLAJ+t0zaQygN9agUUa6cYGrUIiXaLz5HJC0vGS1sL2ZXGilS/ibRBx2iWOQgAfWGGyCJJp5EKT0vsF0IY1J7xZXzVBcj7ev0ecpUSGjOHUS3TKd5AZ/YIAq+L555+Em63icDtwoz64jRMcTwDjbnjLWTZpdIVrRxv4jljGQLuKL6dZxhs0Mepp26Wc82/U1jJ0kSxUBCProAmqPTAiyNsWr9edozPPLVHOqbYRcVxSRCZzeWlPNtotHD+BReJ6J/ZgfVuE7EsbIkWZaC5SrimZM4fQLCRUqIq76muoKWgS/9PLxgnWhQV6zHKrg1sdAY7xmHMhnzK0rxlygRNcemKbnJYvLIJRmjEqVhfgi5fyosluMYYouwafOizv4fmHCfuPMYm1wnoqlZrEvlC0NX1XIk8yhVSSMcubK+Fp777bYwdOoCNnS4e/NrfY2Mpg4OLHloF4MP/+pdx2Oyhk3ZhFgzJLjSNEH2vi317X0K1zHmT41bf3lheJPBgAwk/Sx0qfO75F+LAwUPIl0qqfJcsCupZ3n7QxdeQZqGeI7pEbgyyqTQOvf66mGMONV2JbnQJ6OLnziuLKQ3cMOXRaPZwya53oeM48NhAorsXkytUDcB/YaBLf0QjrIaA46QcxLKiGF9I4D2nMGVRQvDB/NKlo2P4P91hrxZdmZVH2lWGM96Krn0+6G0AXZwDC7k8Wq0O0nYGETsS02SyfLRbbfl9FMYYG6/hwMEDArqm102j2WpKUofBtaFN13rOe7ZYCS22Wthx3kVouDFcq4S+XcHHPnE9rOyE5KJyTQkCQza9lsUyrQGvzznfhB8Djt+FG7fx4O670YtmEtDVWwa6lL+jgK6BbvJkz6RSSauNGqW/BF963lSsvNK8GolBeQK8EksiSSSg7lbg2jJGLLEqUnq/4XNJd+SPf/zjmFShBj9E7gRLZHck9DfJHtQMD8GONjklCNE/a9sIPp4gjWCIzBhB0pvddPehtouQ3UEcC/DiMe3btw/nnXeeiPR5nNp3hPfR+rGTPdUne3/dPMAFkO+LIJWA8EMf+pAAwlH7iuP9fKzXVDxBBM/tIs904LCHsH4Ad99+A8qpDnr1vSilHdgg20XYQSBC0MWyGxd6YmeW1ihq5K5BjWk5p5LYQAYoI0LZmK31liklrKefelLKH6ZFAbKaPESmry0apEafgDsjAzNVQKvr4dwLL4HjB2h2u7LgF6vj6FEIzFbhJA7iw9dep6guCtVFYMkSpWqNp4WDdALyUhcWis7mzOpLJiQRDZMJC+Xv3EFR5EkvGT4ukFKbMkLlBBjRtJK1dAH4iXMygWTIOjtzLfvs7WX9U31FPrrtZmL0Se0VzV0hIcU/u++n4sjM7kJ2Dk7WxnBg/16snRyXjsI0z1fEMrAvrJhpRkjRsdhpi96q22G3YQEpNi14nrB51IlxQd961laZWBhgLJETEtvDpIAF5DJZFdFhWZibPYpTN22S5AACQF5j3GkScB06fBi5fAGpTA6nn7FVNHNe6MPM8NwOJ/qhn1MyeSST87H4Ltm3nlDIfnzAxb+MBpsPutuSXaNmuRIT7kG2mUxDyYKhG0JGSzQDtkzbJQwOYcijDWChdLryOuYYoCifoMuCb2TRRwF9axxRagKX0Dri//lL5CvT+I3f/X3xx2JsE3fnL7zwAp5+9llMTo3jD//g38KOXFj9JrBwFM/9w7cwvVjH03/3j1hPTyPXR1TL4NxPX42FQohOro8gFSQdpQYKuRQefvh+CY9mjp2wn3q9XbaoK+0dszNZSozQbHXwkY9dhVf37kOFvkk01WRZe0RTNcpfyvnXz32yk1ryWMoCaPXTajRl05LLZKRrLez38cpLLwoIk42dAI5RQX0iFLdY/uccxIirvOQObt22Q2QEPY/WFzziJNdVjlEvTmqsD0uXK3wDg+c83uOXXr+j40Cfu+HllSyQ8lQKLrN5htpOWZgZ7SLzpFqjqGPiGNfX/Wjz2KhNkqwJqhimIOugGUcV8OVMcnMyenDJJurEDWnLHnRSpzEWHWu5WJL5i36OQT9CuTQm3lvZXBmPPfEUKtUJtLoOfnL3k/R5xkc++i6Zf3m97n7yGXgOELjAGafbOHvHVhi2gbN2noMji23JYSTwuupXfgeul0K2vJY1BzhuKPjAcZrI0ZYHtPcx4LDUbkWwMxGawRHc+dOb4NstYboim5ouE0HMdqW0yGcImlS3uObnh9+XoOHkNI22Gyk2S9UAqVEW0MUNbHKJihSCn3/id2mb1P2GIglI6kFJeTPxD0s2geqqTrzoaGkkBAF976ihNZSm66Q+p2V31gJ4nsCbbroJ27ZtU9ECqZRQr1oDtdLX2Lt3L973vvcJC6e9RkZLkqsTsq/0qIaPu/LKKwf2GbrTcxSUvrmlRAwvCcWkPxLcNkKXQloHd/7jX6JgNpCJ55GKKaZn+CwdwfmBMzy0IKU3Gtb1uh0ZBLkkLUACyOmmLkaeSsMkYIziqihGu9USV24Ck2yWEz+zwQyJqml0GOKbZyMsYisn2XDTG06FnSmiUB7D2MSUtNxnsjnseu/l0rlj0JWehpMhJyaCPwqBM4rNIuiiHURiAUGgyMdoWwlxcxYzTi4+ZLnoa8MyGtPtCafUsROokLomy0jwnc6kZGceszTU6yKXoT1FBKfbEqsFRrEc3PsKSrmUeFGlbWq1LPzzHbfJfbmD5+9zJoHUcGEbMkKKQykVSqjPzyOXSmH/vpdFuO55LeRzFjy3hUwq4ebEpJXiTmVvQcEnvwIzwpr1a1EZZ0u9h6DPNmNLvNNowJhmxw47Fi0bkd/H2qlJ3Hv33ZiemhABL+OA2BVK40wuZDzPGzadIh5hil1aVp452dG8itKOFKS5AI2wpUM2RivLlPktJzApKOnusIQKU4vuUPw/oO6TcG51AQ/VaMPwbMXt0Y9NCZZpnsicNorpTQRGGn3quqIS0qX1eM+Hfgn/4T99CU+9cADrTt0mGY37Dh5EvpQTdpLl97Rp4tvf+Drgd5EyXcBr475vfh1nWxk8+Odfxno3RDYI4KaBtR+4GPnt6zFvdeCnQsnoo36P5eQXnn8aNl22Y/r7JFE9gjeSmqquYvP6tVIS1M2QdMfxcell78HhI0dRKpfRpsEs0f6I3YfSauoypY4BWtk8Jr52YSzAfnFxQcqKLiNM4hDrpqfw8IP3SwcmxxibPljqFkkTwQcjYcSmxYSdIvPfwprp9Wh3XdlwXHjJpVIm1VEro/l5Sryc8NqrsBlT14VipI590zRv8n3Zaw02DaNoZxkzrJ/3eJpG5W14/EGnNcF8Hpom80a5AxGWzQY1YeklgDUBd8rfj2NCsoqTGLzjv8OTHfDLzxQ9+BSbI+9Rymkp6TKElcfuZ1/FzGIPTz3/Kg4d6aI2UcSHP/JR8ZJ76aWX8OwLr+DTn/o4Hr//nzBdy2DH1vUo5C1MTE8hVaxgwTUR5ibw0V/6daAwjSBis0UKqXRB6XLJTos5P/0ekw0198nowEcLt93zj3CwiCDlEKvBi4C+rCdZWUfEQ0zscRI4v+z76GejNFgJyOUGgtcuyQXKXWI2hzFDUqVfc7MgWjNaCZk2vB7DvYtwOi4mxiblO8PKpdFENiTcYLEjMyM2TQRmppFCr+Miny+hVKwil8mrwOvVgi6WBaWuHce47bbbcPrppw86GwmUtAh+ZdMC8Oyzz+Lzn/+8ADntWE8WTpu2vtOgi7ouXRrVHY465+qtmKfSeqHbpuN1ER5DqFM+ENTxj1/7z9g8ZcMOZmD6dRhhV6WzWwRcvHAz8AMCFB+pdDoJE1eIm5YMSqwOmVQ5lhhxU683pRsnl8vjtb17hdlxnZaAG4Yx2+k8TjtrJ2BzsbJgZYtwAgOXvecKFMan0Wm0VSdill0nzMxKw0ylpAxI7QnF6kpzp8xOKdKleJ6bCeq9VEiv8rQRe4aQ2WNidZ4IDul9Y8GwTQlp7vfZeZhRInZS/OwM7CvmlFYTXAgir4ODr++D63RkV06wxSpit7WI115+AWmyUW4XKYut0FnMzRxBuZCT8mPf6SFPhkzo6aFJoxrAnIRUE8KrL78srdQEqZViGosLR2RiyRfY/dZUgCLi8yjQJR2mCejqEwRYBrZsPV06PLOpHAIusrYaM4x9oWt7hmHbnotiLoe9r74i5UV5O1EkoIvg9Oj8vIQL0914/caN0h0mnZOrAE4rHZfCAsgcrYx6VdPBsPw17JtUxr66DXvYFcnf6W48QSRJtqim8FW+m6Lmh6Br6D2mjpwsEf2sooiubQp0UT8YWRmEVhGRXUWjl8K28y7HXBu49Y6fYabu4pQt2wQU54oZjI1V8dTuJ7H35Zfwlb/4ItZNVmHYfcBp4O5vfh2n9UPUb7sL+UNziOYX0Ylj9DbmsOPj70VvDHAsX0orzFrM5cjOvywar5BdxwnNp4ChXvw1w2HAYCm67yOfpxi9i9O2nCmfMRdim40a1BcOzquSDbxdoIvjkZmBhWIJzUZd5qBA9I+RGGPufpwyBEv0hczy5PXIRU4YKuWpIrmljP9hGapSHUPPoZjakkSHRYaxE1iIdk+zXeo8iE9V4om0GnPQ0fb+0Wv5eFBkCdOV+Lotv+/gPstAmmZuB6/zhl+8cTSRCfO42QoDCRbnxlKvC2zwYXc3u3jIpgmnSI0vgdYAhKnnPOZLrdanLXnjEucju3JxmxYrHRpHs9Nw3+E6/uIrP8al79mJx598Fr1ejF/65LXidvC9G78v68aui8+H35nBmZsnkLV6cJ06ymNFbD5zOw63PGQnTsEp23fhlDMvQmiVEXEz1GeeYQZpViIECSnQJRDWpAdjBwFB193fhW+3EWVcdP0uusQb+TLMVB6eF0ilR2YM+az0dz3UNDObdCkmZr5SGUg2QFZMPW5iCSRGSPyidZFKKGAne7fVRSFXQq/loFocQ8bOYXZmDpVCGRE30fTOZGd+z8E5O8+RSCh20jPHs93sYmxsHGumplEqlGWT8LaALhFSRxFuvfVWYboIOshG8Pcn0nSdaNInmr7mmmvkOVluoeBfRwu904CLx06mS4uzZXAkhq2jjvzHe49qmYIIWSulIpz2AgqZGPDm8cPv/CXGsj3APYyC5SDL1lQa0PlMs+egKAqb5AYeMnSPNhjU7Iuxp4QqU37vh7KTzhVK4pxOPxU6cHOypK0DhedSOktnRDdFIeNZ510MmPTXsWBmi2JUyu8cGAxpJtDi5U1Xb4KtfKmsgJ1ODBBmTe3+lBO9os35d2rjSMkLNU8hahhJxBGz8+iQzA4+ithzxZxopURLwRKhzizru+JlRUqcXWH0CYuiHl568RnpPByrVqSTstduiHdYqZARwMWdkE0RfNAXh3YxK5WyCSc61Xo8BF1JCSvp/sxncpg5cgTNxXnxzCoVU2i35kGDeAqn2b0i+20yXRGZucTINWGBrFwG880Gdr37XSJI5cCjaJXAi3Ej9DGiM3OBY4hWHD79vQK88vJLErJKxpgTM2OG2j0Ha9dvENBVpWM+g6gl3261u90TjcLj8wjiYaNZnKRcpHaXenHWAFYtZUtAl0ySyrRVi/CFN1xmezEEXXpi1e+XrIAqq0vpiy7wDKqVeKKU6LqajoVseQMaTgrXfuY38eLeWQFjxbFp2uWjOlaSTcftt9+Ob3ztq/jf/t0f4rKLz4WZiRAvHMbPbv4uxucXsb0T4eG/+XvUIgOdfh/tKRuXfvZK1EshWoYj5W1+FsxcXFicxWJjHnHMrkTNhCwHXYkJTIrGkH2USjXU6x3kixVsPWsbZufnUBmrCpBLKIjk/L29oIued/TVY4cau5vFgR5kzTN48YXnhNUiu0WtoXZbo02K6BHDSOaJfKEkVjCiOwwi5ApFnHHmWdLJTK8x5VyfgK4EtA1Blyq8reSm1s7RwrR6FvnNoAl32I27/DVUI0cSyZP8cXQoLVVgjTKu+pmGhiDHO37OgbTV4K5SmndoshzQoZ7zoPIC5OIu3dBJYocucsqslJjr/lxAV3LQqt97BHSR6WKVw8zj1dfncN/De/DuKz6ML/3VDcgXgGuuvlbsHr75dzcgm6tgamIcc4dew3k71mHn1rWwbaZDuNiyYyd6ZhbtKCfWEZ/5jd+HH+VYX0G746FSqSLDyLQEdMmmfQnoauPH99yIlj+LVAlwYge9IECuVEEYKbsXVnqWgC5dqk2uBE2TK5F84pQm8kpV0g19rg3KDojgU+XL8kuz8zZYTLAYiRfQ7ocbjxRajRbeveu9MAILNqUzlNc4rooH7NMMWwG2pI9Rjd0koWDVoIvggiwUy4sU059//vlSBtR2DqsFRtRt8bkuuugiAVtk1X7eLvQnMwHQJoO6Lt1dqf3LeMwnigji0uGGEVyP3U45xIzNiMhodXDoxUfw/BN3ww7mkI7bojNhacVkUruRBYy8cqc3aW7HMGo6/abkd6yNw0rDSuckJufiy96NRtsRp3Y7k0XP9XDq6WcgohkptVcM8iQ7xUgfdhqy+yugBwn9UwxhWUR30qemQZnTkpLlrjZFTRINT0WcQG0Nq9nK9LXv0j6EAc68oHkhM4pCCQ9FmCq7PwvzR45gYsM6BC3GLXHw+3jwvnvEIDTD8mmnKfqrXMbG6/v3qpJHFMLptUD/SQrbSQWz3EjgIq7vBFe+J/9niGvatqSDkDE4rUZDuh2zdOoS9cN2AAAgAElEQVTnQFKJYirWZqAPUEwX/9Gde/9rr6LXaUg5kWCPTWnN1iJsHoB0pTDfkGwXKXJlXiv6AwNoOw7e/+EP47XX9qJcLAu+88l6sVTqUR9mIEu20gCcThuT4zU8+cRuZDMZ1MbHZWJm+VjsNuyUnHN+5ixNs6xFwPFO3Ea7fQYga1BqGR6TtopQK6FeynRRUTE5SpA9bKTQxckh06VB24h2g4vUANwTfMXCejEKqh+Z8OKUGDJmqxtwtB7i47/0a0hNnganF8NI0R3bU+J338Oep57CX/23L+Hyy3bhX3/hN5HOhBLD1Xn1ebx6xx3Y3vLxs699E2tCQ7oc9wZdXPFr12CxBszHXWSyFMN7MoSCyMP+/a+p4G+a22pz0QFzMgQZXPTJgJbKNXS6ZETILF+Ofa+/jipBl++OOJkPG2SUFa8qL64YdJOBlNBiGw5L9gxN5+KUZG4eOXxIQJ/O4ZRGFZq4EDyIXCGGlc5irDYutixk3Mlo0+xV4mbqdWFppQye+CENXNmTRU/GzYpBVyKE1hqpwfOoDNbhNTQCxkYGihyT2IwMb6PwbxToHBcWitnr8UGjJF1YzHTlOVMJKrL5lA0oDVY5foe/18ksspEnCzb67Meg5LQX2MrGv94sK9BF/ZJIQWgVZGYR02urb+Kl1w6hOrkO//VLN2JsDLjuumsR+gFuvPF2EcD/wjXX4J9++APkUsAnr7sQxYKJ+foczr3kYjhGFgsu0EURv/j530FoltDoBihWJuE4fVRLZengpUWRgK7kWmEUUIA29h59Dk8894BouuJUhC43zBnaGLG6wqNO0jYSpkuXE/Uao/SECoorOYa+FtUZy2ZzotOKSFCwLBjbFO3AplY5shB6IaqlGvqOj21bt8uakMvmRQM3Pb0OuSwj4FS+oiYYqJ2W+DTO61YGi60FHDlyGI3GohAMqwZd7G5kSzu7HX/wgx9g48aNArooNqff1mrNS6mPeuihh6TEyFIlwQ1/p81XV3axvX2PYv7k9u3b5Ql1sDebALigavbneK/Gy8WlDooGgykqfWJ43QVkTQ+m1cP3vvb/YiznIxV1kYo9GFLiUp2L7Chkl1Zg0KYhEubjlFNPR7U2CS+I0Y9NpFge9CNUxtcgW6rC9UMRKjKgli27nCBtMy0twmRT2Cbc6nSl/kwRL3cSLEXyO98bNWIU3RPRSwYVu+ryeZlwuTUQ1kW0H9xFBGISGgWe+BaJnx3VlmSutAV60Ee/18F9996NcrGIxYU5hIGLiVoF+197GdMTNekeZD4lGapCLo1WncauOQEbbCAgk5WlnUOilSDwohiYVhY92b3n1E4dQLvdQm2sKpo2iVcxU4jI6kmniYoqUbsmpTghK+P1PAm+fe7pPWK3YUg4dIBc1oLjsaNGeYIpTYQCX3TzJ/jl8xJUU4d1ybvejf2vH0iE87aa4ESRpfJNaUyYEp8kB+vXrsXBAwdkI0NdV7FcEm1XsVLGzNwC8sw27HsoFPICbFfGE7wdYyBx2U7Yi+M+Y6JBGmW51EJFLYT0pSZsmQJdo8AsUWoohkxbTgy0YcnrSyNIEoXEsgBL2lZa9IiRXcJsK0ScncRHfuF6oLgWz794EAdnmnj44cckAJzh3HP1Rbz22qvYtG4t/vprf4lebwEF2kt7LTzz93+PHb0QD/71t5A63EQ5b6KVjXHxJz+CxtoUZtER93U/8hDCR7aQxjPPPiWlEwkLTtg8ddknM/9gRY/Q932xWyDgcrxIuv9m5heQSjJOhxEy6hpTQrHEdJGamJWCbtEQqzKKKnmx65edhWSiA7iOg5mjRwV0UUSuPBVTGB+roVwpy2ar3e0hX6A+hzmpiV9eovGjhpGaxcGil5RYtTO7LuGvHHSp9Ac1XvWpHYL6Jd20A/iimVml7VGgdVmMzDHKisc+xaOxVse++nUpUVdDyMySWeU511Iy6lm5rinzUWNgQ8QGKHqDHRcVahH+iicA1ZFJ1l+upuRUSBqJkUFk5gC7iKeef0VA0t/+3W3Czv32b30KRw8fxBOPP4NDhzu47trrcPP3bkY+DXz2U7tQq+Vw8PDryJTLOGXbTiw6wNF2iF/5wr+DH9JbsQw/TuHgwaPYevrWhOk6FujqUnyDm/77DfDA2LQ0OoGD2LJEB0lPz8EmXgez63E16PodbeIYAVxJtzVBL/3JhM2KbaTjNFJxBnZowwosOG0X733X5bAMG8VCST43zsWVYhUOO+AtW1hefqasvtx9z0+EJc7nmfjiCvji5osbGa5XdPJfNegiuCDoYnfhiy++iAMHDkh2Ik8IS4xcUFZzI8B6+OGHcf311wvTRRCndwarZdFWc1z6sdyZXHHFFQNwSXBC0KVDRt8MdHKq4FLBUp0KP/YR9nuIgw4KKR9/+5U/w3jRRMZgsjmtCnyYVhbjk2uxafMZmFy7QWVehaGwXBlyv/SyEp/RFEDPK5OhzJ7YN3TdvgAuCl0PHDqMUzZtlogcGfSC1NWOS8qOEnSL5OcAnuvKhUOWiRMzd2F9apEk4JdJBbGI0+O4D9/rIUXGK5cWjRXcDhZnDmP/3pelQ4/dhUqUy9BnZSIpcv5IiXUZssookqmJGiXpwlhZZiy/5yLG88D7sTwZeHTap38XGS8amCrGjQsFQSI1KpKzR3AURyjyHFEvYVnizSSBRlKn0GUg9V2zM2QDp6em8ND9PxMtWBg66LttMZclG830Q9HRJfoUMdOT2BuK6W0YIn5PYf2mzVKOYRmBFhFZMb9knhiQLxYGnYx8ZD6bG/j7cNBK5zDTGtJpuD59xWxZ4HjNDJ2x3o6r+WSfQ9sILOUKtBZrhJMadq0t6eAbgi69amqGYgkjNmi7Vt1f2veG7z0IXGFZlYWNyvZk8wbBMMX0HjLohml0wjyu+rV/i5tu+DFu+fF9ouuanJzG0YOvCxNr53OYXrsWZ2/fht///S/Ac+vISCZqEz/50pew043w2De/g/VuhBzjq8YKOGx1cf7nP4YZs4tMKQcv8tDzu6hNjuHRxx5EPq9E6CpuaXkZTKhhZffCy89KS6QKF5NTt5wBO50VE2Lxhhvk9vEx2vT47QFdGtRyPHAjq/SohlibkNF+9dVXMVatioaH164SeJuiW2FGJAOfuWlkSYUZfvybNrEuFAtStlQ3XcYblp7VxobPuTLLEIJZWgaIcfQAeOgRsfS7wruj5cCECzmOEH45y3VMXCObgBMcu5QQ1byqIu6UZIDnmnMqbyQuqPei+ah4UAooozCbC/bIKyc/LiW8VteJQLmHBl1KSM+SJkv8BMtZ+Mhg/6FZ+JGJ73//PgGK11x9mWhrLTODe+97HO1mX2wMP/ahC+C7dZimj9pkFXY2j9LUOmSq03h+/wJ++Qv/KxzXRrayFnMNR7oiudaIrULCdGn2tg8XAbpwogZu+tF3YOYjZMpp9HwHdi6NRqejNMNJLJEaS/pcDEv6mmEdLTePcvDsYWB5MCXlQwtG34TpWwK++O/Kj1wlayTnYGrQnCDpyDWAf7rrn5GpFBDEARynJ1ZBR48eQaGQU0km0vSqdMps1uH6Jp6RqxXSc7DSSoEO7bxAvve972Hr1q1yUY062Z/sdK7vT3aLKeiMAzpy5AjILNHMVXcwnrildqWv/NYex90fNWfSaZJYbGjQ9VYCsXkBNFotccdmKSGfoTt7F163jjt+9H186hc+BrALisVkEa9Qk6U7PVgaNGFk2aVoImJKvMRf0WQuJWUWAjraDPgRS37cyphiQMcSAKdzpqBXCxUREC4uzGPN+CTanaboxyis5eCioHeQIReH8Ntt+XyzFXZQugg7tNIgesige+QQnnz8URw5uF8sFdjRVS3lhaWiloq6Kt5VmDGf8Tl9ZNKWBMtOTk6IrQUZqYnxMczPzUq0DoEWQRa9r6j9ch2WLVPCLrEsSl8ZHg+1EjbrO0mrN2vqBJR9jxqwjCwYvW5Plm3q2DzfBau1kbAFGkAkPmdJKazveNi4fiPuvfsujJVLiEKyfK6ALuoyKOUUTRc1beRpqDGS4W8jpJt+ZKDPTtJCScwvedytZgOVYkFKY/VuG2Pj41iYn0elXJbIpnaT3ZE52WRoA2CyCY7nolobQ73RkEBusmA8Xyve6L61S/xN7qWF80Ofr1G/mmE5UVlLLC0vqoV4NGg9+c2Ak9CskO5QUwvcaEyLMvSl2DvDDlpqDb0+mq026q0Omj0PW8+5EA3XgFGYQsvP4rTt78K//w//H3ZdfiWKxSouu/gCbNi4ARPr1mJmfg5rJqewMHsYY7UcTNsHuvN45Dvfxpk9H5lX9uGV236C/kwDqYKJejbCpb99DY5aPWSrBTiRi4bbxNT6KTzw4H1ihMuGEIuLbZLtpt6jynJTTtZc9EwlCTDT6LkBymPjWL/pFHTdHqwUmVQdlqxAlxiLvk1MF3funENHkzd4jJx3K9UqnJ4j1xrvo22EWJJR8W+hRIKpaBiW/CMxJyYrxipHnpIJYaG0ni3R+SUgTIMubc9wspejgC7GUFGHc0zQpSC6Wo6X6bxGApqOUbUbuQaT7cAxKvgamJ1o/ImWi5+3qQAp1wl2Ls/OzsrYpWUHvS65llBqoi2KREajQdcxAZceQyd75gYwWDSlwnBKByN7lVhypAqWMpM0Urkqnnr2JYneyecIDk2Zq9dM1NBstpHO0O6Bcok2SgUbcdBDLmfj0JFDyJXKmD7ldGSr6/Da0Q5ytVNw1ad/U+KAjEwVXkDDatVoReZWUkNkbETwYxe+4SCCg1vuvBFmLoQTdiXntLZmHL2+q8LPEqPpgY50wLrrMZN0Ky7Znqq5SLoXjRSsOAUzNLkUIWvkMD02jdM2bMG62np4gSdNYwTCXE9u+8ntcEMPAe2DMiYCk2uAKgMrAAg1JycXB2UsLCnyi8cqiSmrBV28iOhKPz4+LgPt/vvvF9ZL+26ttnuRiJ+2EZdeeqmULl9++WVs2rRJFlndxbiyS+7teRR3JnTip8BflxU5aLhgsjz05uatsbA2IrBL4j5UwYQsky9RMlasPICkc4jgqc+PWGVeUddDwCGmrYkYU3xlWCIgg+Z5Et8gnmbttuxWWRrUk2G320Ihm5bJn7YN+VwGvudKWSNyaPYIdBqLKBIA7dsrAySbtmVy7UiproA7bv8uTINidxrF8UtpuuR74hbMny35PX+nyndqV0J2jY8Voy41FQ94/DeKVJd3hvN5hEHQZZvEA2hYxkp2oQPdxaimiOMuRGz2xWpgwK0PEusVY5VN58XDiCWVI4cOor44g/m5GezcsRVz83MwbWWESmf6SiGH5uKCAMHa+Bp0ej6cAKiOr8HcYl1MTVutJvjxsKxFhq2fBKkOiiK6UjKygVW7P31+hjJ19Zg3Confniv7rTzLG0GXtB6NGAVK06o0WVBorjqdSemruDAViEzKndcaF2wpuZIdYpmFpp30EBTwrBoe2I6tmEpOghYct4W52Rm06i3YJil+pSuSniY7gy07zsFs24NnlZGubMTlV/4KkFsDpGqyu46cLkxe9yyby3hKS9NFGHRgW32EvTm8ePdPEO15BpvaDvZ8+/vIdfoYHyviaNTBpb91LY5YXXQiF+XpMTT8NkIrQrGSx+OPPoQMdR3sghIWgYJqtfhSEsD3mZGucxXoni+NyYbq8MwsLv/ABzC/uKB8RH+OoEsDhuVX0YBx1ML0Y0D7QW/YkvKyBlbDzrHhFTvkQAUODawvTgRbjn0tEnQxzYMJDtKyL5moKtqI3wnA5ecE8KvwaaVjk0Zqg8BRdVoPGCXxbVJsueouVgkX0mUtv06yXeRuZK9UXrDOZSUQ5V+U1ERVZRqNujSBsbuNhyLVH4q4w1AkHTRKLpcrUurTBtwsy9JDjZtZrUU69llYOdM1KK8O5m7lwi4beImaS6EfWShVxvHIo4+LtYjT7ci8nk0lubTckOs0E4Mrk5IL8JzSL2/LmedioRPCKq2HZ43h8o99BnZtM2BXJPqHOkz16fN51GxGAiCAz1UJHjq4/Se3wgk7CCxPNsluSMf6SJJEdB+wdMTKmjLCcrHPP5dDq0WZU1oaRhzqkFkVyuTQbfaQQhblXAWNuQamx9fiPZe8V7RdGSsD27DFX+vQ7EE8/cIzWGwvIlfOia0EGS8eJ6s/OpeX1QextQpZ9VGMJqU5lXJF9Ln8/LnpXzXo0herFpAz+HrHjh1y8fDiWq32is/L5zp48KDE7nB3cMYZZ+D111+X2vf/CEf6N1t+eGxk3+jGz0VFAy0CUIKcN7/F4o4ujSOmiZg0tFIaqN0hRZdSSrNUpx/Pp0HmhAaQEIo/Q8PROBZqkzeyQHwWhtWy84hfFLGncxl4nZbyTvNcOL0eyrUyEDpAvyuMGdvC476HxbkZsS8g6GMpkMPh1ltuknIW2bBLLr5YwEO5QLO4BQbzDLRQUmZLdFEKhCUMUPLzwE9F3iM7LRXoGqX/9c6UTuWaFRj8LmEJZNJmz2VMny01carbqPP3UN+RZJIM7yM/JcZ6ianmcNAKhJTdFys8xXxJFstHHnoI69etEddx06SBb08iUHjObfgoZlMwxJiVu540mm0XueI4ml0PfmTg4ksvxaFDB1CtlkSM3/N6MAlwR6TEOnx6+TKkN9oalKr/D3mltwKR3v77jDqka2S4FHTJAkc5n0/BujJTllJWQHNEmmlqCUKEiKHgSQ4mr1tS9OJfx3SCMJIJs9d14PTI6CpmslTKoNtpI0xa0Blj4lMUy3JjNispCGPrNuNIy0eYncQVV34OvaiM4uRpiHyyw644Y/ts9kil2bcl40CDLhhdhIf24aVbf4jT3AA/+6u/waQfIW+Y6GUjnP2ZD6I3ZqFBY+O8hYV+E0bORKVWxlN7noBNvSaZVQkzCKS1XMa57uwNAzGlpFkk47IMMw0vCHHpu96Fo7NHYdP8dlCaU61divlLQMCqhPTDUbMUDimQP3p1vRHaqyt0uEkaLRtqwKUfNfLselOhx+oAoJ/81UnQxblNIrdCeh4yXFs57HPdkHNNCEH9lJzvoeGp6h7k71iiVzY2SgjNErXyrhIukhY4vi+lPp4RAimyFzJ7cG6luTDBl1yfjhABjusM1j1ZA9mtSAkIA7KT0qEI6gOaPTOn0xarJXpfCSCT4zAkKm1ps8pSeZea7d5e0KWBMJl6DbwKpQoef3y3dLdSc0rJR47Gv74DwyajlGxalyQmGNLEtfm07ej4KUSZCbTCIj72mS8A6Qkgv0bsRmggrK7CYUMCLRsIuqh4XezOouu38MDj9yFOB+jDQWTRTysUr0aCGj0XKuClG0vUtUdmqdNllFs28QXjxoz5vaEwXEEnxpZNW9FpdbDrokuRtdlFHoulz8zsUfHr2vPsHriBi8iKxLbCylA6orrvS6kCAkdpzQnqyqUKMmm6NjCdwsfkxBTGaxMYG6sJq8ZjXTXo4sVDoMEdKW933XUXNm/ePHBpX235j48nUNi9ezc++MEPimBfO8NzcL3TnYw8Pp7wq6++WgaW1pxxJ8/S0JveONIpxpOtO40mCT9G6HDu7CmmNLmjd6XUYGXSaDtdBAhFn2STSggJslQcDvVUFJeK/0ngodeqi7aEr+N2W8gWclwBpQf8pT2PIWv7aDfnUMhnBSzRaHT3Y49IrqAYUcYhptdMYXbmqJS/GBHFtlgxMg16yNgchKROR/iNpJVbZ+1p472h/1UCj3jhGpppUiUXxZNxwKquQvGBUtzZ4HcKiPH1yIj0Ejfy5Ewv0QwtB136/+q+PC4rYqlGm0xq3UnSRccuHjB708W66Q3Ys/tJYQN7DqMx+LkpLQ7PUdoM5HykEIogXvkdsoO0jFbPFwf08y+8EM3movh7NRtzGBsvo+N2BjpZxdi9WTeUEl28gfE7+fXqbXpEIgIRkD1yrgX46vehxi9ZB44V1dWs2F16uLkuu7ko4ubGQXUj9bot1Bfn0Gk3ZDPB8puIvQlceF5lgbQlYiYMe6oL1kghbWVhhPSeok2BASubQdv3ce6u9+KVow3kJ7fgXR+/HrAmgPQU+n1DTGnJkITZNGzOJ14AK2LHGTccHXj+ArJWgAe//GVsdvp4+tvfR6nRRsoJYZSANe/eholzTkMvHaGbCrAYdhFlgEIlh+efexopJhNEsYAuNk8QLEqHFjNC/3/u3gRarvK8Et1nqlNz1Z00gmYJBEJMYvAU27TB2HiIx9gJTqfTTifdiTvDSw/pN6y31lvr9Xrr5XXy4ridF08hJk4cGzs22OABxxgDBgxYSAgBQgNovmPNVWeqt/b3nb+qriQko0vHJsW63Kt769Y9dc75/3//+9vf3tQVtpooFsoSi6ILHZtOXFx8yVZMz05LV6R02I3Gew3Or+lePM/LeYaSmYFhp4Ou0b8x3BIYkfxot9gos5VCs0FjSqrIO+WAz4/pEsE/LS3EIzANbpb7SnrxhDmSuDhqP2O1qjGSFy35URTNqoJ4juh4FrDFxVrvZ7KvBFwEXuZ3qX8l0OdHFDH6S4GdpGQQ6Amzq8dB0bWM6gHLJgYpaksgXlyeBJ5fc801mJvn3FCQY5UuN84jI113CnIXn7pzm1a89L0xBPOmSmF6MlSTKhKJvnZ573lqj5bH+qEIJwR0BU1YLjcLumkerVJI5Q8u/FwFk6s2IbCrqMcl/IsP/zaQmQL8SbSoj8xn0y3n8I0p6OJrRpheOIFiNY8vfPWvka9mkHgBgn4HQdxBoUSvLgJtLgYK+nWcpGA/ZcQJomhM2mmRNc+KKL5Zb+GCZWvQPNnFLTe9E57loUvhexiKLr1QKOKpPbtFybPQmEe+UkAraElJkY77rW4L27dsg9OwYXXV+qNSqmLZ1HIBXpzHo5BMLOe/nFzngN3/NA9fanlRSmOGirVt7Nu3D9PT01i2bNkrAojIJNGS4dFHH8X73/9+GUR8fQZi87FUx/vznK4Gv8adCVktHpsRS4oIMrXNOKtthLiGaj1Yc58gDJag4bR7rjG/gPHqmFgfRHEAN2sjTAL5oDYqR21WGAnVykGREHTRUJH0VNhF3G7CKfh4+uEHJYSXOYFN5ma5Nr5/7z3otmbgO6TJI2HAuHukvQKhDv2wuLuhRoOTBFucGbicy+cFWLMz0XcCyZ8yjwHflBqMKhgbNbg0ZQV51+jbnJQ4taih16mMVuo3LPl8JpfR6DPoW2xb9DEa/n2zaAxLjjKVpoe3eMZiS7AjTvKqI1DPHiPJZImCQd8spzpYseIC/OAH9wvzwmgXGrXScLYb6nkqZoFea04Yr0KOeiuynlV0Al4vF5aTxSXbtmF27gQqVWbUnZQ0AFtKrKmYOt3xnZm/MuyB7n4XV3vOc9Fa6s0/wsoacbv6+A/LuFyESqWidIya8qGUWMlgh304bhG1hSZY6maiABsr1PCQmw09t8I6kAlW8lcZCpbTbf6+dgbRnFb8ciL6IOm1ZNZV1+rjkh3XYc8L0ygu34SLr74Jyzdfi07HRzY3oWUly8JstyvWDdVsAQUeBLV7/RZiqwHP6uGBz/wlxk7OwH/mII7/6MfI90LAt1Ar97HjHW8ExvNoeKF8dO0QTtbBwf37YAcBbM4FCQSMSxmMhQlR/7O2yPdLywba7OTRCSLx0lu7fh38XEZsKExnrdyZg07QUcuIJV9IfYEREDZaXjzlRyPlY6OXSRkXw9CnGq4B4BoB5KP3hv5RMhPnefxppY/XT+4RAUoEYiz7qHCd95yAKDG7TMFZovpPgvMiLVyMtW+cSHML81AlIzWOxUuP7BXvXxNpx0Yi0eZwjmQjBz3M5P5kM5ABXfq3zPxvfAqN1llLkh4cx0ez2caVV1whEhDOrb0wEFZYHeuH3lIGdJnLZOQF53n25JW55kg5NJVpCBeYNgIRNLHsTQbn0MGDaDZqyLn0JAyQ99hM0aIzkYy1oV/f8DbifN3uRLjy2jdipmlhIchh++vegRWXXC9sV2j5cg5ObUbge1bQlaATtdEOG7j3/m8jZnkxGyHot9AJadRNY24zv6dM62ipOzVl7jMXlF36nRDFfAX9yMLc9BzWrdqINcs2YM3KdSgXyuiEbezd+zT2H9gvBAfBn1ijIMFFWy+SWKte2EOhRP11gK0bt6LYJ/GhZWT9z2R2pubatnZlck4i8/WKgC7uXAk6yHYZzy4601922WVLNkaV658yXbt378Ytt9wy2K1w9/xKWFKc7w1rfk93M4F0MLKcyIFpzGJ10J+le1MqbDrpiBfuIHCT+wwVNkYdAhuyVixDUkzfQ2IFQusyA9DjxJ22x9Ln6tiRF9GszwsFbMUB6guzqBRzeOHAPokhDHptDbXNuPCdPl48sAe9Th29TgvLpialo4YAj0altCTg+e8xu7EPMTzs0F8ql5d28SjowbM0BuHU/dfoTHrGOVWoKoIcTWkf7LBlDA0DYk150UyMi1RMcj54XoaasAHEGuCSM27n5XAterJEvux0CXpNTIQWHdlokIGXKaFW64iP0ve+dx+mp2cF3G7depE6KFsZPLV7Fzy7J00HY0Vg04Y1SGKK9YvYvecALr7kKhGjOh6Naj3suGY7CkUXWS8CwrrkOQ54wtQSYHG5x5RpTHu7KeWke7pTQ9uWelP/lL9vyuDmWEcF7wMHelgo5HN44dAhWZwI7ufn5+R7LKlFcQF+tihsYY+sX0I/NhueQy+jXprNp4JiXdSGXWnUb3hshOAiGzL8lg471Cjy+iWIOICyGWlbf3G+jSAzCbu4Fjfc8hEEGIefH8euJ3fj/ocewgKjWWCjO9fAG667Fjfd8AsIwhq725E0T+Kp73wDnSd34yonj/v+6naMk4VOephxgLd86C0IqxnM2130Sjbq/Y5kYtbmZ9Cem0OfJVSy0YyBsW304hj0z2eUk+cwVSBBL4gxNjaJerMj3cilSgmrLlgpTvtShh84wadc0UBIfzrz+agRSQUAACAASURBVFNevp/yaYPizcjzFzPGOuYWlxcXF8LS8tEiNtR0/Z2/5QXBt8ts2UitKhR48VQxZ5aaKo1pYdeysDSmwzVNeiDwkjg0U3aU5p5IYrnYfEMvKs7lMn8ZJsxs34RtJcBLc29TA2hqaofvXUGgKVmanwnDJWJrLsiMAYulgiPWGyx1p4aylJOQPVMWKeUPR7xeDahdAmYdgC6VgqSzsMxB6jdIc3xGvlFWcvLoYRSyDvq9NgoZdmGzk48VCFYm0hRNs99K53QGZ1/zujeLbctsx4M7sRFvfM+/RGhX4OYmhQ1Tw4rheRPQxfdNo2PEmKmfRK0zhyd2P4JuUkemAMR2Vyx7GBav12b0/tOLJIHVdNdn92FowYpt+HZemI2cX8CmtRfhwqn1wpAzGWTnrp3Y+9zTuPzKy8Xygd2korCOYmzZfJHIFpguMF6eEFaM6SJO7MKmkbjMTxIKrN2YKQCTfGAmEYxYhLwiTJdxnadNAidGmqReffXVAkaWautAUEcgw90G/86b3/zmQSmT3zt7tuFPOa8s4WmCcC1LOlCuuuoqYbhMh4rpsDzry2scImIyLWmMCXUKBF0uBfAnp1Fkejt1xO0FtLtzKCynFquFJx76IXrNpmTGUeQeBh3p+JMMuIwjlgwUyhN4ZVxL9Fk0O1y5fJnYPcS9Fg49txuezV2hWhCQNaDPCHdkPP6NmzaJMPn4yWmsuuBCHGP8wdiELB7UovRaZMeG79CUG3T/JHf+sOaeIqLRaXxIj4+Co2Gcg77yqCh3sQ5lMStkXmOxlmRAN49u5eXQbHWSJ+hKnak1soS7HJZ6Moj7DIAv4ZFHf4IfPbwTay9cjaf3HsG6dWPYtv1KHJ2u4/77f4wNa/JYtayM8bKPjevWYG5mHvMLbex66gBg5/Di0TZe87rLsfvpnVi1agLvee/bkHUDWN0ZZgcMvKlESzZoQzfTqXlfIxqq9KTzO6cl5S7hfn45vzq6vBjQqBYAKbMpmhkg52ew56nd0t1D4FWrzUunaqsVIUrKcBx6qXFhZIRTJJFNSdxBFLYkmN10KOnf08mNE5uUMxx29vZhM6UhduBZvghlOZaCfox2EmD9tu0IsxWcaFrouSvxzg/+W6BwAb733Ydwxx1fwUytjpNNAj4Lhb6LFdUxvP2mN+F9H3wnUEqA5kk0nnsKz3/n27jCLeCej/8FJskGJAGamQRv/vDb0fETzFpt9CfzmOnV4ObIZABHnt8noItlRillJgm6tDbxXeSKZZw8MS+eeb5fwJq1G8SUmOC81W5i+YopNFsLArro9aNMlwFdRtM12rn3cq6eGVmnb5dGRnP65akbl1GX97QsZxa9AdNgRrkBaKOeVqkXmzx3KaCLndgKWgisqLUigUjHfHaQcU50bRutRh0L83NotZriuM+kCzZpkP2aW5iTe1Rc4UXLZTrPdALjJpQATrXDmotILY+WKiGpEcMYs2GYtfm5eBgK0zZ8XZbTuZYR0Fh2FtlcURqvLr/ictF10eCXLBejg04FW6eK6pfSSCMYIZ1iRkGXMP/SweGAfQbUXpLdP7DvGZSyDsJWDYWMI3Y97HDUKDCNAzPZhuJNxa1PH1i78WLY+QnU4zxqqODGW/8dWj0PXmEKrlPkSvcSoAvoxT20gxa8nI2vf/sONIMZFMcygBeg1WkI6Na5Z/FspEuPjaAbIevmxA6iWhxHrxkiCfq47NLLsW71BmTtItqtHrJ5H/v27xMtZqlcFBDG68vGHU8cjy10Wz15jYybRX2uhkKphNgjQNT7T5hNuX90fJBtFbCVkkcitWJ3+1LLi7x5yPCwg5FlQLJP3/rWt7B9+3YBSks1RyWI4S6AAnp2LtI6gv9mPBAF9dQY/SwfJmeR758lRkMp87h/miggsuvkaUimku2iKJFgSYJ8+jHQrOPeb/wD2gvHceGqcTTqJ9DrLaBY9lCbP4lcmtnHcg0F92QSOOEQuDESR6uOIbKeiyyza/qxMDOcKOj4HrQWkPddZLPsQp0diEQpeCbtfdHFW+GwI4x2Cz36fOXR5Q4wT2+peZTz1dSwMS01yP2mLeJD0GU6S0b3v0N+ZDj9p8XF1F1YAFna6ThaeBxiJ+2y0VqqeQyW5pEFYzFoGwA5ab3ngBeXMI0rSXVliUV1Fm0lXBTLU/jEf/80Dh6K8bHf+SUcOnRIrm2pMo49z72IBx58Aje8aRs2rV+JbnMG45USjhw+mi6oFWzasg2Hj57E+k0b8NnPfQHMIf/D//BriDrTqHhduOieArpOZxLMpKIOzMNImZ896BpO+8MysiknWzLxsCS768kn5R6jaJhM1+TUBObmuzhwsI6DB+blLV126SQ2b1gNxG102vPw3Bi+x3Ohi5xuJNMOJ4Ie2ahQp6EMF0uLZLs48XHh7SUsAbpYvflixPkxPHO4hsLyS3HTe/41UFyDX3zXhxDGfXzwl2/Flsu2Y9nkcrRnavjkn/wJGnPT+K//1/+OVZuWwbY7wPwJPHXHl7FyZgE/+OxfY7IXI+9YaFoJfuFX3oZONsKcFyCzqoJjjWnZJDH9YM+TO2HRtoVWLkyLoL8d/e7GK5hYtgKum4dtZ9BsdeH7ebS7AcbGxzEzO41KpYSAtioy+lTtqfuWYflWXdXPdwY0G6LTgdcQZg31Maf/mdHvDDc8epCngC5j6jrSBKD3sRFhv/z3wA0KQRc3hTRAJjgiSGKOZEtAtMYZxTTVDnuyoaToXiUxZFlD0cwx35Jl8EHkDnVhKQhThJ/OWwPne9V8STEpPfnCpqWL6+hn8TyL0kWZQvoUwJHBimP+zMbUspXYu/cZ3PLOd+Lk9IyALp+xX62mCO9NGVDn0+EWUv+5uMpw5qrCqaA5PdcpOyWgMPWRGxr4KttFy6FioShg9tmnn0LBp2HovIKugM0BOdmgssGLHwIKJZWEDGAsFjlh38ZyitWtAur2GG7+yG+jGfnIllfBBkEX5/DhMY4yXSwzdqMOWkEN33/gu4idNhyfHfxk2ShPPpOxbboR4D2X2LIR8+0sdlxxrXxmHuLa1etE1lAtTIpkQY0WgfnaHMrloswpDJyvFKqgya+HDHJeHnE3EWuJjJeTZaft9RC72gql11RL22QyucnktefarNY+qudbMugiq0PgQ58Rae/2PPzVX/0V3vrWtwoAW6qQnuCFDBqF6QcPHpQSIwXqtJGgNYWps7/8IfvK/AaPhe3AXITf/e53y3vmg8d87s7KRFzOOa1FYqbJ6Bgtjrj9EJmY2YtzuOsLn0LeaiHnBIiCGjyvj3a7hkopj4QxHenAkymUDtNp+z13eZxkDu5/HkG3I+aiNDAl89BuNUSEmvFJcWuJU3ZnMmOk9HLfxiXbqDVoI18soRv2pK7NTkjSvtR5kVo1HXeLgE86+s9UnHjpM28WlVEAtajwmB7fEKadWXh+6iRzeu+VvoIKvgdtx+n36EkTWxlEYLalh3onwac+cwcq1SJqtRZc28Nbb7pJqPF//MGPMDc/C9cj2O3jqiu3YP26C7Fi2Qp87jN/g7fc8Bb4mbyUGI4cPYy77/4xdlwzjve//x2wkia8pAa3ryHeoyXUM5+jxQze4F3+zMqLnCpVW7RIjTcoU1giHnWcDI6fnEOrzVIwFzlb8kAfeWQXnj9Qx003/gt88857ccFy4MY37QCiGuJgAVMTBbQb87KwqGaEu2kykMpEaoIAjXlZ4nbSVAATeKCAgpEhxxdauO6GW3B4IUKSvwCvf9uHMd/x8OF/9e+w8eLL8H//tz+VMgWjQKxehGd378Ef/eEf4l//xq/hvR9+N0QpGzXx8O2fQ/HQIVzquHjs9r+DUwtRKLlYyMa44tabcTzTQpBLcHL+OOZPHBefu9Dqo8NmGMtBjrFc7UDE1eWpcVywYT2aPebUqX2AwCl2z4kr/NCs15zbNBV+ALxkezEo55zPfMZSiFENDW0TTMcphwdBMisWHOtmPuNCQjDBQF96xXFhJZBRfa0KyDmXUDPFVv2By4JGEA7eJ+8eP0PGULv7DLsuzxgRtmtZUNkmk1+oz+njwMF9aDRqkr1KH6lquYKD+1/AWGVCTJOZ9ECAVSxk0Wk30JFoMloG+FrKC9kAlo6kkWnjTEBW7/PhQ0AXG3EGTEu64VT4Ndh0Dr87GBjpBGbDJ2tSa0uJ/ZJt2yUxJKD+h3Mz51myKNJIYY5xhDkcEY6bozLHt0hgPzDmPWUeHDF3NS9veEtjTtxotTAxPiFM3e5du5DzPbEXKlHwT/2h5YgvZLMXSNctA77FVzJqo5B10W7Oi4Hulu3XYOfzx4DJjXAm1uP6mz8AN78Cdr8Eq6/3j97PxjRJOxEJr2rNBXhZG1+98w64WaDda6A6XpGu8bDTxQWrVos3H0XrZMAr5Sp2XH0t8tmCWD5wReV/zHwx6Qe6caFPF421tbypW2/ZxqbXj98zZyTVbKU6MR2EFtq0u0klRGyS4VF7Nuco7Xr1PV9ZsNSWRD4vlekyOi4DNAi8KHovFouDOIPzmQ7M7xhROsHNT37yE7zrXe+SH7E9l3/jZy2kN8JJgizmMFLbZkqO57aN4GzLurEl7tkKvPQye/0uMkkLvdkD2PXQtzH7wm7kbMbotDAxVpCJhiyWRy+vQQnPdHZpnAdd2FnWYZfNRLUiu0EGKks8Ce0tClk0O+1F2W4GiKhBkIdsroxydUJy//gCHAR9O4GfpdA8kVZ9c2Mu5Tr/TH534BM03OnxOGTnBg+RlYWVqQJeEf/5f/5zMC3iI7e+F5//66+gWs7ggx/4EL525z1YtXoVNm1Zg7vv+TpyWeDGt7xZdtz3fuch/OI73yac+2M//jHm52fQ6yW49dZbsPqCSdTmjqBaIJGvnZCvtodyigZ0aYQSNwyDWBZwYc4hSmx0un0cevE4wthFuxsjmyvh63c9iEYXYi6csQOsniqgNn0AvcZx0cZRJ+fZms2oe3oDurTLjxO0Deq+VNNH8D+wK9E9JSzHRzuysXrzdjRRQpxfheNNB29+x4fwKx/9GD5466/jl375I7Ir7bY6KGfzePKxJ/Bf/uN/xu/93r/HW999M5KoCdsJcNfH/xgXJRGWz8zghbvuhjfDgHZg2gbWvv8KvGgvIMxF6IVNxPUGqmNjaDNbUfyePPH+sdrqSp0rF1FZNgW/VEYgOhCCGhVja7JCGhg/II1O3ZCMaHyWwHRpE4sCoVNBPM8f5xHZrVt2CqD6cvy0XJC5mb5+oqsh68BFmM/jIqq2IAJUCCTFioEpDmn5WcowfdGS0q2b4E5Ch0XrNIxK4tzCeBz6G7E8yC5udhOq1ilGu1PDmjUX4NixE9KQwAizoMMEjRCFfFFSKfY/vw8XrF4hObC2SClC1BbmRLdDQDbKspgxaFglXX6Hj9GvzwS6UjR1mpXGUHZhwJjerx41Xd0Y+eKY5NxesGYDAna8ZrNotBtwM4zkGdFypowhS2fC/EpigY5EvYpGlzUKsIZMv26q9SgHcOIMCHMINdRXjOvskcNH0i5klnIz6LTa0mWZK5Rh+zl42Rza3a7MAXHQRNZJcOVlF+PwkWPIVadQT3JwpzbjxZaNN//ir6IwvhYOSgAlHrYBXQpRCVr4/yAJ0GjV4WUd/PDB+2G5fbS7zDrleetiaqyKjes2iE3DWHFCxjwtIkqFKuqNJiqlyqA70oCpYSmSUIxWSybpYnQGfgl2MH1KylmJXEDkQWJPwjHLipMadJPxUnCncF2uDdf3pYIuvjgHC0uJNAilnQN3LA8++KCYmS5V02WE6ix3scTI0iI9TYwR6VJ9wJa60JmuFTJuzJtkWZVgkDspAlAKMV/6wdqiAV2exMbofhdwU9CF7jT6tcP4wd1/j7zdQbcxg7FKDs12HVYSIcsOLhF6mC5S/WsmOf3wC4dEz0A3dQ4GTpKqy+8hX8hJht8ghNYMxZTpIujqBgmuuHKHZKwR0Vuehfn6HMrVgky+upM471l/qad/ab8vpSpdBMQeI+VsNNEtg9jyESQ0zvTx+S/cgSPHOvgvf/T7+N/+1z9BqQB84P3vEwH09PRJrFg1jju+cpd0373nPW/CU7ufQs7PYcP6LZg9OYvHH3sCY2NlvOvdb8PKlZM4euwgxisZWFENtqVt5a+2x9lBl9klstGE2aDL8PhP9oi+rduNUa5M4NO33Yf8ZAnNTohes4t3vPUKjBfoCt1CORcjas8h65HF0tKaAjxXNHfa0s6dsQlQN6CLnxX88Qjo8D6xci3GVm3ETNdFkF2OuZ6P9/6rj+Ejv/7baPSA3/2D/4RNmzYi7PYwe/wkbv/cbdj39LP48098HOsvWi9ect35Izjx5KPo/uRxrK7V8MRtt2OSly0Eahlg4i2bcdRrIMyy1T9Gv9uVLqcGM0gddq/S+dqG3Y2R0ECTvmDZHFatXy8MAUc9GRi+KbJH/ELiuNR7JA1jTyvL6Y3yijBdUuJTyuz0ZSYtjZHRtihaJyuunmnCgqXlMikAM52BKSSyHvB5tnbyaXvZUHfIvyPlOurTGJGi5WPO41zYjdcV1xMybJSuDEKiU8qMc658OJQ8MHu1gDC0Ua0ux5HDJ5HPFaUasrCwIKaUjNUiq3/08AuYmihLWH0vqAszLZuEkXd+Gkc+MrWZnxmMIiB/WOlP36eOikWvMyK1WDTGOc/GDpLIQr5YwfETs3jdG96EuYU6Mvkcao0F0RoNS7CGa9MoKB69Kenp656qhT21wcEAsgFyWHSkZwJs1MApkHClYeWZvXvla55fGhGLTYblwMrkML5sJZqdnlgLRb0W4rSTPuNlETt51CMfLXcCc0kR7/03f4AootygJGN5yHTp7a6gq4+Q+bpxIIkTc41pZJjjy81W2q1vRSGKXh6tXgdZPyeifIr3i9kyukFPzMMV8JgLaQCqAUIs3w75rPQiDjlNYQOH/OFpsIybjThKs0vTGDLz2xJaHqtHnDBdMhCWDrqM94nxqCL4oDv95z//eelgXKqP1ihrRM3Ynj178IEPfAAnTpyQC7/U8uVSFzqzCzBp8iyrGqBpfInOCroStoRTSO8J02V4I6ffQ6bfRmfmAHJeF//wuY9jecVD1JlDIUePlA7yNGlLdVungi7uTCUHLZPBvmefEVM7dvJ4jiXGqXQWlogR0bSeonmSAU2BKMM8I7zhjTfg6PETsKkLK2RxYvo4qhMax8NS26sVdIkYW0Ajma407HpgmUqdgo/YziGIPTz+xB58/76deM8vvhVf/9q3cNGmtVi/bj0ef/wnmJ1bwIaNK3H02DFMTGZx3bU78L3v/RAXbdmAtRduwLfu+S56XWDHjkvR7tRx1VUE5j78TAJEtEr45we6zEJGcXqr3cO6dZvwg/sfhueTnQaq1Ul86vP3YS4Cbnn3O/CNr92F8RLwgXe+FiU/wuzRZzFecuExd3TEAFeBl4aM864VawizZ08DsVWfostelFjoJi42btuBMDOOkx0PcXYZ3vqeW/H9h3fhs3/zFRw8fFwMnZnWcOi5/agWy3jXLe/Er/3avwQ3wnHcQq9xEnknwq7PfgqrajU8/aU74M90UHCAsGghf806tCYstJwWrEwiQe5OxkOHOkFPdYd0umbDKmE+g+rJb27eth2tbk+AjBjHpuHSXHq4Y6Zdi1lQZcoeYSleEdCVlvGkAfq0FUXjfdh1R/G4xtLoEiY+VLaNTqulDRJSFtVFx3gXUu/LTSeBl/iTUe+SbmxkgbeBfc8+rUwXdXm0qpHAOpU68IMu3up5RSYs9dMSqWeCmN2sLHNmK1hY6OP48SbihCyohfWb1gqLRRNoRtvU5xvoNOq4dOt69DozcFzGk2UQtGkmfTrcPBVgKaRZ/NB54zSYpsd/yj50lDlL8ZHcEwRczDBkyT2M+rhqx3WoN1tiG8H5GbaJKDOMHPWSAm1T0KXROaNM16L7ZXDUi9kw837o7D4YQSP3gKaG6D0hGbuZDCYnJrDnqadQKpYUdGUy0r1Ya7XR6MUojU2h0Q4xPjEpmbfdVgsxNx+FMuqtGFZ+ErU4j/kwi1t/+z8iTHx4mYKK9s19mH4WJpO65JhWSREsOtCLHi8tO0qFhwtniKyTQY+2LC47l9lxybGTETPlQi5/SlF4cGUHvODiZizzrvXz0H9weO3lFdKTRjaL95myuEp88Hj5EGwgecm8b/WelqjApTJdppbPshp1V/w3GZ/bb78dV1xxxZJtI0wQq2T9ZbN48sknRbDOv3VuzdRSIdW5f59UOjtPeIJ5Uqk5M9oETlhnZ/rYukimiciewu20vMimLHZy9TtAZxrozeKLn/4TrBr34VtduFaAbnsBWZfmnqF0hIkOQyaqNHaFoEusITJ49pm94jAvUMpmxw0Fp205nwE9vdK9xWChFLo19amKbJkITszMyiLCndccxYbVojiyU6vyqgVdMt2qCF9ji8zERFGoOjKHTJ3PlmFZOXz729+TxWV+dh47rrwS9Rr1dS6e378PcdxFuVLA+HgZxVIeu3c/he3bL0cUJNi9ew8yGYZlR1hYaODNb74eK1cug+swNoPRIKM+Y+e+535ennE2pkt0SAxMz/io15tYs2YD7vvBg8hkCuLPlcsV8Y3vPYH9C8C73v8B/N3tX0IpC3zw3TtQycZozr6IybIHK2rBoR9bynYNCijSccqdvi4+CkhSCj/927r40Q4ki/WXXoX5nof5IIsgM45bfvmjQG4S37n3Iex6+nm8cORFBN0AWzZsxvoL12PHFVdj9ZoLATtCEDbgJC04UQv3f/xPsZ4+bXuexqEfPoZ8DCT0QN5chr9hDDWrCTtvIQzasDL0CQMSh63/bFtP4FFHwn/bfXTjBBdffrXoeKj/UD2UltfEmyttKBldROV9jiCApWm6tHN6AFrTtdukefKfBE5GR8UFhoujeBfRty8KUaBQPS2HmoxBLjS0XTAB2pIp2O3KfMHv8zU1p7aPbEaCWNO3qKs+5zLDCqjdw8gZSBsqONGR5YksF90gg/37W9i5s47tV12MnXv2YtPFq7B+41p02208cP9OrFu1EkdfOIaLNk3iqito3n0C7foxlHP5MwCn9E+egeU6dexJGsapwGu0uTOFLqeDLgVOYdDHWHUKJ2fmkc0WUR2fxNTyFZL4kS/lEEZ03tRWK9UdDRM3OHdR38h7fPAQMDAKLMxPhqBr8B1aMgzKk0PQLXAjNbimtQsZQ/6bHfqsNpWKRc0LjUJtAHNc9BIXsZNFq0fvvCxs2wPTITyuS4mNkzNNTK7ciHa/gOlmH7e8/1eRq0zCouZJJDWjSRZa9OZ/wiL1YwRBVyozLCkTiEnHKTfIkUZ38TYRSw6xiVCLBmoKOf8M39mptOQokF4MtoymbfB5BHSbsyvDhakEsoQQUMW6uZAYKNUh0kRVsottWsyotcmSQRdf2JTR+IL8mqL6O+64A9u2bXtFQBcHLZE1BftHjx7FjTfeOAhoXWr5cqkLGN8z2T2ycPz8xje+UcNf050adwMv/eCAZdwBbyV6PpkFhAL1UHRdSXsGUeM47rvnS3DCBfhWG1mbgvqG+HBlaC/BiYo7TKkj6w6RtzFBF0sABw/shys3aV/E9AyQZnlRmh8okhWmywh3dRIWNkHciMtYtXqtDG7eOOwmoT8KaV7W87mAvJpBl7wvKS/Gw1KDjF06nXnIFcdx7MQcfL8sEwk1As/u3Su7uFKBDR51CVymS30up6UALhSMJClXKuKgPj0zh/HqhCxYzVYT11xDZ/p5qP6SoGuxz9hS78l/qt8/N+jSIGV2wU5OLMcTT+xCxi/IOWFF7cWTDdy/8xiWr1mNYy8ewdbNy7Bl/Qrk3BBhawYrJgrSXctOKJPpqVtGnSAprmfzCT+bHammHwz1LF7GR5OamYmVyE+sgT+xFk8fmsXrbnw3Vm++Aq2IpQ9aehxBu93FxnUbkc/kkQQxsvmcxH04boxucxr5qIkHb/s01rOkcfgodn7jbmTqobBhnUlgxRUXYsFuAAWCgRBOPiOO+CZdwe6zu1JZIXYqMzBq7aatsvBw4Vb38lSwbvUFiFFTdSroMjBpsIyeZ3VfGHZBXQqzuJA50sijL8j/05eIZU+zqeRuXkAjY2zoms75r9MezPNcWAiuurQ+SDRMWZmBNEier+9oF58kjzEdgyUqvt6Ia7ywDJZG+hjTaa2aqOGo6N8cF92+jUbbw6FDMWbmgOtedyM++ZnbUJ4E3v3et+ORhx/G07tm8eu3vh8Hn30OLprYsrEK2z6CUi5Cv9s7M+g6E1N1hoGl3X6LH5r1uFhlpU87tUxloxck4s928uQcSuUxhBE9ALei2WrIYk6Gh1ah2jRi6BUFbDpPp8zgqQdhushHvj841PQw5PovasQwnchpSY33qsMov0T9sERfx6guJktoaZGRR/lyBZGdxXwrRGl8BRYalMw4KBZKUlLftGEzkr6HvpNHN86g75WxceuVUpK0XSYupBFNIz5uJgJTjLnJeLFUmCWJ0Ue7w1DtrIB9MRxO3yN9tHiKpLzN/4R9Ghk/g2s6hE0K7U4dQMN/j+Lp4Xgz40PXb9FKIxbtIV+KDGWUxOj2OlIG5QfPFb29WPJcMujioCDQ4oCgCz0t9Knt+upXv4otW7YsufzHgWh8r7hDolWEYbrO6vb+T7Ty8JgIciqVCo4fPy4ZjOvXrxcWiWDxnKCLwnTZ12rcDT/01o/gJj10ayeQszs4fmAXnn/qYbRmDyLvhij4gE2WrNcTcMUbjA8pBdALhCDLojFlHs88vQcJARLLAGmoDrsZi8UCurLD5ngaBoXqwpaWGNlumyti5aoLJZai0WnCdilQ7gudqlvl85z1/4mu0Uv9GYWarOkL0S/aIS6H+tAOuTDRz8XiGBr1Nkr5Alr1hpjQ9qMAYdCSLEWGXrM8QssOXk8u2LVaHWPjkzh69BjGxiZkQ0zjS5bd8UhVewAAIABJREFUWR6vjpURJ3TUf3WDLj1fi4X0ynT1JVqn06bhaR779h1Qxi/qY6FWR648hZmOg/0vHMOKZeNYtXwM8zOHceHKcdRnjyHjxPBdsWhczHQNQJf6AonXUJpJyB25mjzqxCpMWztA6OSw7pKrEWcncXi2i9zYKrzlnR9G7E/BKYyjTaPfTFaiQjKOj6zjIwhDMTmlWDuf7cOtTwMv7sPeb96F8dlZ7Lzzmyg3Of6AThG46PVbMNNfQNeP0EIXdj4j3U1UOhGwu5KTSqARpXFADvJjy1CdmJL5gps2ziecMzicKRiXktrIEn7aAj+6lr/M8cQzxJKWkXBw5tE5Ii0hpqHjZLjY9Vev1weZuqLtiiIZPe1WU8xEeawEVOJllZZc+DWJGOMIr5tRBVn8bACegJQ0psccD7+nEVHaWWk2d6IjSghFLPRsF72oDD97EZqdIo7NdPAP37wLW7avxo7rtuMrX7kbec/Bpgsvw/yJk3jLG69G3q8hifeh4Lfhhry3TkdO5yoPGkKJQHoxwNILYhz9DdgalrBGFnTeF7S84CYk6uPCNesQBhEml02hw6i3qAdXNG8sMQ7Li8LxiDkuz8hwszx8F+bvD5kc8/cX+3ylpqZp5NEw8WNYwmcnpe35cFxfxuz4xBTaDOJ2mXEaKADOZNEKgWbQx023vBedEOI3x7HOjuAVy1eqLQQTI9yCVBB6sSO5tbzR5VwKWzeMDzNdrsZ6idFhQiJ4LuoL7Igsy4aAETtMEDBVLyVhqEWM5LkykOSSnM70ycbttLLx6PPUnHUovDdaPXOmEwSMfnM5QynoogccWbbZ2iyOHD+CZrshIIyMYIeO9q8E6DIsFIWPLDHyIhgR5OOPPy62DoaNMjuZ0ciEcwEniin5upyIWFLkxMQPmq+q38oZthovc/JZytMpmj927JiEXhN0EXBed911AhQN3f7Sr8+JR5kucTdPMwZ1wWAgZ4ioswCv3wLCOXzrjtuQiedRdAP0ezVkbMafECjQq8dsX5TbHu6paO5mY8+uJ1Eu5tHrdNSSIq0/i4OjPGjAqDecnlGWK0nFZCSYlO3MtUZT2pjZTUNxI6Gi7sRfnaCLMIFlRIFYKeAi46UPniVHtBaWTQZL4yoIJAp+Fk8+/jjyWRcJB52nwbhy9tIdPRefgBmDtiMO/t1ODwFbqj0fl19+JWZYTmDMS787yNUbvZfN1+caH0u5d5f6u6PTk051CmOVaRru7amvYPzF008/g1y2IIwS9Uo8r3amjFaHkVa60YjCNor5DPpxV8AWPeb8DEODI93ZkjlmUgNdGwVhEeTq9TIaDC2P6DEI0GVgtpfH6o3bUAt99HPjmGv38Yu/9juAMw4UJiRcmAsMNWh5v4jpYzOYWrYcraADP+vAsbuw6tOweg08/Te3oXDiOJ78+jcw0ezBZZB1Hrj4tZsxjQW0siGSsocWmBOndhcE8SbuRK4twQez/6wMtm2/CvOp6Ju7eLL6/BXOrUNJ9lnmufMcfvKKliOhwSwZMfJrbnoGE2PjOHRgv7BVzHSVUh6F8iwLyvgQYZecY0frOnINFBzxRdVXTeaSVCwm94P8LP0e/20sC1ITXV0cR0TNBNSxRrEMv2+qeQRdNiIyJe4UgmAVTswA3/n+I5hv1/H2974JlYk8vvTlOxH3gLe+8Wbcf+8/Ysv6Zbjy8pUol+ZgJ7PI05NLIs5U9G8AnfybaShZ1bRpQHY6YgbHY8NiQkLahKBgUUXhMhp4e0pHpivnjsanvE8pv5mcnJAYsVAaEPi32PXpa0wMGdw4lC5Lx7PQ6TbFs42dm7bF+aSA2kJDmgR8jyxQV45V1lWOIp4zNjlkfOk85bnjZo/O8o1mE9lcTjpNee37fUcsS5g1yEoLfeJC6ssSC65fkBD2FvNIhZXKIoj7aLa7uHDNWmzbdpkmopANszwkro/K8tWAzfgizbaUoG8CqvRa04Wf2yhqLR3RYI2WFYelU30+JJeSEg7VQ9HzKk0dcGzJJU7EssOG4zrSLSjXiWeBOkCCIZb06HuWoW4ulvgeAf39vjRc9Eia8BUks1MJj5hBXbTq4B1mWQgSsrahZL3y+2Gal8zjItiar83j+IljYrQrubKuLVYf1OV16bNHu7C0I5PHsmSm69TAa9LQ7GAk83PnnXdKOPLozsUAJUMZn0uXZXQB3AlSO8XnP/PMM+KJRYbtrDE7S11Vforf53Hx/XIgGU2b0XXxvZ79+HjxdWJVpK+DRgessi52v4tO7Thy2Qhfu+3PUXZbsIM5FN2QpgawKDJchNaHpQEt7fdRKRXx+KOPoFTISSmAC2PW404llJw3JViJ+U1COyc29eqi+R13LVsN6KIOLA4Q9bWuPix//BQn6+fsKQZ0KdMVCZsihrQ6+2uJldquPhksS8SZzLlktuLuJ54QU1n0OwIW5LpJq3taWkj9ZqhJ8LNZtCgIZji25WH58lXI+gWloa1wGGZ8yvkxHT0/Z6dt5HCGkMAUVGRxHQFdPYpZCwUpR5w8Po1eN5BF3qVIPEw0LzG933nPq5aJEyX5ITp3c9KlBQHQbDRRLJVlf08Gi5Mi9VZqKZE6+Rtdl2mMEMNGB5HjY9OlO1APXdj5SdQDG69/6/uAynqEsYfAsuBlC3KtfTcn+WwLC3VUJsYQ95nD14DXXYAbNPDgp/8CF8QhnvvWd5E/Mo08Fz0vwdrLLkSnHGPe66BdsjAbNOHlsrohSpmJYeebKD8kf277lTswOzcnbBc3rLSf4a8EIcsVBlGdqnRf+l3B+z7DNv82O78Yopfg0PMHMDE2hpPHj6nbOpmqAdjQYoxhS2SE8DwP8GD6xWmswmL2wBy56pPOf9Mmmj7XQ7ObxZGjDh740T54hQm89o2vR2GCRek2vvjFe+T2+Oitv46//MRnMVkBPvSBNwF4EUH7GHIsYabztPEBk42OBFRjkH4y+g5ENC0G1A6sxBGDTnZuCvRPOzdNtmN1bBzV8TFZDx1XS3Vc+6g3Yo6fl82km7XUsV8kYsoC0ii7UMyi2aojR+a8XhdWLJ8votXsolwqoNueEw8y3ia8jmws9XxGI/XRaLaQKxSFlYr6ZJ58KUxkslkBdw7zCAMCrirmFmoCuvx8CZ2wDzuTB7wcZhdagJfFilXrsHnrNowtWyklUJoKE8hIcc9mSDvLhxnVL4oeVtRuQ5H+YFtktuhpNiEdTkeBl4nQSRlEWcEMO8zuWF4vjakQwTznUyYSEKRSO5XxKe5X6kDyKz1H4nw4h0j/c1qOjKT0zeQKBW0i8emzahVq1cdSAUCYsFTKUHUt6Na6c3jh8CEcP34MrU4Ldob5vNRy0U9NgS/fDg1uoz71XtrsY/zHOFiWDLpMBJBpJyYiNSHVX/7yl7Fx48ZUNGnJG+dBEUiNuv+ebfowO34TB0TG64knnsCv/uqvCthZquP9UqcuDlQVhaopIIHhe97zHnlZfv/soJIXWi+yKilMTT312yLosmK0Fo6hkI3w43/8GqYP7kQuqaHkBcjaMRICp3OALoZc7965U9ktmrlZEId6iWmidbbsQlOx5sCET9vybSeLuO9gw8aLEHJHZlsyWYjrsMS66K731fgYBV02B1YKdCVLUsTM1LExVNURHRKbBjirZV0H+597FtxCuwxhFfJ4uOgrANPEe2JpDkjmVxaLFXGgbrcCXL59hwbbIhDfs0FLcbrTN+wwd2Q/vw9zbKceY8pyMfUi1vxRTtCU5Dz7zLOyy5bJiXmE9Cri7pW7TM4NfU7oaj/ABWrHtdcOhNf79u0T4NtqKRtEg2CefxUZaws9W+ll8UsZN9l5Oh6avQiXXf1aTLdihHYBgZ1DedlmXHvzrwD+GNq9Hrx8Ua51rxuLi/WzzzwPO+NhzbrVKBVc2HEdqB3HXR//b7i0UoK9/xCe+eo3McG28D5QWuFi7JIVmM/1sFBMsJB04FDkK11QuqGKNVFYSlpiWOAWsGnL1rQ04YplgkabUUTMueHMoGuUdDnf+0M2Gx6Z7BC+64ro/MBzz8N3HLGWGa9WEHZpHqrHrCkT+pclOjV9H6MxYKf1+J2xrGNeUhnA851AOGpaYYTKxDrc/8N9mFsALr/6tXDz9Gabh5e1sPPJnXjhUA2v3XEdHvj+w1g55eM1112EcrmDYj5G2GD2qc7fpruM9x3zD012LteYDJuiqGklWAp6co9ymsi4ealvE1CVSmVJE6DNBf/N16NnFMtNFFizQiNd7p56ksnZdPSM0npHvRGHwd1cF8h2cQNSLJdk/iVI9TIEygFy2Qx63TnEEcPZqWUie+zKB6+r52fR6VGFS7YsQLcXgiCQ7FFHTGMdeG4RxcIYFurstvVRa3YxNrUCv3DTLZqL6BfpMKwfdCZl7I40L4RS3qsUytqGmmorxZk+HZGcFZWvUsiqI5Qwx7Di7DU0DLApLyrpoCVUvU8IYIV8EXNc/i0D7m0py4olA3VVSYKI54sSD869DgGai5Dgx3LQ7DTkugpDJcxfXkBqxlWz72azjijpIeM78HzqsELc8+270Avb8rXtkrokUcLmEjKBGfR5HdO/LzIhYdGM4UXaDjACukQ//Up0L3J3xjKbARr8zInj7//+7xeJ6Q0wM95aBrCcbdJQqlVbMjkIuAtk2fKXfumXBszS+U46r8TvmfdgSqZkj1j6ZLnRUL4v/XcM6FK3KH3oTaddRUTyEZKgATeuIawfxt1f+hQuGHMQLBxGkZUWTvhnAV2kZOkivH/fc+i121JqVKbLlUmAtXr9s2TMlO0alBc56CzmDzoSVVEsVwVecJJWwz41cHw1g66II5ObNQFcCrz0PKgZp+gQuHNLiUCXu2LLwvzJE6gvTMOhWzkBq+zYOWkynkavHXeqtkyqfYl/YXdSFFiYm2vhprfcgqMnjqPvse192KE1ai7P6/CzbhQ5+xgx+/9R0LUYgZPR4n1m2y4K+QJ+/OiPpf08n8sjl/HQnpsV1jWfLyBfKiFHU+VsTkoPVBKLVEGcnTPY99xzcr+R8apWK2g25pD1zRSvmwRTljCaMs7RfL16u4dLr7wW080I3b4Pt8ASo4vrb/gQwkwVT+8/gKf27cez+w7ihUPHEHbYBODj0u2X4T/90X+A58fw2U3cncdTd30VyeGD2BABP/jzT2Nl3IcbhAhdYO1rV6FWSTBbjNHKsNyh95KALnbbyVqiDJGo1ewslq28QJgMrhwUzxvrBWk9H5zOIdP10mf75c1ofB2WV7hoMaXCihPMT8+iubAg3c55n2VhEz+UlgsHC0i6NBrF88v70yNz3Ujn3ct8DY5PdoDabhn33nsArQ5Qqvo4Nt3Dus1FXHXNlXL+H3rwEcyeCDE5lsfVV14Kx+pgaspDgxUEl0Bdc2YHD258ZF5TTzL+hBsnsw4VigUBL6VSBXmOaTrIS6lLN2ucc/lvXj8p26U2AnovqK+lvj6kaqDAmskeWl0QoJKCVS7w4jjHzX1qcZP0XekA5lxdKHAebwnQYtmRTFi92UYQxnD9HLohPfImkfHzWKg1UR2bFPf2jJ/F2Ngy9AIL11zzWqZaAxxz7CbshrByJTmWuO/CyZcAJyOd2L2IYCYj7JmU9QblVBPKzfKcRtqlaaHpaVXxjLaKaYasRKeexnQtLjeSEZTxwnmXGi0ySGLJwC5JRvV04PkZjcAT5rsnVRhGXkqHJf8jC+ZQR0bmmB38nhjPqqGpVqPYuMDEkJnZk4gTllgDdHpNSSGJ4p6QI9QxEwjz3RFnsps/oL8cP9jJKWGarLa6cqwEiCxFyp01kkG8ZNBFvRVbSgm6yJwQfJD94tfMYKT/jSkvmp0Ej4HP45s1TNlLjTc+hzezeR7/HsX0FKyzY/Bc5cmXOY5f9tP597k75XGZXSoB5xve8AZ5f2fT5GjXot5Ao7ea7Ihlkk7LfnFLum7Qr+Guz/wxlhdiJI2j4htEm/Szgq44ktLBzInjmDl5XCZXtnpTJ0PxK0teCvWMWDPNEJNXpd7JQxRrfX/Nug2C6nkTE1hod9J5b1Rf9rl+pX+BQz+ydcepYm2qRMha6EIp5oN9Bw61FpSuMHPS4+IUox+FOPLi8+j3WwrSqH8zwEsOlHRzjCjpIpvzZRJmsGsSuwh7Nn7hDTfi0OHDcPKOgC7V+QwVdQLbxKV8NFfylT4DS329M3W96t2kiirtSqIWheXFseoYnnvmWeTzOfX6yTITjfMYwUkfUUIzRP2IYu4aFXSyg6mQy2F+ZkbCi9kEop2jNbiudvypb5EBXaaDMZGup1yhgFYvxIaLLkWn7yPxCnDzY5huWDhay+HO7z6Efi4Hr1jGzHwTU5OrMVldgV43wtETJ/DVr38Jjc4C7LCOCr0Wp4/gh7d9BltdH4988q+xqheh1I8QWhGWX70KzUkLR3JdtPzUAkE6KrXLMkxLH67cYw4Cpj4US6J9ldKTaKB0M6M75xE2cZEVQbpXWsIl5CvLks5yMDUumQy4lB4+eBAhkyooRhYHeQO41DtJSyX6kOzBlyRjRzeSpx7oEJwPIm5e5nvh+HRc2io48LwS2p0YjOKzPS6GgQDZdod6Jy1jUkfIea+2MI3x8TySuAuPlgkJw6dj1Y+JJxjHvCulKN677PKemBgXAMUHNxHdXg+hbHhVOE2WVvIYCaDSDk2WliiBESaL610asm0AnPAggyxF3bAxK1BW7tSnKpPlprePVrsrJTwmLLCxJ+MTDBCABGl3nCVAi+fE9bKixeK8Pbl8tcxh1FD52QKuuvo6gN5VKWsGvyBhzmDjV7sj3lalyhgsN4Nmo41iZSwdixT98++zm5TmsgHYLcjoJb5nxZA8f2mjRPq+0qyIdI0hw0trHi0+Cr2QCukH7NaImJ6/xNKdvL5okJMU3JC54nWmKITR9tz0xtJBw8xhrqkRAkQJKznMU5xHEDNeKZBOXJYdn312H44eO4pCIYd8Qcv5rXZLjVizBJW2nFspOfJYKV3zZLJKxyXHgjYskJ0XgoU2TVL6VKsVgkMthS4eIksGXQQW1DIRdHFXyhtUbspuF88//7z8jHSr6eYjEyRxDyMmeGcba6bOTkDDB6leWkfwb11//fU/c02XdPGkZUTTacH3Ts2Z1P5HqYtT3ugo6DINwKov5WKvjAkFfFbSge92geZR3P3Fv0A+mUPJasKNO7DYqbjI3m+xpou7rnzWR6/dwqEDzyPPLqluW1gGKS+mQnIt0WgtW5d+k7+o5bVu2Me27VfIIGAuGCcn3pAivn8VlxdPB11RGmPDAWVLhA272qjpYo4b9VwM0C3nc3hmz84R0EXBMUHqsDGB7CFBV76gnaz8eRjQO62C9eu2Sudo7EaISYWL7keTBRaN0p/ncyu6Ke1aNJo2A7bMZy5cQRhJeZGakk67pUagXICkA47CVqMqVKDbl3GT+qdxYksiZGwbGcfCvr1Paydjn8xDD65rsgNVoKtdjEZInyCOaDLJRThBeWIF/PIU7FwVjV6CnlXF+kvfgt//X/4rbnjnO7FizXrc/+CjGBtfgT/42H9Evd7Gb/zmb+Fvvng7yuM5BM2TqDKcHAG+86f/Dy7PFfGTT30BpeOzGLcAymBym6vAhgoO5dpo+enCkjJdLL2EaTlJQFffRkBT5L6FrVsvUUaQAmGJ2NELb3jnUWAyWlpcyu0ho9xXA9YedV2eh7FCEXt37RImjpszsrpD0NVHMpoDKKvJaP/h6NGMAC7d6o/MfsOSqTDmL43azgHDKARP56cuLVpouUCxNBMPqjg5MyMaQAYWF4ol2fhIxaSfoNmoyYJbLPjKaaf5jmzU4KaZOkyubWRZBQdIM4HaWgjYTEtdZGJGjTFVNsMy1GKgoHoiZfV4fcV6gxrRNFNUNLQUhff5nnQGFl0SN8jMHu72kM2X0bcz6DBGK19BuxdJWZx3WaFUweTkcvi5AqiRTyxPNIqXXHYVBFgl6pdFmwZO8zxMO5tHL0xgZ2jFYIs5sADI1Ek9m9VIuyhUORB/RjsG1a5S2M4TwTkvLR1K0LWuIzL+Ob5T53yxhRAHfwVe5p6i38KwU3RxiZHflwgqAS6JgCVuSMggcV3rRV1EViTh8vx5N+ig0aqh1a4jYiq1naAXdjA9Oy3h4bVGTa5BvsAEA5YLbWEJGXousieJ9KE9hpq18jq5GerTtJHClA7TLUh6H7DhjKBLT4tos3mvpFmiLG+ett1YanlRbqI4Fo3F3NycGKgRaMmbsm1897vflV2c8bHiQm8YIH59rp38aOC1xBF4Glb6wAMP4NZbbxXg8LN88PgINNlOzdInwSB1Z29/+9sH5oAvdXyLQVfa8UUKeQR0NdtNFHM2rGABbjyLO2//M4x7LfjhLDJJN025N71iw8lNFx7etAGKeRoAJnh279PIZzNoN9n54kl7si1CZj7ZaLpOB12246Pe6uHqa6+TDhx6jTgZzb6THcZSZv6f4cV7SabLTBqpAoEaCoIu5r8VczkEnTaWT0zgJ4/9CK7D+48LKM+jYbvM+aQ1QBeZjNLMFM+3mjEKuXE4dgEXrluPRtAQpou7JE7Ew8+6YyYb+fN6fskIDpuu00k2bQYxIIzdm2qwSb1SF+Pj42g16WKuk5zNriPR00gxXQsPZhYWQX4izSL9sIsLlk/hkQfuRynvo9vSe5hsooIQA7rUt8ccm+eymysWkTCFwSvWbkG+ugz7D59EbmwdMtWt+D//38/gj//7J7Fmy8W47Qtfwr3fvR9/+/kvol7v4sO/cis++lsfxU233AA7aiAX1YFuHfd97tNYFyRIHnwSjceehDdfR7YAdCaAytWrcbgcoE0zbG6K0s4teiINmK7UHyvxsmi0uiJJaLXbolvh4iLu1kbeIhqqIbtkhszIj89rFKkDVCylkIjt966DaqGIxx76EUq5LOhWQOBlNDmcUEQULAyNFL9HPlKh1+B7ZwBao29Ifqxcm9rVnMejTz8mX7r+Gg1WW/KytjQaLfGDI5lD9tCwKQRiLF8TCIQhheUZlIoMPNaOTM1z5CVT5kIqMynTOGhqGXhwmdK6sfHUVVeNqlOWMi2wEdRajmqa+Zq0WuCDgvcg5N9SaQIB12hjAa1QeO/miiXM1erIZGmx4KNv+9iwcauI3TsEU/QPrI6JBAQsBXJ/x9fLFACL3kLs3LPgeGT+QmRosxBTT+ahx2tsO2g3WygW8mIDwpQB6vnEEkS8HqWNFBGPmzYwBCVJHz1uplL2TysEzAwl4jPRVanJdmriynPMCl3aOaDX3+N9PrKNELHgAJKJfo7XSSQaYU99ryxgob6AYycOox01BHSR7+r0Wqg35tFo1xAyXs+K4ec8bVhgUHdE9ksBNsF0Lp9BGLdgiT6ZYDNNuaBwP81UZAOCACkxTUvvd3MPCAhXKwvVoKWduSybSkyVniedj4aLpPWNb3yjb0TgQonRXTjVkvDNcvc1aEdN21KNvsqID02HIZ/HMhsF7ocPH5bPZKVWrFgh3X2m7Gh2FT9NRJD5W0bUSJBDAHffffeJmJ5/0wgURzVjiszPXy/w004BBH0EnMYOg4CTIIwf11577TmOQYV3utQMp1IjN+R1CqMeHCuEHdXh9ms4uvdBHHn2UdSPP4eJoge2n2ifiH6Y1xH/GAkAdjWHEcCep55E1qcGoIlqmaHZdbg0ZpSHhqqaRVRvFRq7ZdDtkdnKDJzpuRtkOUgWTTVFelU+VBWhEQ1qMbA4h02KrhRast047suOOZvxhaHhnfXCgX1Iwpb6e8kuUNkZll0p5jTRFWLwh77YJXTanJhc5HJlbNp8MRYa7EhKkMtmRfPUbrUwMzMrwvLqxLgsciHLH2zClo4pMj+c1DQPz/jZ/EwuwKBLURfgoTfRSOlIOhP158ZeRjZkqXBZqHl5ujj8pt27KqLlt8mIEUC16wvYtHYtvvutu1EtFwegShbtQY+UToqKB3Qi56JJfVgQWwj7Di69/Bp0IupeenCKy1G3xvCZL34Tv/zR38Xb3v0h3Hn39/HJT34av/XRfyOi6D/7xJ/h5ltuxkd+/SNgNJfbq8EOmrj3tk9hbRDiwuPz2PsP34QzPS8mid0SsPLaDZib6KPmsl08RmzHiOy+AK6Qotu+hVxEVsNCnPGw0GzhjW+6AUeOHZeuTk7W3JkzkN4oY9I3pSWoNPTYwNSR9sGXdRtI+dLiwhEhT/1Pq4PlE5P40QMPoFoqIAlpUcASmmHBU0ZT1abyt6T9x1xLUh9iqJkuYCR8UhsDcZZI0zLUmkG7XH0GOrNbVWwn0hVZLqO+vpGMKZ+vDKixGdAOaw+uR6+rUDaE7FYr0P4iX0SpXJEyGLuEOU9n83nQLFePQwO6GW9k5C/DfLy0zC9BxrQp8eCIGF43pGRCyNZy4ea9zfmQmk2OYx43NUbUPLHbkH9T3oudzi5sLkltNFhubkexlJeDXiQdh75fkDxXmqYWylXYro9Ltl0uJUIGxZcqE/CzReSLVbhFithHwIDMZVqhMOV2bZTiOWbHpSedljw2Oa+WhZ6U5WzZEDEc3LFd8b2iy7uMH4Zv0/6GTQCMtGHHukQ2kbWndioj7BE399KolUQCKtl4IBpFlsylYUM395K8wHOWMkBcu32flQSGn/eQI1NHDWeWHZjUYHFTr52FPO8sJ4pBax/43g+/g5OdF+GXdA4XKwepvKjeWJ0qeK/pa5hrxQ2NGHtnqFkL0Om2ZN4oSzg2La9YVVMm0qbFRZ++X8pmUXQv6wa1beS8u22MV6rCoorMiHpUm4bxgYTEs7mBnaI0FOb8LuXYO++8s8+BYfRIRmdlAJcx9ySYkGwwR703jCkqW2HpEn/o0CEBWfw5GR9t87YEEJkAaIIuI0Y0AvRz+WzxeSL4dpyBCz3LlXv37sXrX/96KVsaKk8mgVQrNuoN9rJmopf5ZLMj4vsVX51+X8qp09PTUmLUTqSzPETbYeARnNWeAAAgAElEQVT/sMdDvpOuXUnUQsbuilcXusdw/zf+Fs2Zg1g5lkNM8zWW+cRnS0XgsrPmIEtcOFZGvuYiR++dKG4jSejLk0G9sSBaG8P+GyH9kPznboytyk0xSN28Zat4KpH5MfqTV3N5cfDGRwCvfjkEDXyfco5kh8rWYUcmCV7rdrOO2aNHRIAvO1wBoFxAeB/owKeokhMyf8/zsgiCSCbYSrmK5ctXgyzi/FwNQbsD13aFBWq2WhibnMDaTRvQSUJ0o5504HgZRyY9Rk8QiFCEqtrcVynqNUWUFHQZu5SBGJ6RHqIpAlr1OtZdcAEeffhHAm7EkJClQ9koGOXIYBudamVYSrKQyZXQ6bEjzcZlV16DhXpLGiRiv4SGV8HO/TN4bM9xfOgjH8M9330Iz+07BM9OsGLFFF48egi/+z/9Hq5/w+vg2n1k6MtmR5h+/EEc+cH3cUknxIOfvR3j7T48luRKLlZeuREzxR6Cch/dfgOhE6LnxgicPgLGgyQOCoEDO7ER+TYa3S6uvPoaETpzYfRzDDuuCeiirsQE0gsoMNpBYUd46ZfAFBHIeyyx9FDIFtGsNTE1MYWndj2JjMMFhfFmwgcvNueUiUm7rZmxJ+7wKSskGidZUCm76Et5iDYKbKQQzyrRPqWdvizbyCKsLkYGdGknq+oBeXtzwSMzIz1+1BWl+Xr8Pl3cyWBR3C4idpaeU5G6kAH0eDKvnh6jsWQQ5oWmnSP2BEOOhe+xj3KphAatGijTyBekrMWIHh4NuxXp7UagwEWXoI+6J2FFHFftODq8fjI7U34roEiAI5ledoKznGy7qDcaqFQnceXV16FUHket0YWbKaDW6GHT1suErWo1uiiUxwVE0esuXyymI2h0fTHsY7rpNqajUiNNGZl0vjDZhvpPU9JXC4WBFW26+RFZkASNq4cYcWQUcE5ScEVzaAIl0WBTs+XQbZ+Gw65YK/D8EfxqWVWf024w/7IqXmcEN912T0TufGRyGcRhB46nzWYBpQRcY+mCT1DoF3DHt76IunscyBKEadmRmi2K2gkIee0l/YBMLoXu0jRC9wT6AYYCunpRD6VySULo6aWoACmDfLYgHaXNegv5XEmOL4n68vOQvmW2gxLJFobTx33p5KRmkPc5N83j1XG85vrXyb9ZnuU5pUE08Yp199139010Dz/zQaBAhso4wXOXwBBrnnh+3Wg0sGvXLnmOKfcRaBBsGeE7n8sPft/ongi6Rr2rTH38bJjEgEBjNaG7n74cA4EY3b0NsDGsnMk8NML+l4mjXtbTeQymxGmYDp4Hnhv6dZ3T0uIcoEsmDpvhnl2gNw10j+Ouv/3/YIfzWF72gS5BF0XaKeCSz0PQlcQ2fKJzToBhF4dffB6Ow9o1UwRYAqYAOSUaTmHL+H3qmZot7iCzKJSqWLlqjRjosWzEHVMs3Tcv65T9/Dz5NK3JKIBJd9pJ6u3CBUCEzkkKoDKid3l2905ZoKhN4bmQzhbZZamglBOSRDLJ7p9ZazSZJJDzkc+XpMzBwc6tW85nODBk1+n4GRQqZUytXoFOxI4cnbQoC6GIXwwt/lmArhGma2CZomyVqInIpsKSYOLJ8TEszM2KhxS/T4ZRQZcpTw21IqqVUY8uh2A3stANLWy++FLR6YmU1y/jeNfB8s1X4Y/+j0/gou1vwEOPPI3f+djvo9Ns4MCB53DxpRfh/R/6gGiNi+ySSjoIZo4i40X40Sf/HJcGEX746b/GqsBFgWxeFqhevArHCi3k1lbRiOYFdEVku5w+QoLIvoNMpN1qiWchTBKUqxMYn1iGmBYavi8lESY/nB108SQREL2kkv0cY60vf0OF9A6SkF3NPmpzc6jX5gR0OQ7nE93ULWYUlalj6zw3dDIvy9xM4EO9j35omVmBFpkC/ky1Ueoqz0WJmxr6K4kLP9eYkCJ1GrHSboSaLfW/KhbLGKuOy2dhEBiITUaBII+dgAEXTc2KNMJr7a42vJyC8qFsksetPlHmGaMnjN/rdbsC/siySLyMlJJUxxuxjJQt4MT0HHL5AgrFMjo9zgGOgGeWDovlMWGu2ByiKRe2LMIEZnR6f90NNyJXqqQWDjaK45NiQdHrRfAr4ypy93Ky4NPCwfGZ6BCLiD2bY1eHuS7myA3oMnPZMDbrtHIwy8tiJmqeq4BLRl5qXcNr1JWYJ6aruAKiZH7jsxxbpERi8kogluYLsiRKIXq700I2z40DGTHtyqQOi8CHoEUqXQFtVF3kMgWRugTdSOZBBeJkqBTws5uQ2JglempEeT98+e6/Q1JtooWagCgCGq79NBgmFmDVzbjmE3sQQ1A0T/AokgfbRretDB/1bJ7jiZF1o9ZE1ItRyBcFbPH4wjARcJgRA1v1WSPrVc6WcenFl6JCtouNaVxPee/HfWFbs25ethO2/KcbJeuee+7pszxGN3WCBZ4IAhpqs/iZTBa7E6mhom6JPyfjRbBjABa/R+BBtszE9vD3CLio8zJMlBGcG6d2jYI4+4ShnQtaJjSxOua4aB3xrne9S45DfE/S1+JnntRzx/Asff03f9eUWHkT8uLzmG+++eZz/4GXAl1pUxDPEXfdVr8JdGeAaBZfu/0T8JIGqn4fmbgLtx+koMvYHVCsqBqBOLDge1mEQYCpyXE8+sgPkc+7Em3CrEBtmzVTjikx6mHzypBipceLS2+YToDrX/sLOHb8pJQlSaOzzv7PC3SNTFYpcypBqjIV6WDltWbJsZjLYs9PHhPQJRQ4uzoZ38Q2dOpixcWaZUFOVGw/T0NZOcmLCaIaC3IyIsvlexT1Mt8sQi8KxXJ16/bLBHRxhyd6Bl4VfSHR/7y6mS4CrqGex5S0Vbmcgi4yjWS1glDKHDT6/ckTj0vHIzvRKMQX0JW22A8BmIIughgCr76VQbuXYMXqNShXJ0VAnJDpskt4862/hS998Tt4eOdBrLjgEnzs3/8BfEe71MgEsaGsE0ci5M/2Q4Rzx5Dpd7D7y3+LZSeO4+Dd98I/OIMiFyhmLq4uIthQRDTloOd1ETkUY8eImadIITf970S/Y4EmjTSrpK7ryquuESaZ3Wq81uyk0hKJab4nGE11P4uYrvMDXTLubRocU3LAZgUPcRCBIcf0oWNot5uCLkmsGCnjSrlKQLHaLQw61FNAohVlMlNkmtKyb9rZJ5l4AsZcsSSg2SZz6oIeF2QLlUoZy1Ysw9hYVdglLnDsFmSJX0r+cSImu0EUoTxWRcSutjCQ8hdlAixdaSmea0aQ+pyamCqd21R3ReNKNTFQkD7cdJlIHII+AirqWGdn54Q5pS6RrN18ow23WEFlYhlOnpwRlosga3auLqXCfKGCQy8eQ7kygfUbt+Dii7chN7kMbLGMe+wAd8X7yq2M6WRLBTzd6wN2vvWRLVWFRWEgOhd/MqCcL3g+9D1wfubayPs/PfaX3EianfHiHbKWdfV7gyiewarFLmI1LGa+rB4ky4WRWCwQPLMrsFytCkAmgJPYJ8eSe6kVteR3CcB4vacXpsV5gMJ2ro8Zx8NYvoprrrgGVuKhWpxEElsCfiTKjvakLHGTOLXVg4vWGb04RK8X4Ov3fgVBpYbENyHqeh8KzrBtqbC1aSmR5neKRxrnTOlU7cN3M6jN1HDBytWy0Q17lC6NS0wZWV+CXwL8KIgF9E5NLsdFWy7CeGlc5B5Mr0Boo+xX0O62MT+/IFKjsfJ4ejkp11K9GC0r+MGNgvWVr3ylT1aGmis+TFnxxz/+sSSK84D5sWnTJvkZvybIOXLkiLxBMY5LOz4MMCIAM5mEhukx4MkAIzNIz6XrInAypUo+l2+K4G/lypX4/ve/j/e+970C9oyeTERy0pVnCer9Hy20N+9LKHq2preYwac2F8av66zI6zTQlXZwjYgJWb6yKBgMFwCniYfv/iKasy8gk7SQizsp6OJu1HhtceeqO2qWGPmZ9OfaNRfgvn/8FkrlrLTbF0taPx/K8FPWIB2XMsUxqiRKpN14bqGBt9x4Mw69cFR2pywjcCf+6gZdozvE03eLHKTSecj0MIa8ygZD6fWc5+HA3qcGHTvcAbKywD2CdLqkvi2661aTP9k1swRBTQlZTNLzPIHUvDDahnItMYFxxHhv8yVb0Q7pG6PUOEWb3M2zC4haPQksPkuH7LlR/8/yGdotayTiQ+MUo+niot6H7xFcRVKKmpqcwCMPPQSXXUhspyfoHzgCLXYG0kWVotkEXraIVidErljF+o0Xodnqoe8XcbSVoLBiC2744G8i6pcR2xWNJ0oSLMzPolQpoxME8PLcAS+g4PRRyjvA9Iv43m1/iYuSHoqHjuHQXT9Aid1kQQfdKrD65svxXPcorIqF2AlFAsCLTtBFbzh+luMLQ9kR1+otXHv968QaoNnuwM9lhe1i9Mhi0JXm7r1CoEtwP++jIIbnZNDrdLFy2TI8+cRjSGKWDlXTtZjpUptLgkaWekWnw7UgQ0kJS7p0O2c5XY1heZ+TndAYoVSdJV5VHppt+khNYcXyZahUy3IrM+eR7fvSUJBuukUHTHZIzD/5tStMC7NgyYAQfFD/Rx0Nxx0BGAHhMJJKbTHUDkbxgwSmO56EposmcTAT0t5D3yP1Ys0WRdk28sWS+GHRWFRCoP08jiy0pOuVOiDKLqan56U8+K73fECba7JFJB0qkVyx3SHQZHmK86rLzgu5AHS11wxcN5sTFpcggH+DJUyZJ7yMsnk9ZZR4Lggo2RU86P40wGsENL280W1WAlPsJSsZikY147motebl3+WSMlsE1Lo17KPWqstndvuR2aJNw4FDB8BGMDKXtM/gxohidikds8zXi9GeaeA3bv1NNOodlAsTyDkl0UOxFCfCdEo1aOfj9tEJ2nKPkfUngHpw5/14Zm4n/DFdb3nOeA/wnFCrR5BOnVi5XJG5kvM212nJCbUdjJXG4Pd9+I6P2kJd2FhupllSZF7k9de+RqVUDmPJdNNNQCgsbr+PrJOTtVW2wqngnreXVtws8SLkeOC1HgX01te//vU+tVh79uwRN3U+yHhdeOGFAnY4UPiZ7JIp8fF7RPv6RjuDgTFqj3Aqg2WsH/gmdBFTQd65QBefZ8T0fE0CPIIusmi7d+/G+973Pnk98zrG7Z5/j4zT/2jQZdg7njvmLpoSKoEsxfQ33XTT2e/700CXLrq600op+7gHB1047Jzyuph++hHsffIh2N05ZII6vD5d0XlOU11XOrHxhnAtXyhbLuirV63A/T/4HkolihSp0aNv1JCeHkQBjRwxj4XUaq5QFtO961/zBpyYnk1tFLjrefV2L54+N43uAnV3znuPO0vdYDDGR8NU5V60LcwdP4xOo45eQC8qukXznuakoHYaZLqM0Fj1s5YwCwK6kghdtuXTP8j11Sgw4U5e5eH8uPiyywR0qU2H7t45oQjoor4yNWR8eZPrz8uzRbGTet8MtSi6oA/Li9RKEJyQHiwXi9j95E7Vl0gTypDdNaHbi96dTa+lCIXyGNrdCFHfwRVXXYu5+TqSTAFdr4SFpIC3f+jfIsxMoYcSYGXFIHScG1EhZDx0IwXRVthB2U3EJHXXXV9G/uh+rO8EePzTX8IYfaJ6Hcx5wLZfvhaPzT0HZ4rRKAEyKVCOuSm0bbQ9RxZ9jxoS25WMT2omWUJaaDRQKBUFdEmZesB0cd0yQvpRa5LzZbpYImLJO0SG+ZjUrIQJViybwmOPPiwiets2gEtNmA04Me7pXIzJovOHFJSbxibeltTg6AnU8rqb8ZDL5mV9yeUoas+hF6oJMYEGF2uWsVQLqe7jpiykLgVkk017vqBFJNTJRUFqacDlT4E6gWRGDDzTx1CRn3aZKehidqMCLAO6yHopG8n7sEsdp8dUDtrH0EM0L9YULGkyLidTmcKO17xBS6VZAgUbjYUmSmNT6Laof9VoKWo32T3I80ZW0WQiirP5/8/dm4dJdtVXgudFvNi33LP2UkloL62IRYDFvljGgA3Yhhkb94fXdnvsmenP0/NNz9cz02P/4xmDaZger9gY4wbsMZvZGhnwIoF2tO9VqjUrt8jYI15EvDffOb97I6JKAgEGIzml/DIrMyIy3nv33Xvu+Z3fOSF/77pu3QaNv1eVIzSQyXlDyRaDgYAFz63UCxOLmtlRP9vcZKuIjZDZcWKPmTQvuKYT65KdOqobq9VEsVRAp99SegZF9ls7m2Jje8Memp0Wjhw9ikZjx/RcYQqFUkHsZa6QE4hOUom0VbyOlEnwm2FniKg+wE+++R3AOINsqoR8uopeJ0K1VEMifRVF730E6RjdfkfdiOTmMkEGxxpH8V/v+AzSZXNQ4DhmtYDgiZINNkqUixWVwVnS5TwyV5vTfMvfUVtZzlRwxaVXopApoNMz3TpBGLeCg56B2nyaZVzX3Rq7Bgxm8BZKAnVZrgvU59G+g5vEnNmNWIXENtwEaX4IBr/+67+e8CZYWVmZ0HAc3NR3eRbL2zx4obgXjfOF+SZny4ezVPNsV6QHWfy9B0Ke9vtWS8C55Ts+lgfH90JWiZ2RdH9nOZMAkK89q/HyjQDfr2WGx+7zFwlErRsjp/fGY/WRQN/07+vCuI4LV+gzqtvQsXoSRwPkaIQaNRDQJLVzBn/72Y8j6G2hFLeRUf4f2Rcu01YGoGkhJ+hsWECHNHgqg6XFRdx2280oFtiREUnjpVLv5Gac1cfYO+bOjuUuJsL3oxgXXXI5Or2BJh+NB3WKfL/O7j/T6z7tmuVBwPTg/KbCtCgpxdekhn2snz4hDR9FnGa+x5vP4iZsB2u0N3dXkuey85O0vQzvLRaLeoE09QPKerQW5TidxvmXXIJuRNBFgbAr6ZAm56ZFnk7P3e5RG6tT0OXLi8Z4WZs1z5U6x4aRPOZo1nni+DEk47G8lmgJYfYQTq8z0XfZ2OFrsSw+t7gi0NXqDvDSH3olzqxvYcxYk/ICNvoh3vCOfw0U92K9DdRqu9SsUN/cFtCmOW4S5lBk+3m7g2omQdCvA9vHcf8n/hx7dlp44E8+gd2DAOmoh/V4iAvfdg0eHq+hV4sRpyIU2H7v/Mj6YQqNXIhREKAchOi1OiiV5yQKr80vK6ezTL9DxW25PEpp1773oItC6GazhfnaArrtLrLpLGqVCu68/VZk6RnhNnOTEpazfZAnGoHAMJLGhb5W1VpVGwExQQQMmQz27z/gLBjMn0oLELVeErWT7ZU4yNgPw3STMha/M2bMwIHMRyWwt08uvsNkLOaDIMsaXqjt4jyYQibMY6yuM7Mzsbb+qZszwd6Q5SYPutxml4CLZUd+Xd29D7lSRUaj3f4QtflFnHf+BcjNzSOOYiTpojwM6WnF42Cp1Hz9aBPDn1Psblou2jaoLOs86LRJSNHJfOoQwM2EnNTZqNMxj0v+21gfO28qC2s+YWC0BcD7OXhaXfST2mx8k9/G2zkmuGI+oICWuogJtmwjbbDLdFWPHX1EZXYCLgZw96M+Hn30YfO5GvYQ0n5Imi8GXVupmACL45fdpNxckgEjmJZuXMArRBClUEEF+xYP4vCl14KqyNQ4j3SSR4Hh2oOxulsjbmizKfQHHWRytFQZIJfNo5O08ImvfBzDdF+aWLKfBKLUZ1VKFRzYd1BjWmxiHKBarmLv3n2o0u+M4ylmG0Ue2RRJCHaVs8nUWCtVcqj75AaXfo0SwwfI5wqmS6QQn3Y3yQgdNrOl0ihQnpVYCoV0jvp0LKqum5314H3ve58sI7y+yn/1OYkqP7nfz+Yr8rJ5sOVNQGfNQHVTUXfiXOf570lLvTOYm9VhfbPldZYJ40X1rIHvaGTXJE1SCRo90PEMna/hfj+Xbr4/ife63Uk5U4PPRT5QTO93azwH/hz5suk0ut7bPrhiiW568zLibj6NIdJxBxhsIxi38OXP/RVaa49jNT9CNmHLK5kVlgqtxOg7GNm9SDqbA6hULGJzYw0bG6eRz6fR77Wll5mqGabvwZ8z6hQIuhgjQVdjiumXV/dox0ntyXMbdJ2LtmbqqpNdvdHKmqZcyzu/V5dsAMwVc7j/nrsF9q30TnEpY7FoIzJSKVATJbt32EnjskdlvMeyWcqM99gZTcBFiw8uEoo7JwW+uorF1VXUm021YbNEyUgMmuKybOnbz7+fY/z799pepD01U/QZit6kSqHC2nX2ZUzLWZWlRsobGN6eJeiST5rboijGyfnlaI5K1IGbCvPaNPDz+S+8HvWdJuIwj06cxmYU4s2/8D9hmF5EL6jiyJPrePj+B9FqNFVWoGXKoQsvxfUveYlSC0phjPRgB6mojrs+9odY2drGox/+DFZaI9QSYCduAVcsIrmggu1CD6N0hCIrBm7n2wtT2M6zxBigGAcYdSNkckWxXBc87xI0O10UOX6okVH5Zqq1nDJd3g5nGlL/nV4nSbvDjIKR56rzGPaHEvvS1+/EsaPYqW8iDDnOOJdbyggXEnbrlUpV7ejl3eSar9RIpU4xvm96FZmju0CSDG9lYjV5m9bCb0wZf8fjFaspHSRBi1VZ+n3TCpNJM+Y5so1KmgHNRcWwiFUIaAHAxAxW53PI5in3GMjfisBbfntgV90IxUJZZWPeYxTE00R1ddceFEoV6f1oWBtm87jwimsMqEl/lVUczoS9kPdVGVGPFgkUjBv4o8ibZeJSqWI2EvJ4YtnVdG7TuYT60B7SaduE8dhll5DNu+YGQ6EmzLbFn+spX9MqKmbpo+QML1aX0N8aePgzdu8xSsiDWbOzYUepGXdH6EukLlF51MOZzTPoDbpIZcyRPQ7GOPLkE/oZv8/mGYuWoNliCHcOmZAsIXMlmW5iXad0Ype9AyURtlNAip2Esmqwzm55Eo5CVIMFDJsxfvQNb2V/H9JxAblUmcVYdTMW8tQdc26l/pGNXxCzKZuKYIgv3vxZFKo5lIslgS6yXWRs2XCxd/deZTuGAcOubRPHOVYfMccnmVDOua78J4sQZmpaRc3mfSuHa3wlpn8kK2t2SZxpqL/j+zKrFGl+1WxllSrroLWyN39OXBC8973v/e646e/0Dv8uH2/GiuaB5AGXBzS8aR999FG85S1vUWmUB+jtKryg/Zlihr7Lt/VtP+2GG27Qe9Lt4yYcfiXiV/uofuYXDNOkGPSxHRiFm/KmG3aQDQZIBrTliHDswTvxxD23IN8/g1zcBgLS8vTsIvByAcpyOU5roA0HvKlp55HD3XfdjkqZpdeeNBnGFLiReI5RIZku7t6Y0UiKvR+NJfjdYQ2cJnkqf3zbp+NZ9sDZnd+5B+HjTZ7KeE0AaRJjrlzAN+68UzeZTPwSMjBtzM/NSWzK8gsnCmO8nCicIvkRBdRZmVOKj5Fbs3OklvNaGuMgjX6S4OrrXoDT62esS2gQqbxAAzE5unM3+hw9/1YaJCvhY5dMzzgBXs6bSe3dbNvUBiTB8uIibrn5Fgm+o77FMPEc8yGKB3GfXGlolLm6ey/W1reQL1Tk6D2/uCJWqU8mYm4eRza72HPlDTj80h/BZ79yF26+9V7cesvXNWEPe0OJe2vLu/Hjb30b3vlTP44U29fRA7aP4aYPfwAHuXu/9VE0br0PyzHQGrawNgdc8IZLcCKsYxhGKA4NdHECJ+jaLJBlCZBhtxZz7cYsH6Vw+RXXotnqqBQnj6GnBV2OtZncs9/dbaWJn8Co15eGxuaJoUq4tIJ44vGHZexL09F8wTaSBPnZTF72J1r01U7rol+cJYNKKS5O1Hf7eSrm7LFK2xM2PDE4niXWMXLszmNIOsuWXKBZ2aAvE5kz+mVx0XMGnQQ63QEbDyyrVsH0jNoKLC4H6bxinRZX9mJjq2maqlRWYOrw4Ss1S4YMhe5Hyi3ctXsvglIFcT8S6MoWysoi9Ma7Yr8m0g+Wt2n/wa/uBpzp4nTqfXdhfHTSbDGPt72lKhC4UL/GMhVjiwi6VCqjJ6A8ttyeQmuBY7t5rvmf+jGc36MrF9oKYv5UY4mRjLXivwkOuObUd+o4sXYcSThCq99EPp8TSDp15qRARL6YlR4rlbE5hoyYInEcI2ZGzsZ3yhzUB4ZPTGVNq8n3rqYGBVXb6eBryEdzlEFxXMOwBbzljW9HPMygkK4hTZ1VWEDM/Eh1onIU+HliyhiRkXv42INYXF5ApVCZ5GPmMwV1HBIEU4MlfbM6+q36Y1DW4FSi7v2zZSWOc7UO6nOsPs9qFA6ARrspxkvNAi4WyJpErByuuV0lY9sIarPwbAdd3hfMm496Y1Xf0XjPPffg3e9+t3zCWGLkgRHMsNzDXcEP+oNdoC94wQsm2rhZ7ZlnDp8edJmYU8GlvKjsikPkSow9dDZP4u8++zHMxVvIcWcdcLfoPuUObKWIgKArlUUyIv1KR/80HnrwPu0cEiL0iau4ga5p95c7c6TMucBTTMhuoziFSy47jC49TRTEOvUT+0Gf6+/878+Crtln+9nB34weeJ39GApzk9EAG2fW0G62USjYDlVj05WN+/0uclkK5y0fjOef/lKk47mI0JxSa98s6FJOH0GXQeiLDx9GvdXSTp8sDycSarp4b3CifM6CLmWw2WRq1gKuicQDL56TVBrtVkt6yRb9kcZj7F5dxVe/8lUJejnxa/IX0OLENpKI2oTUbNsuqRS+ud1EbX4Jw3GATneAyw5fqY5BBiaXdp2HBzfHuPGdv4xf/19/GyfPNPCSF70Er3jZKxCMOWGm8Xc3345/uPkWvOc9v419uxdQzo5V5r/tUx9C5tgxXBWX8eX//Kc4lMqj29tBvQac96oLcTLfQj87QH48QsiFJk6B5cXtQgoR9Tz9IfK8t1IU6KZx4UWXq3HFWGQLTZ8wXU6raTO6Xw2++/Iyly+G9rY7LCvmEKayGA2Yc8m2emBz8wzyuTSyudCy6JwBKMXsSWJ6XJaYplohx5nPgg/XuWhaMFvt/C5ffG5qjHQqkdEoGTLGkqn8FvDv5oKL08gAACAASURBVNFqtxXbQkaO2krPJpENI2OVzuYtP1adkCyBMSg9i8EoQC9KUJlfwcWXXY1UpoBMvoIhF15KLfbsR8KGmNDpzlz8GjeZapdjeV/WD8YkaRNs8H6i/yIWyJBVmx6QTRCT6cJYSO/Zp3KdM+n0NUFqsngeWUqUD5Uis8wslEyifC0VKu0sN1yJUZv1MMY41Udv2BZAYzmPf486sE6/o9IeN4H5MIdmv4HHHn8Mm9ubNk8xQrR+BmExQL3FMnqITI6xR3RvD1UObDR3dH1l9yAWy8ldpFO1aG4KUDUPunNgkiLrHlWpuWsSFh4jgaR+T3NZskU9oJRaQGqYw41veDPScU66LjBLk/fDaKyuSRtO07go3/DA8xmNemo24STIKgBBaYampu68ynNMYMsuioEm+16zPxtVvunCcXY59qkP41xCljon4GmNIuz0NPsTakB7fTb5GXg0Kys8+0GXjwry5U5ftvRlULagvvKVrxTA4sTsDVoNUbsF8Dtfjb9nzyDj9va3v116M1929NmTXv+mG1CCes90cTjZwjuNRBkCox6CURtZDBCkR/jUB9+HxWAbhbh5DuhiidE6GOMR7Qhy6oozbcAYJ44/iSjqIq2dirXm2lB8anmRkxDblzlREXSFmQL2HThoWi/uRBnW/BxlWlybwje51jNAayqU8Eh0MrdWitSNjPDYo49JnMkuUXaxNnZ2UCmXVU6kWHY47Als5XI2ibBcw44eUfA899oxzzBdDnSlcnnsPXhQdj0a82QB5PXEHeS/DNBloSl+IvRNJKaFYLt+q2nWNTynLK1Sm/jg/fdbBhsB1nioLsaYmwgtOinkcllNdCx7nF7bQG1uUX5JCTPpsgVcdvmV4hi52G8P08jtuwLnX/dqvPlnfgUv/qHX4t//u/8FhUwRwy5jywp4+PHj+B/+7W/g3/zqL+OHX/8KFPIxkvoxjDcfwz2f+hQu6KRw0/v/GJeki8gmQzSLA8xfvQf11QTd7EAdxtR0penBlE6hnk+z2xxpar3IqYUskwXYs+cgCuUq+gMfBcT37NMmJs39bqfjWPLv8v5Tt1nOQFcYZNWlxfb4TDqUHQeZ8CwtMxjmTdsS6V64aHKRMVNM2lq46rsTzTsmwVkyzC5wE+Dl77ggxk5jA7VaWdY0BMcEXdRCdTp9+Vhx/qPrOY+c54QxLtY5bUJ3+q8RFPcGjNwKsLC8CwfPvwiruw8gzLOECJRW9yHu07IjxJC6KqRRqi2g125L/8P7lbYd1klopUSe8b4MNvNOWD+Np/KLNEFXjtXDCeCYmUr0Q6/VdYDBaaamAIIbMH6a3o3ASRo2lVpZXbBcQ+97pjItUy/cZR+hjzjoYrN9GnPlOfTHBDhW7rvnvnvEtG/XtxTgnHW6K4IAslTUnrJcGAV9DEamweI8RT0WgRY3hPQ9Y0lMhrbqNmXmoXVdq4LEDUuWHXxWxSHgkexkxO5RCiTYNJTRJpFzI88112mG3fMY+u0RkkEO2aCEl//Qq1DKVVDK1VQOzLDjj2VQ7cU8+JlpdnCLDtcwlri1AaB3pLPgkW6QEgx5rghumU3JBGG5+KGQHc4zsGuiKfQ/m3oATq6uv99Y+RmoSD+xTjFiI1QDgDCIbDRoxhqpLCmi5dnOdHnfL4WPRpHKcvwZjc9YtuPFP3r0qCJ3+G92WXIA0MyV3/+g2S4Cqze+8Y1n0YsedHFXwwvkro4zurPYBA+6OKOJqGUEA3Vd4y5S1AFkYvz1H/wOVtIEXQ0gGMwwXcYeiEodU82VEfJn2+wwGqDZqGNzc00TKoNtpzFETw+6FEivtte0Qler1XnMLSyi2++5ANzvGUb9Z34hV9Z9yt101nbV3ahPU35kq3S9ro6Y48eOa4fHGIi9e/ai1+1iZWkJzcaOzvnW5hp2drZowyPdFwEYRary8BLTRSBln7rmDnSFhSKqC/OozM2hTx8jb1/4LwR0pb0Gy9o/Zjp3DXSR7aCeZdKdRFuCBOh02lg7fQqjASdyNowYuGX+Gyc4nnMyJ/Nz84pyuvKqa1TC48aBmp1stoAnjhzBnr270RyH2Ewv4trXvg1v/7n/Hj/50z+Pn3zbTyFDmS1FtkPgY3/1GXzwz/4M7/75f4Uf/7EbkSfT1V8HOqfwjb/8GPJHNtD6+n0Y3/c4SvTXqiVYvno/1pdGaBXIQERilTMUWKcCNCkQJtPFkh29yLLUHVnMy4GD56NFIMROWAmdLYbHlpwJYplSzP8E0BVk6As3RDrIqNkmZpModSgsCVFvKP0Muwm5ELNLKxRIYEczARAB4Wx2nu/QMoBlrvJTsDVlGMRdBECxWlJUDDVQYs8TAtAc8oUqCsUKWt1IBqgEXywBEnSwHCpbikweP/Kmt9G+XMzfeDhGmhYKhYo2mQRupcoCEObQZ+Zgviggx1DskBq/AcuqFndjOi36UhnLKADmQI7fEFitybQ6/CCu4vzpVFozUhETurvVfiIfcamVM8xgCv0+zzWtmNiwNFDANTdiAkqMrwItUewvmrydJUMP4sZoDzbx0KP3qRTIZBi6rC8sLuDM+hmNH3qdEXiRWS+WiyrzURNnrvEBotg6ZAnK+HcItPjWvf0HgQwbE7hWEXDR7kbpAmwKoi1CpjCJUzKAwwqKaZ9oHrq9sYVSoSxTUfpiLS0tY/++/SiXyhpH+WwV3VaExcqywBzLguziJpPPFyJ4MdBlTTH2abpXCd8JMV10oXXLWnSRJ1wIvAx0TT/se9vqWT/IuYyWNR9YA5T95bM/Z+5BhNpoE1DlmT7jiA0ZWKeA1s6OxliYd+OMGvlnO+gikCJLROE8B7I3HmW933cK3nbbbXjXu94lJomPJbtE0MUS4zMFan+/V3kydJdeein27dtnnliBxSDw69mgywVOu54R30HTpyrU1c3z3OTEPSSDFrrNTfzD5z6Kav84CsmOA10GvCSqd7quNL1iYhLBbKHOKiuKg/jxJx5Fnq27zlzSBuJTQZcNcloT0OIgkOEf6fdD51+gFlu2Aj+3mS5PW8+WEj3ocqNjcoBPXd1IJZfLFY01euhwV0dBLAF/PpNFhV5ogz7Wz5zExsaa8hgtb476CE4qFpnCshMnMYIvnW/uGvnJ2JhcDgcPHUKbURv06yFQ/hcDugxMWMnAT6peZ8HuKEZ+sNxiukNmVDIqqVjI46EHH0QmHcivq1oto1ouopDPmms/d5iyp+F5TuGxx4+g1e6rdEdh9Ute8jJsbW8LpO1EAZqlPXjdT/8K3vEL/yM2m0P8+//53+PaK65FOcPolzTe/NZ3olSt4v96729jz54FDPvbyAx3kO6u4f4vfA54/BQuHGVx94f+CoVOG3GYoHhBHvFl82gUBhLT857MULuVSqGdMaaL1Tkuatl8Fe12hCCdx1VXPx/bOzvI5sl8uA5h15V8Fug6ayn5zmcynvURuxOpzVKxKBTjKr84v+Cl6EvXl1eTxetwwWOHHbs6M0jSHkq4EhMXXeqrXEsdS2O6tj4s2Hc/qqEsQIuxWDEU1kwmchyn5adWrS6hF8UYDGkUm8OuPftx6eVXoLhCc1EGoI8R5ApASK+rtO49MmEUsdOOggJzNlFQv0XAZrpUJmgk0k2xa5NAh4s7NWXEMWTPZIskc03vM2ZH4hm7id7H0U0SqatSYVopnw7gH2dXxYMGv9hPDYEJG0wrNxYzRWBkZbwRtptbyBZCafiHSSRT0ZOnTmBza0PAzPKUedwdNV4we5CgKl8ooNVpqbzY7rQVz0Mndl6pdrclcMNSF9kuy73kebfj8HmuvHd4HTNhTmAr4fzEdIeAQnpqSjhEAsu31niB6ad4PJSyIC1T7te96vVMx1S5dMhycJBWzicfx/KwbDk4b7ITMw6Qz+YFUpwM3QK0J+HqLPPSbNe6FLUuutPr9VM8Nr5x6cDVXWiga4bimtwo1nAz7Xyegq8ZkKU9g//3tMTpr+uQEUdsHCDDxbxK3qBDOgMMLKqNutOduox/eVzq2ny2gy5vU6ET7MT0HKRkvHzsD79/+ctfPvHz8uwYn/PtRA1959PVt/8Mj7hf//rXTxzyfTeoPyZ7NQ4WG/hTIX1aXWyMfOBFzGdSCEZdFAoMRmshrj+Jmz/xeyjEBF3UcxF00bNrCroyAUsGvJnM8Xww6KNcKuC+e+9GPpdBEpE9mRHSn9Nyb4Gq1HWxFDNGsTQn4ekVV16FLl2iKfT9Lnfa3/5Z/H490jNdTyfKmNnNnHWAZ++ZuNtXHmMmJ/0CoyOoXaCugowLP6lLYKzK1uYZIGGrMW9354/G3ZrAlotuEugyPR9BF/kwyokvv/JK5bOxm4dah0A6O7Kgz93yLrUgYlqlX3p60MXzywWMpVomYxB0cle5tLyEE8ePY75WQa/TFntL81IJ64ME2ZCLJp3W6TK9qBSFpeVdMv0m27V7737kuDMeDdBBBlu5ZfTLe1E77wr8P3/05+i1urjxtTfiXT/1M0gFObz3A3+Afecdwlve9mYWnpBJ9xGMG0DrNO7+1CeQObmNC0YZ3P77H8GKDHS7aBeB5VftxnZxgCjDzVCM7Nh0QT0Hunh78T2WK4totSMMhsD1L/khnD6zrkYLwiIrL1pX5vcWdMWIYnb1mfkjmQcufuZ1Rb0VZyMLb5eflLNkUJmWHoAMek5o/DkLTFzSgn+nE6bLR+1My/Y0iR3mythu9XDhhZei0aSuiWL3PF78slcqb5CftF8IwiyCkOJ4LrhmN5Gkc4jT7EgMVUbS+3ayEltMAxlhyuCbPmRuIzpNmKDOlV1+JhA3cbhtAaTPcXZAxllNoZenusjw2dHbh4/Qmf3efnt2FI/pn2zuGQ3JaBqbc3r9lLoDB+M+2r0Gnjj2GLYa60hlE8rUlEHITkOK42nhwNLdsGcdk/Ixc+Jtyxixq6IOZ35HEbfsDNgFmlHpUsCKYJSGvWPzziRboyB2dklLV0Xyxrr8VAYdsoGHVlEF5NnRHiXKKVxdWcXe3ftQzVTNbCJOEPJxQdbYK4J6ZSyamajsGFjelybVzKEFXHQdybASCDMf0UTpHmLFIFAk8LdTqKYLsmGkGmiK6zozrXvQgcizmKwpANOMw+BqvtbkMbNlYb8+eGbR/u2ZXa6z8aCBlNbjSPFZfW6MsxnkSGjQx7TbxsMPPoAjTzwmKQSbVIL3vOc9GgLe+8R32M1aPnjVvQcQE2HckK2S0xq+f53Zr7O2DU9nhOqNT2ftIyQs7HYFmDxTpbT6JJm4z1OgvnfvXjFf3vWelhE+GNs/1xDwD+6Df59mru985ztVHvXAkWDSxxfZu/Nt7747g7Vmtt+6XVIy1kIyjrryz+m16yik2vi7j70Pqd4p5MII6YTajAgpDmRRwUTeGfnmMLKHE8o4GmBlcRm33vw1lEh5xn2ZIGpiYWeKBN8+1oPiSYIu6rpIu5sItR+NcO0116Hd72nSec6CrgnWOneMzP57BmS5XfpUKWuGf+o0YidVm7YhBfT7A7kRq50+sbga1m2OH3tCLt9kItkGbbm8JvL0oMt37hnwCgx4jce45rrrsLnNjDe+ronENVdJbP1M4/ub3QOclMw9nx92j5l2TO+MnVKctF0MkmXsWRmGHwqj9t5Bcn6d7uht8eNrmAhYkTH8T9FfNokJRHBBdyHI1g2nzA9jLvoD2WT0ez3JCU6cOG5GnIACjjvt9kRAL6WOdDRWLvd/Q28rSItFKRaryrrkGOYG4vLDhxENumjFaSSL5+GB0138zK//Bzzw2CncdNM/4KXXvxxXXX6VdvcESimaRdPAc9xHLhcoJQK9TTxx89+jee9D2LXVwTf+6M9xkMbM4RD1cIzFVxzEqbCJcZkt4xEyKiVm0EqGGFHTx5UsFaJUYrdrJKbn+c9/ETbrDcscdC356kB7yuJhbfA2ivyHL6e4khSFzgoIN3kGgSgXW1k7MPg3GYsJ4eIV9blZyJlRKj21FBFjUVa6NtT0aKEjQ5BCppBHZxwp3kgpCgJY1KHycZZvqRzCVFYid2quWCKs1RZ0vwzoqYQMgkxebvycqzjX1LcamN97EL16Wx2nYrTIsDE+h237FL9Lz0jglVcrhgEdB4+8vYJ88Zy2xvlDcgxzvdCaJksKg2rWJGD5fPKPTCzaTmyQa4pR558b/7oHeG+wM1n5hVP9sJmYWMefjDqHdErP6lx7x4yNzQ2Mxty0MtiarE8PDz78IJqtHT2vVC0opzCbYyhzT2CLjBfHgzyUyVCRyQvM2kDrSYalPzNM5vXiz+gfxvlfeidnpqzcS5a6KXiX3x+BLF+P3aSUPhCMcePCkmAO5VIV+WxRwJyMaI22QcurqJYZvp0RGOMxm4Cd3lacV9Lyv9I84XIH+TuVH0WdWYsxrx3PiWyVAh6PC2BScLknGH1Z2pvWcozZNScZQXkB33e/a+am5v9JKx5rP+T5kEqaOaGTfGFFgCg/12gzP3/x544A4WaHPnC9NsJijnEA6gTlYWyunUY87CIVt5BNj+We8MjDD6NZr2sTWcrnMWKplmVc3n/ptNwD5DVHny4PsPzEKwhAytN5Tc3aNXhAxefwokpkJw+Ws2d+/zNv2eCjfLwbvQdrHtCxHOOdvvn3KG70nYoEU8xROu+88ySo5b+9CeoPGlQ943Ln2kSp6yIz529qy+/zeoJv9Sq2a/E1ZZtWeG3GSI938F8/+h7EzcdRDrsopXrIxX2kFX+QIFeoIgpSaPY6qC5V0O02EYzGOLC6D1//yq0oqLulhXTowK2LrrGQYRNPcuCyhs8ORvrO7DTbSGeyuPSyy6U7ASfx52oMjRYsf2fPUMhPs7hNd6uTmcABB+/o7yaUyesZNKOekrqYuWoJd97xdeSy3O1RaEoGzDxfrKvG5dE5pmtinaBJAzh81VXY3mlI8MtnMG/OdKHfzqbCjs2DsymvR9F5IP0TNTLeQZwlOXkCKcaFm7hpggT/KEWxnClzYQYZCnPcpCZQwPZoATkKj+mgzzHObiUPuCiOpUaIIls5/8rLjLoIujsTHLAs2+v2UN/enslmnTF5lGu2s1JVR99UqGydfu543W3FjQvDdOOY0WAVOYITOFzz/OejE/XQYkdjqoZOegGve+vPYZRdRpCdQyosYTS0xoVRv6dJUywI2U2Knkc95NAFoi6++p/ej0uGCR7/84+jsHYGS9UMGuEQK6+5FI+NNpFaLqA9aCI97KNaK6IeNRFnGFk2Qqlcky2BOqEyRSyv7FUZn9ozbnrIBBi4dt1v3rdrhh2dqqXYQDPpzXLmcmP5xu3U6+r4ZDdoqVxUtYDjyJzCrczlc+J0nZW8QHxDbyizgSDwYJ4cF2qWR/u5FDpkijReWBpj5yAwHIdIUnmc/7zLEGbL1k04SDC/sIKDhy5EtlLDkNc7X3I8u2fA3P3ltI1cvK1T031OzE15ToCYQuiZ6ZN3kQdgAki8eXyIs4dlsiyw5qUkYcwcjTttHLvdh74QlLFrjyCEH9rckxlziRTyDIvHKutRwM4xPaQoLh1LpN6PKL+I8eTxIyhVi9isb6gxku7u99x7j0qIcWaMOCCb6Gw3/Ph19gMcc+pQVk6muaKLzXFdgBYtxs2wQRueK1XUeHKStJojqG0jICLk4FzOEh/ZVZbo2cHOzSFBS7lQRq1aQyGT1yaQwKuUK2Lvrj1YKC+YLpmRcJmcgJT80FIlJInFP3lKStYJkz2A08adtcSZHsvPuHa9+C/qls3g235pm3zNH5PUANO22QwwrdBsb6yjkM2hQt0frV44RjOcK1ktsnmS802Y4mZigNGgo00aNxWsPGgJ47XjJ98DKb44AkZ9PHzf3VioVdBp1fUafN6tt96KUi5AId3HeNDWJru5s4O5ShWdRhOVYlnGwfJUFJHmzgjvzfe///2JB1jelkGdCI7B8u7zE2GaC5MmS0O9FZ/Dm9PH38waoPJnZKJmf0bgwTIBb3jfzUdARTDly26sN/PfPmpoNjrIe3bpptAu7hm3+c+Ei76vv/fHyBxGHg/B4uy5feb3P205NnZgFnQ18MWPvgeFeB3j9kksFYGg30QhHaLVGCBfrKGfBOgO+yjNM2+xidQ4wXyxhp21JnY21jFOGO9E0EWHY+uKE+h2YkT+RYone4OBdqkczNxqHTh4HtLZLAbc5T27L8E3v74T0OUfYiaUZ08H/nduUZgsAPw5z84M6HK6pAkT5gAB3c0r5QIefug+u6mp04mHKm1MFgm/mLj3NOtXNYoT7N1/UEaQEduo83npu0zzM80ufOqB+gszA8zcj8SoM2uVJTguvmSVaU3CRd51UInRdpmRfDS7AbW75E5YGo40c2it4UsVAqP3zbCV4JKsipUUsulQdhnsNhoMemi3d0zDQu+x4UjeZt12R5N/icG+TkJgjTD+/ZuNggeQKg8oT88DMrt+Brzc2VBHFSfcLKKIuh56IJlL+RVXXYUoiHFsYwel1eehHczhNT/xi0jCBQxA0XZRjuYsaQY8LtpQ8LzxPCgvr4Ncuoeg38JXf+/3cek4wOCrX8Pm7bdhIZdCMx1hdPEcgvPmMCin0It7yJI54oJMJ3KlPjHmhaWbRBoXlnLIBC0sLmuTQ9G4lSKcdsqPz4mf3rQj6+zCtx2/vJ867UmmLsEX9YfU/agbzXXp6fqyS5CRKVywcnmUylUB1Fa7p++ZL5hyuihFrHFuoSZnnKBSncPefQdRqc2DhvBDun1nSzjwvEtk4aBPENzYJ7EQy11k4G3+OLsE5zciBEy2bNmmZrpJcnepDCqn41sAZGZCUhediAEb1zav+SghY/dZplcVgCbF5OYcuOY44hhVE0GGei/bUJjPFMFSgoHKYxxfKcXUrG2s6TkEW/JYC8Y4efq4SsUbW2fkkzq/tID1M2soVovosyM9dOut71DmmHZ+WiIlyLxwrLv7T9+TkWOcTX+kGCkxOwxXZqZjioxsIm/GXLYgLVUY5hQSTraKInbmfa4sr0hDZSXGNCol6iKr0lBSW8qpLcWNSiYvC1E2KvAEMF5JJUnp5FygucCF98CaybK0wTsBZE87GfvNYzI199bj5N5P0OVYU1f69W75fAibITi/Rt0OgvEQ87KRMeYsmy+oQtPqtFGtVQSw42FP7OGw0xDLqY7nXBajTgvHaQi8vSnDZWotR1EXuRB47JEHxcCNop5KmeyO3t7awMriHGKmxCRDlIol9DodlHIFdFttFHPMf2RjgN8E+Bk3QfA7v/M7iWelvPno7InxQMgzWgQ6BA4cDAQUnrnic8710OLP+HuyWGSnCLgI1MhYzc/Pn/UzgizP/AhROzGcsqacwzuBGt8PX4N/yzNH31fU9E98cS4aPBYK+6+77jqBTV9W9CXdb/0nvjXoOnLX57H22NeA/hoK6CDo7qDIrLhuLNDVHccYxBGyJZ6vLrKkmUcpLJdX8I0770CuQMO2vmWe0WLDxdUI2mn3BXWQcUFgODN3ShQ+1uYWsLy6ggEDSZ+zoEujdub0e5bkXMGknzhmJ3572tlBwKZLmrymGAdOhAkKuQzOrJ1Ap93AeNg3mlude+6mnC1dcpcp4p9oxnzSsoUiLrz4EgmsK7U5lRrL1bJco6fdY+5QvsVEZ6B9OhHqnndsm2e0WXay3TxUBlIpk+/GJVMY6LJXIUsljx/lqdkCwUWQEzMXfGagDbo9teczP5EsH497GHUlku9SdBtS/G4mm+ywJZhLRpxnWDp4KuiaHB7nCFmjeCDGE342CCVLRNCVyxYFIDiJS+abCnHhJZeg2e8iohFjYRXr3RBz+6/ES2/8SXT71CxZwDHd8LMU5tL+g/dzAHRZsgkYzDsAWpv46p98COf3hth7chPf+OtPooIhmskQxwrARa++GI3MCKNMjFIug0Z7B+Nsgi5ZBnUElzUOCD7Z/bqysiqmn4yiNpaT0q2VT/2mwHy8ZsrLkzFk44BXjQszzUUJOng/U7/FfzPYl0xmRFZ8aGyric8h+4UkFSKXZ/4jXfzHqMwtoTcYStTOBf1FL3wRkiCLOCyjP4TE6/PLK0CxTJrLWhPZVagwYFod5MzRPaHZKdkEMmMMrbbOzOnCPLtA+3vJb3jOBl26c9zYnNzE58xFFtnlIlkmEgpHs3CnwCxMajAz7NKjJpbiezrpdzSeR3GEXD7UBikaD1ReJqMlxg9j3HbvnRiqC5kgJEKdukLnl6Wg6HyIVruBSrUsUEYwVa6UUN/ZRq6YV+mRAn4yhya1IYlh4nbeY7KRULnQgBmPh/cn78kMLXzGIbIprsMjlePJbFFXynPepQ9dL8LK8i5ccP7znOkqtVoW37e0sIJkbJ5YGXYkkmfS5oJlRm6U6N1mfln8Gccon2uaPxPxp+mZoe7aSV+1Y7185NJMZcCTPbN7QE9sqozN+9MApm3++ZdmQZeNas9y8V+M5xlFffRaOwiDIRaqZB5GGA/Y4U9aKkCn1UBprmplwizp2TZu//otSJyVQ7lEycYAG+tr6LRaanRiMw5BVlbsGDeYrAj09T0ZwkG/h0G/jVKBHoxsEKAkYoAM7zOWdUPzUvR+japeipEEgt/93d+1w3OaKV9q9MCHv/O2C14nRfaL3/t8RsU/hKG0S6dPn9ZXz4Tx+ZdffrnCnwm8+FzqM/gGPIvGv01gRoaLE7/VovPSb/kyo2eHZpk1uRS7NtF/Ijb6vj2dx2l6gTHe9KY3WcyDTNK4GEw1a9/8DXwL0EV/ru4xfOpPfwcHljPo14+joN001zWa3ZUxYBmYhGyKbcJDFDjRtiIc2nUIX/nbL6NUZdmF+WlUGFvOne+uFAsnipd+OGNNltYJNEapUsP5z7sAQ+aGnWXT+307ld/7F57c/FMo8u0xXR60TG36jCD3i4IDcg50cXdE4MWb+MzaSQwHXctNZLeRh0BPAV224IgFSSDn7Re/5KVYW99AdW4eG1tbqM5VEQ17TwO6/MI1guXvKgAAIABJREFUoXsmMOtshGyaQZaPaMDLaZP6Bwls3aQvnYf8b8gWmNDYb9K0KBTymki4EFBjVd/ZkZ0DJ2pR69xAcSVn7BEF7pwHyYnRIJblLJaXWNpSYC29bMYq51FvYp1UvnhkF8t1itsazU3CbClNLNe03dsDD+7IC4WySioUZWcyvP/S2HvgIMgjDcMi4vwioswiNvo5vOVd/x263QC58iLYjU7gWK1UpKVjWz/b79c3NpHNxThwYA7pzjbu/eznkDtyHBc2e/iHD30YRf6tLLBVBi599TU43q+jFfdRKufRH/VRWqxilE6hHY2xsnu3oncYH8XJv1TifJpCxA2a8jYNWE6vpj8XCUYsl4gFmwrVfRcoT1Kr3RVLFWZyYpciamfom0RQy4BrWkW4Dj92djKYOVMoq1O53SdoqGCcpHHDK18njyuakY5GCRZXdwMUsUfWwm/lIgMx1OVJm0dax1rsHLNlnlN894rLIZuTnt3gzAIuzxD4YG9/9NNNkqrZzhJgCrpmWVEbASzJSbfIt8fVVPKZsVgQ6lN5PWu1isqEvP8J+lt9lvIJ+Kl7G6De2MTJ0yewXd9Upx/v6VEqRnPURX9M2YjlQnKMeJaKXZGs4pD54u/lgZVOiTSgbQNNNfluJQB37LEHV17ryY0LGSzT2VowuMrAQQq5VA5RY4hihma2PJ9pLC4sYe+efWJJyXBRdEbB/dzcgssgtHIxgSYZLMbEUYPl534xgpI18b5lBiGjx2KVGxW+bX6oFradZvYk5x/zb7Oqjc2BKjdKXuDLw8bIutt2erl0OXjfsoRq7vn+RpdJbmIaTz/T2k1gjSV8NUYFlXJZ1DdPYr5KUN8BejvSKqMQYtDYwl133a5OzkZ9S2bWK4vzWD9zSuw1MxTlM5smc8iiKY/dzJW5OSwVcuh2Wuo+rFYYNRSg1+1ojNBmQ2QF5T50v1eJFyI2Akl0gCLZNue0QIafwEzlRZ+h6Nml2dgdCsQIkrzg3bNhpKi3trb08/X1dbFOtEW4+uqr9ZWAbGNjQwwPwRZfg+jai919KDRBFUXzNDblaxKgcKASuM3Nzel3ntHysTmz//bh2d/7Ffl784o8Zp4Lvk/GFfH4fCC3CTWfSdf1rUBXGxicxkc+8B9x4d4iBvXjWMglCOjDMuLkl0NM0WkGaA9onwHkWBbpjrBQXMJdt9+JMM/MKHOrF5OhHDO38FK0SvGwQFZFwIukCE0MC8Uy9h3ch53G5kRA/b05Y/+crzKz5Zr8Wa80OPd35wIZp72ctINPJ5xZOp27KTZAcJfE7EBGqwx6HXUh8meWjsFFdfb1PWPGiZzMShr1RhM3vOJVOLOxhTz96JjPVyrIkdlPVLMMls8utB2oA4nOJNAmNc5Z3NnaAsjHGINFR+WMxW+w3KHuIPs9/XD4swkjFo/wwMMPIaXSi03WXED0HJY5uINnScbanqQfCShWDriT1sqLdjRULhvLnARp0tlwZy/W1Uo5/sMzXP4KaW89AV22eM+Kzc3rkiL6CKUiS3WRSiJZRc0kqMwt4MIrr8TdDz2BdHkV/VQV+cXz8eJXvgmF5UOIohR6gzHuuute1LfruP/++/Dwww+h0Wyo1PPiF1+Nf/sbv0SnHkQPPYTjN30Fy6fXccfH/wq5RhfVWoiN1AiHXnQ5upU02qkRcpU8UvkQxbkS4kwGXS5eoYFenpfhsC9xP5lQuXGrfHr2GJHDNjnUIMEwPTK9l7fbkPbFPPVkO5OklJdKxopcRaPZQalSlUyA4vY4yCLMFTAYUoM0kp7soksPY2F5NwZj5g+WEacyyBaqQIbMVYi1tQ1F5tTrLW3uKpXaRLws/ydqnUZDbZrzhbzZonCx5kKkWBcbkdZMNBMPMzNO/TU3rdDsx5TK0rUXE+irV74E69k/F5VD0bnCpQ0Y+N4+s4bIYru9jWq5IvsMMtPtXhNfu/VmbG6fweLynMAFN5dkv8h8UYqRyTKQHmgM2xgHDPwmYUDxOhtD0rI24T3GjYTXRmvT4sqcLOmzK51lPo5Fu/tNG62oH+0umLHKUHHLA3S1TbFdZKIIun745TciREbNPOrUDGlTU1Wkkzn8M2OXMUtsCDDRPEObVX7L5MSm8n7l3yUYM3LD2MkJkJpp1tD+iewh5Sh0Iwr6LqLH5hjfwWnCiVmG0oExH2nkdVwJLUuM7Zx4vgm8EbRJ5q+v5vnmxsGkmxcY0vQ26iGfGuDzn/4vSMcNZIMeRgPqr5gBSSf8vjr1O+0W5iplZeaePHYMSwvzKBZyqG9vod/r6pqx85DzD8kcxowRYJHBNB+urBlSK+TdGHXmdqo5hWtkoYBeu6N7trm9rfmSLDk3kgRnbNSQ3Q+7F72WiwyHd34nIPChzLwg/DfB1bFjx0R7ElzRkJQ3FkEEn6tk9G53Ev7LnxO0ebBE4MXvCbz4PCao00GeWqdtlkuY+TUaCXytrq5OmC6+rteM+ZIcBwf/Jl/n2fzB80mQyK+ve93rJg0AfM8Kw3zGqKJvBbo6GDWP4b5bv4it4/fIOqKSYofUEL0OS7kV9BknUcljp70pM1RS/8WwiHEHaDXa2G5uqv1YrcUjWlOwdGyuz+yyYjwFu10uPXyF3MFZoskVCmi02toZhqHXQT2br8I3e2/TXfHZj/DL+rmT/Tm1i3MXA5UFp4JSAze2eJK2Xl1exAP33oM+GxsqZUTc+QYEGF4QOgVeU0NGBuhmUG+28aLrX4pGq+MMRMkSkESgqYQX1TtwNdFQuInTFPeTTkn/KEnQ5S003UFzt8cdLXd67AaiQJTH0O/20G42NQlxYdXubRihWCvb81kOpV4nYbciv9oC1+22BSwJvvjV+DTuom13m86QiRhqZ8i/Q3d5sq6cZo1989fIfadDse+NDfAiXI8kpy3dfIzNEWSYquj3OaeR9SpZiSvMIludw9K+81FdOYDb7j2C/OIhvPFnfxWIC/g/fus9uPWOe1FvdLBnzz7NUXxve/bsVlfblVdegl/65Z9GYdwFmju456MfxcLpdWzeehs6jzwOdpKPisDKZYew/0WH0SsEaMQ9xFmySG1ESYLC/JICrqPIOtXyFJHQhkGdb+aqrcVLonnz25OwnICJt3OaTuvijiZAS4CLaRb0MyIbMoYij5aWd6OjcOYCOr0+8qUqXvPDbwQy5sZOBitkSbBU0XWUXihfRrPVQ6kyjz6bCuhAngrR7fY1R7DpQXNZnKjLlAwSFyGeH87RHEc+78+XzBQJM4zEtszPLRtimjULn7mvfGftRGw68zsDpEa7OO7PlVttDPCn3X7X5re0dRQOWdKldkuWYym0e23c+Y070Ww1UK9vY36hhl27V7B25hTS2QDdfpt0mpgSlh25waHtDue+EQiiCwJdBFoEL9QmyuyWHZLjBCUKu5NAyQjSzOpeYwMLN7Nk1fJWsnNdg2SnWMojOGLZjyHkc9TL7d6HfXv3oVaoaTywwxGjFCqZmiwZBOxUwkqpJDirryIQJMDS87ixomfWcIhiMY/hyMyFCc447/cHA0QEjk4eICjo8gn5XK4F1DQKGKbIkpvG2G/ubDtgH6ZXPWfzqj2U3x7GSIaUDLk1xIWmTg1QCdZZvpOD6QR0SdLBjnt1DKQwaO/g03/1IRTTXcS9M6gWhsimehhHTfZ5od3aQanIbNEUBt0u8qGNW95fzL6MJZ63jEheO2Idrtlcn4lXSAzx2q2tndactnv3bmGgdodzMeVOJTFh1H6ePnFC5cXtzU3dkRTWez8wn5UkTZfXZ3j9Fv8owRIBFIESvxIYHT58GCsrKwJN/OSEphuL8Nf5aM12JfJn1r5pPiF8XWVJOcDkneX5+mR8/L/5unx9/+EtKrwI3bNDPDHPDFp+sGDAnxsCTGq6+OEDsL8949bZ7kVHz7ruxRSNUntnkBpv4bN/8QFU0x0Uxi2U0kCr3pYYd6fblmCz0d1WeG0yGKkTpbsdoVgo4/6H75eQk+wG0TsHCMsbLAdTd8cBd/LkadTmFxQXslXfwfLKqkrVgyFBA+vws/1DP9jz/Z399W8GuqYTw/Rmn1olzHbMTil13+bgyzxGAHLByaRTyg3cs2sFjz70EBr1bczVqtIFUIQ59Unz796XKq0DkFq6RquLy664SgsrzR3zxZJFCCno3LILdTSTriC3d9YkT2lDyjq5EopEyUoxN9N1GkrAa1oKb77KThxOHNS5SGOleA86l9Og2DZZXLzYBk+2bDwWNwOAmp+U8g3JJOQKOY0n6lx4rtiGzh25FiFEKOUGSAfs8uF7NM0S6X12D/Hc+TBdG/n+HNv5keDflSx0HVzpwfgOU39w8er1GfVSUacgpypOkgRdPPNXvODFOF3voN4ZYXH389AY5vGiV7wR2eoe3HLHA/j9D/4F9h+6EPv2n4ebvnQTDhzYj1/55V/C/FwVYTpBbS6HpFNH0O/g9g//KQ6RuTtyFE/+/d8BrRb6YyC3K4Nr3vRqtIoJzozbyNQK0vdkCgW0oxjZYkkLWI9Gi/EQuXzGIqJcl5xiRmQISdDFBZWWBymMWKrL0FV8LGDOsUJbBonz0znkSlX5XEXjQADrxS+5gRbwIEUxbLaRmZs3vkG3L72wzPhSHfOyerCsVXaBWenR/gbPHRdizhksCXHe4AdBsg+/1r9pX+A8sKSHE4ti9gy8VGzQIQ1/1l2oazhdqOlJZR5a/ucGtwnGqL+i7YKsBG3kOHcqGwFjjNHqNfXcaEy9VR1nNs5gu76tgGmK3MNCCo3WDhaXFrXOsTGF43urvolKraJ7hGVBls+1CZCFCm0+mJZAvVxfr6XynqJrIMsNWTcMxxKk0zSUYIpAS6LwsbmXy490nFKAuGwbZHURYr42j72792B5bsUmBElNU/K98rE26i6mXURMjZXZsvBnPDsERh6sszzZarUnWl1qNCUX6Q8Q0i4jjMXkMA7L2y1pE8WNlZoOWO2wPEyzXpgy42QzLRdSlLQBWWk/3WxEc1Cxmhxgrozs4+6kw4yBAZkyJwlQayA3HUymoK8az5cFjtsmztcQON4sdaXb6qCYTyPpruOmv/kLdLcfRy3P5JYGMKagnc+NjQVME2yxcSBh+7fWrWjcRqHI68V0AAIw+pjldC4po+FXyZzKZecPZ2sd56/qXA2NVlNkEUX02TDEiSefFPse9XuSDHSazUmTmoV3Bwh+8zd/U92L/KMENfxkWY9id5b8+Ae9h5a3f5jNDvRgiid+tmzGN0Zw5AXvdlOaqJx/wz/e/10+lrouLvTsbuTfIOCbFep/Zwvqs+PRPFaCLAJEomYCLwJYr5nzVLtfVJ76rs9lXfxyQnZkgKS7yaIBvvAX78do5xjOW8ojTZFyl+wae6W4IRphJNPUMdLsPkmyyCUlSllxYv2UFs49u3errs3ljKWv9Y0N7Q6k28vlNRDZRceyFpku0wXQ44s18ecu6Dq7+XWGVXHfakfnnKZ92VXdeU4H6csfs6U9z1JZJpnpcUYRRddZ3Yi33fp1VMolGQCmKB6dtD5PFxyvD+Mixy6cnWYH2UIJV1x5NU6eOiMQLBfpgBMf5yTz05IQVu/PdqhcDIaDCGUCjd5A3y/OL2Bzc1PlSZJSO80dCXtZ8pCPEbUbKjGTbTFmSl2CbnB69knbAWl0uNOmF1MeQbqMx46cwj33bWBuKY31rTFueOVVSGepMWR0VwVf//rtOPLEBvN68c63XIhydiD/OGpgclkuzsRc9OMyltc0hiYipqZQC5p8lriomR5VpSO3qOt9yeU7dqVQTuJO/MvsPfecOJ3B/osuRy9OoxsBw6CIwtw+nN4Z4i3v/AWM0hWMQ5adsrj/gUfwH/63/x2ry0vS8xRzGVxz1WG8/rWvxJ69K0B7B3/7e+/HNWT+Hn8cd37849jFRToeY3sEvOxdr8ZWdoBuLUQ3HCEasbuY3WsBEmqfCBLI2HC8kJWhFpSNLJQ3h3npqgYRcwiLyOXKyidUV2GtpnvywIHzVIbudiOFPudKFVzzghcDGQqLCaZod2DB0GAbPs+nxCyu+2zm6tplthIPF3S/1Nmwt/PHsW0BzvY58cNyqF9WpdSt0n7EaQEn9woXb9e8IZAnmsuh55Qt3l4nSt/APstD+ZwADv8wgQTTMDL5EI1eHblCRg0czWYDPbLHLMvSr3Ic4Rv33G1dtS5EZ9p4wBLkEEHWOgxFmji9mTFvBHZ2H3mgwTmP31sJ3WwbqN+Jehy3OYEsMkzslB0OmKRQQCpJO8d2bmxzKOaLev98ITq3L82vYtfKbixUF4yJkqbRzESJSeh1ZYU6GT44axnPISkyfHJ9BMj8h5u/PHd+LuFklzhBN+oiw5xNAkdaBI1ogUEWjOPGXoz/VumRQGRsNhp8f/LWSsyCwkCwNQ3JimHMUj4tYHgqCZpldGMyA7J0rut4/YkjKul1OPdkc8iVq6gurCCVKWOccLzmETgvssm+Ss83zZUAUHsLucwAn//o72NQfwK75lLIB22Meg24/h4XscZ4Ic5tTCLgnDBGku6aJm2GU3cOgpN7wBX3z1qaNRsGDGrvo1qtyIaFm+t2o4nNM+umX+W95YgM3+yjbeNv/dZvJWQzyGCRjfE2DF7szQnP5x16ZsbH2fAxfLxns7xDvBe3ezd5H93jmS7v2aW6stM8+UXM+3b5jsVntlR4doCrb/UufHmRIPKGG26YmPOZhs52f1PQdW4J61w2ZhZ0DTFsbyKT6eEvf++3sFQYoJbqYtjaQg40XCyhNxpgxG6OgBleY4T0bkkyyMZFeReN0+xoYro9d2sBNjfWVRoghc7S0uOPPy6LgosuvgQD1v9Z4GAjhcoenDzJYDx3QZd1Brll5iyvGZvMLA7DCXE92KKeQbsWOjn7zqspaX4WgOY15oJPXzaW79Mh7rmbaQA0EqTYknyLMYz24QsluiMkQM7mimh1+8gVy7j4ksuxud2Q1YKMNSlAVZSHc3OTjokLtU2SDJnl3yTrUCmVcOr4SczX5vDIQw8hX8hiBIbamu5EjtDueXy/Yra8kFtv7Vzglahle35+BY0mF8csqnP7cPOt92IwTuOCSy7FF798M4YJ8IY3vgLl2jweeOBRrJ3ZxtGjp5AeAf/6nVcgF++I3aLpbzrNMlVbnUXVMsvZfYmPueTwXJtZsJn2GnNmTLo3fOT5MxBm/oF2jqYM2QRA8G4I0pjfcxCluRVFzvTGIcLiMrY6wI/+7L8B0jU8dvQMbrnjPnz4I3+JC553Id7xkz+Br9/yjxj22/j6zf+IN/7Ijfi5d/8s0NnGIzd9HoPHHsRFYQpffN8HcIjGzdTu5IDDb3sNNvIRNsoxxhVaM7BEwp29bWYEXuUezk04C6+8kAyZzwhEMdh5lIQoluaxsLgL+UJZLBQtpAjKL774UjMR5WLNrMF2D/mFZQmp9XfIGsiugb5fpIYIujgjTA0XpqDaLTNeA+ivu3OkFMPoeygJrFy3uYCB7BcsZNiDWz3WdUKLJaZ1g4u+CXPULFqnnjVBWAexcSq8d1Jo91sq7RF0aeENgPWNdUSMwEEPcYrmlC1piBl/o27ALAFSLHBrbhM8xwa9ZBPhRPxxikCO5UYbY160zTKu6Zqs9EaMaDjRxOE6FcMxSmEOnZ2WWCxucPg86qcIrFaXd4ldkYlpKkSlVMXC/IK6CwWwCNLilFkyULvp9tcsDwp0KVvQ9F2m8TLQa31LFq00JlvtS+3nLB226ZudjaYMogfWfQaLcmOli2TXwJ5jX8VUxswqpReXsX784L85WMeDkTaU1D8JTHHkMmWh20Aul8Yo6iDMh0gGHUWh0Somm+U5SiEeDHDXzV9DPptFFCfoRCMEuRKuesFLsefgxcgVFxCkK+yFlmRB2wCdJIIufjLma4B42BLo+uSf/C5WSkME/XXkkpbSW6io0XlgiTIJkYpZrgwt4zYYI2ZJMmWNAHZO/Sz8VKmH31hPLE5Yrh6xyYYbWobDZxD1ejh17Lg2WyYb8RDOkycJgk9/+tMqLxLk8KSS2eK/PSvlg6b5O6/NIpjynYMeOHkXeb5l353oBe9ehM/XJeDia1LLxU5Hr8sis0bQN+vUzhLns7078ZkgH98/GTzfSHD99dcLDGnimtwkU4blmRmvWdA1BoYdIG7gEx/8bcxnO6gGHcTtbeTkIE1H8wTjYIhxiszBGGl2byVZZMdFDeTeqK8uuKNHj6gV9uSJ41p46U1jZTR2Kw7x/Be8EFvbdZW6aGHAur+c1lkeew6Drul1cEJP14HjNRFe78g7V47sTtxtXj0zPjUTyDQzy8mkkOaaJogm+OEE8MRjj0tkSQ1xCj62yQMuf32noIsM0UCZgSXsP3A+IkZxhFnpMwS6PGCTj5AJhbV5UZdTgEIujzG7lcIQjz70iCa5+uY2VlYX0O5vqcXaGmTc6NPCaBOvZ7rOms+9sJulInXbzaPdTSMaFpEt7sZOJ0FYqGFtawefu+kWlObTePEPvQwLK7vwiU9+Di992avwXz76CeyuBfjFt16HVP+0BOQFCsyLGbViMyM0zxgcJ6SXFoaGq2SqvMkjDTqdQ/10czZz/p1fDwGYsWBWknSHh3EqRBRkcdFlV2GUpNBoD5Eu0qOrjFe94+cxjrL4T3/4F/jYJ7+AV772R/Djb307Ljz/EHJsH++38JlPfQrLi8t49ctfBow6QOMMnvjbzyFz/Bhu++Cf4YJ0FtlmG4MUsOuGy4CLd2FrOYN4vqBJmr5XxfIcuux0ZHcYS04EyqMYCdv48yU87+IrEDN0m5mIQVbaqsXl3SiU58Rc9dvc9ITIVWuIOl11Z+bZuTYcqyuRZqU0LpXOy60ok+nfR8e4sTu7zDCc2xo82LlmRqKT1AwHnAjwRmRyaJWpdnibc3zJkkDSUgwMgM1+qHty3EO+zK0HZSfUsTltj0KO7dHdQRvHTxxDP+qpDMYgaIKpJ48dRbPfxjAcIVPkmmKlTI15lqmcfYlKYHQsd6VBPpesmMAEhshkuaEia+J1TQ5o+VJuYBE4LE1HA0pjMijkSzYvdiPkRykUwhz27dmLEj3nqMkaJ9qwHth/ULE5ZLgIvow1pFcYbyCLwsmn8sZOOxd96rvECFJcL69hxzT6izYzTRA3EEMQPBsMm/3qN0j2RINmZ18EjglKART/FLKRxjzu2NRCw2T6UUkJp82X2R1Q88trQ7KA7DQlATubG5hbmDMPwjRLdz089OC9CNPsSGbTUBr9bgMnTz6JVpMyl1CmzKNeHwuFksqqzX6EPj3Bqks4udnCT7/7VzEKysiVlhG7EqMld3hvRGeiGowxYpNYtI1Pf/QPMJduIeiuo5yJUApjjAeMueOhc+7lp4EuifMFulz3pe8+d9h2oqmdyBqsmuCBl51pbvZYwcpKDy1bmQB44pFHJY+gIz032vasqdVL8JnPfCaZdZb3oMdrrAiq/K7elyG9xspbIfDPz3Y8cqHyHRssVRJcPfHEEwIf3l7Clyr5OAr0X/va106AnPcl8a7zzwRsns2/92VEUbfjMQ4ePIgrrrjC2UV4J//vFnTF2nFnUj0c/caXcPS+v0dhuIUwaqNAgT4nlyDGODVCnCLTFQt0hXEGmRFDR0NkShlNSrfddqu0N+zioMibN97m5gYWGBzebCkypcEQ5yINUklBMzSVuzjehOfuoJ7NV2TmvWnuc0uN2z0aqnILBd3YB5EeI8dp7uKdK7TMEaWlod5mOuOddVM60OW77MjK8FTtbNexvbUlCjpIOCmQ15juhEyNxNekrQiZReob0ghzRcwvrKJYrqn7jDtvduYQT4gN0sJieYxmeOxYaHaJaSIfY9jrY3N9XYHB6ZAllh4S2g64WBR1JqnEaB2MXn9zbnnCzhAXLIrTaf+yhEr1AJ480Ua2uIzja1t4/NhxrG1t49oXX4Pl3bvw6JGj2Nnp4mU3vAYfeP8fYbUa4Gff8nxUMm2MhsxSbau8SK1UTIaCTKAc0Hl+uHBSrkC7Gv3GmCwXIm9aUntXspXhHJRQNE/2x4w4uQCbyDmLcoUTehWdUYDd+w+h3x+h0R4gU1pAkp3HS374J4DSKj7w+x9BZfkAXvqK10kjWcxlMR50MR50kIzoJl+VDAWDBtDdxt9/9EPYxQizOx/A6b//Gg6kC9ho7mB04Sou+rFXY20pg1aeTABF5yz9M9A4q9dmRyCvLa0cCALTmSJW9xxAOlsEMk7bIisGNjqM0esNkcuWxW5RAsDyMBloy0hkh51ZY4ixFeCcBZ32fYqtXDObv0mnpI8gtxXLQNcEfBlbpWB2LmDM03OWQyx5TzcBVrKjPk3di67ji9+zm6s/7CJf4qJkekJ2DzKQub5Tx/bOFjqdlrII186cVgmTejeSURwTFMiXaxW0o440qf66829rY88wa0pmhqYjln+cy1e0Ayb4HqOQZYwN2WIrWxPB0NCXzEhId/0eo5HymitZGZirLShnkMAroZltlKCUNW816rIINMXKDkfKJOQ4JHASmHLScgJDMrO0YqALvG2erLPQ20JYzJfvAHTv2E2z/pIIbMmtY3b+PRtkzQY6n8umCzgybZw6T9dhPY0tc0HT1FcyuozXkGOg17WvrNCM+0iGHdx/z11aC2itwA04m0GOHnlUJqODQQdhytzgvUcfWSq9L3r8uWSbMZ3zxwEy1WUM0xW84cf+W/RGeZRqexEj7/IWLcaHnyamZ3Yom3B6yIybePK+W/DYnV9GNdVBeriDHPOISQro9JDu5I1qgMsYTYJ808TaKHfz/llsl60XZssynehtfja9tVYQZ1/D+J8H77vPfL36PeSIZv3c7oyNxXR5tsoDA/2RhM7RZkzqy4dkwTiAfbeiV/fPxtvQ6oEdjqR6vSM9n0exGbVM3lzVM14UL/Kxr3jFK/S3CMrIcHkriG9PbP7sXeT9OeBx+8aEG2+8UedGwsyzKISz9yruR/GxAAAgAElEQVRnH9W5i7LtRCnYy6b7QHQSX/7Y/4tM/wzKQYRiSKfxrqoNBroiM+qMA4RxFiFBV5LCen0dq3tW1JW2s1PH5ua62Iu5Wk2lHWbfseV+cWkZc/PzKmXQ1FLYXUzKcxRwubXELoABLa9Zmf7bJnB7qNlosERhJSyWUszFWlfmHGrfXsOYLk6g9LkxZ3ObQI8eOYI0/zHuGejSLn96jT3oUjmNZSHulMOcXL7JdrW7NOc0bxmnrtGO2XRBXAfNwJFjhMaktVIJMa/j3DzuuuMOFLM5NLnrzLMbyTSdviSkspBa16e5i74sd9aY5C5zzO6nAtqtFPKF3Wh38whzC/jUZ29CJwKef/1hLK4uojxfxcf+8tNgNWN5ZRcefXgNyzXg/GXg6ssWsWvXkhguRusQdHFippeXRPgRw28J7PKaNOUvpWxRs6VQedHFDKn8omtjoued+g7mF+YVkE2gxQ/fDc0eyfLCKjZ32iZ0zpURFuaw2Rrj/Cuux0UvfDXWd2KUlw8gThcFdLmzL2RSTJyTe3WuVJahYxw1USym8JHf/j/xst17sXpqB1947+/hglQZ7WiA9eUCXvhzP4VbhxvYzsS4+IILcc2116FFZiRIq1xYqc4jIMCKzfsqyBR03AFLVOwu5DHyurC0Td1XTANMMs2h0glYNeC54CIuvVHWsu80CrxeyZUCPevnxe02xj3VOY0tMeZq2ppgYMXueS5SzLIk88hHUcY+pkaRXaqhlRlbPfpdZfR+RsnQ/Z6j0kp/t9z6j4rGkWUGS07JSKxWj6a1w4Ge2+o0Ua4UdO+xY5YGpQRTSyvL6PRoYuqsIFzZUl5z6uZLBLqnJICTBfhJd8zRFGLEWCiaf6odmDE/PPshsmEeL3rh9creTBhUPgIK+SKqlZq5wA9jZJxzO+cJNn8RuFUrVWPcaFfS5+bB6StpDaJOQHYdc2PBLkbr/vSasom9hNvgqSz7TZc3Otf7icx/nbIq04CkWaZrdh2h5UJf4Dxho4sv73KOI8jqtFg/dB1BCcY7dZx48giaO3VhLoKoQX8L9e116bK4YWe1hAzZmdMnsbQwp817u1mX5xxtGxi5Q+aM8xbtGvqdhlIO8rV5nN7pYpipIiku4eVveDsypd0IMgsYg9feBPYWF891x/zp+mxwSA2RGTaAaBuf/dPfxa5ygqSzjgxzLZUrrOhv9+lMp9387Mt/555Fj6/8SJ/1ovSbbH6lWTK7Q+mnx2rCfK2Ku2+/XfZAZLpsTzM7t8cIvvjFLyYETZ6eny3vTbtnTBTPT/6MIIqTNMtkX/rSlyZdid5ygqCMvyOA8h5dHEwEUv4rX4uh1QRYfD3aRNCGwov2+Vp8Db635/KHZwV5PN7z7A1veIOzi7AF8+k1Xeeu4ueCrpkdTbQD9J7E3336T5HunEIliFDOZlBnpEEhOwFdsieg906cRXqYF+jKV7Lo0awzTOGeb9ytNmLOALx5Gk12/gS6DuzSuOb516EfDRWgmuXOptvTzfac/Zh4xrhgZjnAe22HTeQqIZI2Jp0+HklDwElfC4vbwT896LKzwvZv3nPUphB0sQW8Ui7jwfsfEKWPcfdbgi51qcnLKScLgNE4wOErrkGz1RWjQdzG0gnZSuqXBjQdnbw/skbWtp9j6YcyglQad952K1YXl8RSxpjRtDgAKqbIuaHTwXwKuKabApt4yJaNJPRuNck8LSKOa/jabQ9gq9HBG9/8ZittB0PFohw/eQoLC2QJaviTD/5/SCLgR1+zG+ftq6JYzKLdrmM87Oq8cHestB06gUeMTeLCnJNZKcurmWwe5UoVrVbTdpoyW85KAlEsFVEslTRGnUGFGAcxXerStMmSDFO+uoRHHj+KudociqU5BNkyTmx0EZR24TU//i6guAub3QSV+V0qEDBXrZzPoL29jvmFOUQUDmdIBjRRyKXw8ff/31ju9HBllMVtH/xL7B9k0ez2cbScwk/98fuA8+bRrxUg1Q7Zq2rVJRiwJOaicmICSY7FUL5aXBRzilMzgYq0SSqlUY9ZtLIrGw5cTAyvt7zVfO6bA0qev52UbGfZXQejbC2a2nOYHYjNUDPGDK571PmtSRnml60YQ0QYjHvqbmZTziDpYX3zjDIIN7fXNZzUockQ7iHtI0bSa5H9IqOl2J1sKBaOIvhmu6GyIgEdvzJShxousrEWNeXK4TOlTG/oa9E47l4e298y9idQ91/cTaFSqMmiaP/e/ahV52X1QEDFcuBcyTo8VcMjG8afUlQurRX3BmbpQYsFH4cn028CC4ZcK1Q7O2HU2SWoUqI6+I219R34tj7SMDtEmt5PztB1UhY8p8bPf3rOxmYbu1Kz7BbHis8mnQVh9tgR2o0zKM+V0d3eRrFa1gtGm2cQR3089vADqG+sgSbuReqzBj1sc1NOe4QsmfAYuVyCXrehpituMNkVWaDJecAuaZ4jShAiNebw33wMS5ecX7jZTBBhfnkRgyDEQ8fWsPuCK7AzzOL1P/Fz2NqJsbjrIoxRRJywY9fMlrnRN9AFROyupGa5vYbcqI7PfuQ/Yy7sIozqqBUCjKK2bYq0MZ4qrDR9kU1mGVm7VH8GPcS1DYhtRPymwz3GUY288mnqJwdDHTMlA8uLC/jaP/6j/MCYvWi97L60aF+Dv/mbv5FPFweKd4PXG3LeXJzECBYIpGgjwFLhHXfcIXaK/z506JB+x92P98zymi4K8L27vC9X8nF8PH/uvbko4v/kJz+JX/u1XxMbxMfwud5+4jm7qANaBHiu2JXJ80Og+YIXvMAiHnLyjp85vNm76puBLr8ntecNhn3kwwjdMw/g4du/iPqRbyDobWHf8iKGgw7Ycs3w1cTFbbBrIzVmFBBLXeySGskx+XnPO4SvfOUmLC0t6Nxzgud15w6b1PmDDz+C1//wjdjcqqu0SNPbHqlmCQY9NeusDjRYZyN1/Pez+Wq+0+bcyJ2nUEaTstE5c47z5HHnzxlGqrV4pg4/6+8zsReYMQlVEL1zWScwkgjduTtzwbnzrrtQm5tTmbVIsSgo3uTkSB2Uy+LVTWnvzjyV7Dt+jCIzS/R5Ze1mCwvz87jnnntQyLKThpFAPgrFL2+OfJPlCplGAhs6igfo9oa47oXXo9nqIJ8t4N577le38cLiAvKlgrq0olGkBYoYkloMiuJ7rRb27tqFJBrikQcfQk7dpx2k0nRfZqv0dCFQ1I1YAy7w02OZZbvsx7Ha7cuVCnLZRew0GOK+iL/+xN3Sb+uoAuDQBUVcfe1V6A+oK+Rknccf/dFXsHcV+G/e/hJE3S0JbEnazc+X1f3U6TQ0WdN00pp7LKyXizSZiLn5RaysMi6HoMPGgDFeFNsTlFgXp5WWrHzA4zIfQoq/ybQkyFcWcPzUGezdsx+NVl+MVpytoR9U8dq3/ysgtwhk5nByY0dZdeJ9uJCmYrSadRRrJQzjCOM4Qr+xicVaBXj4MaDewYff/as42AZySRrH4j7e9sfvF7WXHNiNIFfR4j5UWZh6Hy6yWr5VyqLOhhobBRlPtFJmhKDiKnVPM0uuicytTOR727rMgisxAHiq0fPAa7JIP82ez2u22d3IX/t0Uef37+KG+UoEWz3EyWAiwOa52Kiv4/iJo1jbOIVOr4XKXBn5YlYMFhMUyMJKa58E6Pd5bXldTEfKTZ6Vh4faRBB8EMDkCzm02i0dt1ze2zRmZYGTOh0z9pQumYakbPhRJyHL5FkZ9fLnLOmRoWLF5cD+A9i9sA8ZlDGKDDiJiaY1AplC6q1CeluZtlVgS15WFoStjZQYx1BAnJMBwRPBMev9soPhfZ+jAekQkesApMDeh4tTF0tW0szHLQaK8yZBGj/6w4E2VOcu+h5ccUGn4mzSGecsV9TV5ywZEo6LyfwyY92gKzsQOxT3G/jC5z8vMESAFfU72Ld7BUcffxSrC/MY9FocnYrHydAqw5n29vttJKBtUyAZBv8msxzVFMC5YxRjFA1RyhfUkEOjUG3o8/54+yiWQxw9eRwLu/YirCxgo5vgibUW5vZehhvf8YtAikxXUZ2MCX3qBLoI9rmmBNhoNDFXLSIz3AE6p3HvzZ9Fe+1RDJunUCsQQ7LCY/mYEzjlpmiuhenYRPXTVdjdEBNgNRG6TmCtX7MNxIWyUKmUK/I1XFlaxN995cuYr9YwjiJ1Op8rHZGm61uBGh/54YEXB/xHPvIRXHvttRM7iX8KKCL44sTARYjmoQRyFNlzUfdxQv+U1/9BP5c3LG8qAi7uZHisPHc8Pivreqbo6cDG07372eGRoDVooZgdIeyv45YvfAyjrceRGWxhvpjCoNPQJKbOHbcLlDiTkxSdyOknEkUoV5hlOcYDD92HTDYlap9Zat1eJFf7/mCMUrGGvXsPSsNCs0nS+3kuYOMhauUKdho0zUxhbnEJ9eaORLLZPL2EegC7Q9QhxAmCNDH1Zty50IzR2m754TUNXsPDSbTXtcVEC4n+Nx2cFj8eV4ZFDb58CsGYN6V1F0mMKoznAm6pv0qg42YHJ5uyVWJR0nyMXqeJ+ta6Ino4+Y/iGJ3+QB2DmzsN/Mib34z77r8fK8vL6rSjsSkBQZ96h8m5NZaMO2S+B37NZbNoNppmHZFilmFWRowMYH3skYeRpuZDImV/s597Ozog64K2p9mOPDgeB7P0hjh81WFsNbhbLWKYcJKPBMDM6yqFpflFbJymcWAJaydOob61LX8boIN0emyLHSdJRQBRT8JdXKjFjMCLu3OCF12LwAuT2V1p4dHspOOkyGWADE1CBkKdciwrQeeT44OPod8TARQn+FzcQy5l3k3sjKLOhv5HLDVp0U2nUCqXsLS0qEWpUquJ+eK8RGf4UoUxK+x2hNgtAmb6yfE42MafLxQnGi+VTdV1avrKAR27swVk8hWsrdexvOc8bDYipAoL2GyN8I6f/zXETDQdAL2IpT1z82Yk0E1f+hIuvegC7FqaEzvQS7MrOI1cawCww6uxjj/8d7+B5SdOoLbVRCEOsPP/c/ce0JKd5ZXorqpz6lS+uW+Hq5xb0ZIIIshCQkgwMhiwCYPBOIw9Tqzx8vLYHj8vv/U8L8x642f7ydjGfozBBBkwIEBCiCwhhBBCGbXUit3qdGPVrVx1Kry19/f/VdWt0IIGY+ZqXd3u23XrVp3w//vb3/72nivhqk/+I+KFeQyzCxhGOQw0Sm/n3Dt4W8PbR6G73tNoeXBmqRNbAH+OWiqz1+GmmLb2FyFRsyVRNwGoYmH4dKo0IAuTQY8bIfUx1A7yfDGsuje2r0imFHPTc9YdNOVsUGbCYivso5es4Stfu0nggOwUtVZkGGWJkWVuoGmD6CnHTwuY5rVl96hpey1aahxBw/agsc883hw4sDacK6iGkKcSOykDAhX5SdmEIIeA6GdFBopBzkvbduD4HcdhcWZx1GbNJMwolOc/E8y4fD9ba/05GK+8k+dmcj12fKAycfgYF4Pj5Qpevi7dKHNvu7qfCLIYJVUslBz7ZWuwB9ZqDbv2ONdY7g/G0JLdtb2CK56uDrZyY7OdsXhJWfQDzH7kukR1Z7uBankN09MFoEfLmCa+edutaNYJpDrIJZv6aheGvSexM2IDJz99FJVja1wrUgW9tKm8QMd5i5oO9JOXJn9ygvbxBLT2BIrtBzF61JXlSti7XMH2U87D0+UeXv+u9wDBPOJkCcNkHgOCLkk1GCnGNYvmtgQ2Q2SCNlA/gFtuug6t9SewfTaN2to+5NLU9vMam/i9E6fRJ4EcvuoesQY/Y2v2/87rlkbBLRse1L01QKVcxvKBA0o5kIfdYVPfwFFBFy8Ir78yA7E2vvKVr8iVlQDpWH20eDGR+SJ79ra3vU2LuvXGSeNaMvxP8gePj/cr83o2AldOMfJ9H8t0Jm++LmIMe1Ukm8tIt1dw88f/AVtyfQT9mqZINMvmWgajJUWiPxMAkp7nRhcE9P0po1JZlYs4qy3RuYk04i4rmDzm5rYgpwvJTbkEAXY/9D0TXYc5NNs9nHv+hVirlBFErC86CCP6D5ktgRZ7mfnRDZjh2ezOd+TnIiZCimROyNgIL0EYdSkeZPH3Wgg3qx3SOEPUOzVVzulEhJDPKaEkPZ2oL+GEFHWJXIwtiLS5WUe72kC/3dNzETRpk2dTpFVHcsjcz7SiWTr0a+BIeCfGeT91MSqbNeSyWbkPa6KHlXmUkkG49/+zdgOrYuo3yCaZJx03pFa7hWwuI5BH1uzOb39LbWAuIm5Fck80ecVP6Pz0i9zipkU3hSCRkY3CmTvPRK1VQzLi6+bx7msNpKCYlfaAob4cW89kkQkj7H7oYQz6HXR7VS1aMjpWe8qLrW3KT0Jgsi3OhVr+RfLwIogaapLVPGtsAWLlz+uGr4mfUTbnnNJtOdfovWMdeA1mk0BG07LWDiOQpREhGQJet9zAK5sVY+LFJERYXaNNSloRM412y1qFtEBwOaEEdWz3UOBNI1n+PeHBI/cMv8Enkmi0Y6SzBRxcqeCEU85Co5tEprQF7UGIy17zM6i3BvjAB6/DLd+4Hel0Fm9/+zvwmquuwp/+6Z/iwXvvxnt+/Zdx2auvQC9XVBxLuNECui0gEwOPPIj3/eKv4IxeEtF6HdWpIq664aPAaaeil5pCg9NaNG80mbvb9O0Mey8sAwJOgODbZ/qmfbfVbKrVo+Nnd/uI6fUCch4fsjd8vGdRKNsgIIoyLGIsLocgl7pAy1m356Lmk2ApSSNNhgc36ziwfFDsfbNbQ2YqifXyMubmZ7UX8BrneeE+YWJ2Y7XUoaPeUJoya1SqACRfpxam+aiRTeKaxFuvH9MyIkCryT2IQztkbgPpqni+qZ1iYcNwdK4ds9MzWFzYgunCtDRZvEbbjRaK+SKyqYyZeDPGjG7koMie6152QpDp8wOtFeWQiPv6zKJYR4iFiL0bO3/e08LdR3R4t0KFEgVzcdWZdgeALVW2ALVHJGi62RabQ7DFdVl2MH0rzjm9yQKKZ4ssZiEXIaYXFUOX+z3U11fRatIvii036gzbuPNb3xBTlY1SaNU3USpkUa9WpKdK9DrIMSrHgRK71sasqG80e6ZmzJIaONNV47I/TdTqcxYtwmdURLgtXMXEaD/39iDMv+S1ksb0wiL2HCojmt6OfRs9vJmgq7CEXmoa/RHo4rLfR+iYrla3j1azitmpAO2NJ5HJdnDjB6/Fjtk06hv7kQsGen8GJJ+JJA4j8r9foOEANQsA71HKjgbvyX17n1aLX7mz3sDZg88XwnR5Y09eNGS89u3bhwMHDihj0U8hfr+vd/LxXPDJdDEQmour1415C4ljee4f988SAftWKd8nb3wyeG9+85u1AB3LoACXLvpq16qHMJ/pAZ1VfOGfrkV2UMXWqRDry0+jWOCmN15EbKGzSoa3GGM9yBSw01ksRHj4ofuV2s7+OxdDuiuTfqfokw7V5shsk0TUH/Bi4+KVL7K91MQFF70YLVLNQVIRGjQgRNImTQw82Qi2Rne1QFGvY5YF/H2+JcTF0VyBecPYn013aJ+2uA2QVIzMAAmaTPL65ldiO7co7D+0T60KCnSpM4iYCcieF7UkrLKjtDx9koNY7dgEN6KImoq0tFTDVCSfpGx+Cgtbtqm1QJpcLu1k0cxkWpuHrGUFLEke2OLFG4/5ldrAVlcFItiCYLv5zju+iXyaP2sMxHOHbfutV4ZDTgNkoCuZ5GRPAsefeCKGFFcnh2pLMI9PImjnCs2NqUTdRdzDVKGA+++5T4MWUY4u41zYzdRH58gDK1fBj4TKnmHUxkkdERNkIn018n7cWtWkHBsYbVb4oXRJBNDcHM0kk8eJTMR2RQTxvGt0niwbI1XEjrFVGiOQyTIZLOqb0jqeBORiXGhRky/oeak3pHO6pvsGCbS6sewT6HfFnEGfP8g4q6mpGRUQ6+VNzG3ZiriXwLkXvww6oWFOYKswtxV33HEXfuc9v4uXv+yV0uA8vOth/Pl//+84dOgAPvWJT2BzfRn/9b/9N8yfeAriVg9R1UA++hVgYwV/84Y34ZxEBoVKGwcSQ1zzuevQ37aI/vR29NmK0T5s7U+/KbD69nYtfuMa1elHxOW0KdZlS1HTg8bq0t3e9nUrjijeHqAnYbqiTly+JY9jo9eQHpCxNjTIbbYaZuvFIZFhDw/tegDtuIXegNYL9A4zTZk0SdT5sOhzhqabm1WZmE5Pz6DdNushTfk6sOV1w8aippBOhhi0+/oqXRevlWSITCar65FRZvx7LlvE/PyC2spd6mcoZi9NYfvWJWTCvGJvuD7o/lM/lPDeMc1kyPpCfLov7XHWMtR0b4aroen8bF3xsge31owyUf09OAZf/FVmDuyYLge6dNu5M8DzR8bKfLmM0SKAUu6joomYksDMRLMW6LH9qnNGPWhH0oP11WXMzU6bYTCPfZDCgb1PYcjpwUFTgKrRqGLPk0+gvL6GKOS6TWKrBQy6CJO0qwGaZNiLWbW8+BprlYomL837yq6YSWjpQdZk2Lpn5O3f+hgkqcNzuZDO58yqUEPaxiR5SOpBl3PXpQNX2iyV2ImZmtuCg+t1pEuLqA+LuPKtvwakFwS6ekkOwZg3WIoxdTxnyQSe3HsAS9sXMWivIUINGFbwxY/9A6LBJrKpDoJ+y0DXKGrNv9MJZPBCm0zPAiYIFllYy1qrY1nKZLf2PPUUep0Yc7Oz49QMO8RHZ7rYDqP2ik/mPbt44VBAT2+tsT/ODwZv/CK/vLyMrVu34pRTThnFBnkR+g/2zP82foqgiyDLa2Z4PD3oon7NRwL9IK9W7YN+CwxSzA7rSDYO4ZbPfQTJ1grm8wlsrDyNIoXxiolxy4pAFy9+TrmRConk7pxJJzBdzOCe73wLuZC5Xwn0O13pIbhI8WIfB53aQsUNMUHRKCvQVBbEWvNblrCwuB3VJnOprJpJpOiybRNxFIazYu33nEhdC7bZFEx6+lgVafo/TfQoZNUmoghcafrZ7jTVwqRXE12hOd7d73KRNzaDGweF5QRVzE5jxTigBURvoODvIIxQ44JIHx/dmD1pF+SIzuQE2jIk0sjkSqjW27joopegWbcA9qwc+nsyaOR7FEDlcUvZ72FWISsggi5q4LjIbpQrsj0g+Dj11NOw7+knUC3v5wyYuxu1jE/o/CZLMw84PfAy8JVImNZrenYWM/Pz0lDxvFizcigWhIJOWh00NjfRbTUVKlNeWzPzSg3HGAC18X6ryM3XynRQPO/yNnLaKNPA8TEpYwPZwqaGw8V9sa1HjQOvbba3CIgIljSMw9aXE3lzKeZQhjzCZExoX8WEcY9kO5j6FgVzD3Uc+TsNxCbEsgVRBnHfPMl4kVGN06OgjOr2IMKpp5+FPsN/FZvDFloGpWkajC4gW5wSA5iMciivlTGzbQmtehuJFCcwjaH76HUfx6c//Rn82q/+Ks7euRPvvfb/RSYd4k/+lz/GN7/xDfzVX/0Ffv+//DHOfxm9uoA8SVui/8EmsOcJvPcXfxnH1bpYaA5QSYd47YffB5yzE8jNokXOlwySy64z4DXBbE6AANd8PkwByu/Vmg1lC/L69pOGFJ+b3ooxJ9RnkrHsWKYqsyi7TdnB1FoNdDkMwTibTluGo9V6ReJ1aRd7nF4mQOgqfzAVWN6njF159aVSiqfKuzYKW2METMrwa/H3sj0Yufaf3f8U/5tFwxBhIgS9STMBf8bWl6liCQvzi0inaYERo9PqYnpqBscdfyKiIGNFjcsQzKbzKjzIhlnj0UCXDQLLqEUmo2S8CAR8iLtyh8VSDJFMEzS4ose1dSfZZNNo+ntv8vyYXpFGtla+Wkte8YEjAGP3MtkOfp+aKYUAMHKt56wKUh50uYikdkNFGHVLiGnJ0MKeJ3YjChKoVtYRBRzISeF7D95vgzBsz9NslL6KMnLmHcA8V+raOsqm5FCKonnIqHGtk3uMgdy0Qsw90HTgcWLZOQyEHfF9mdp6y4XRMfJtxokCebS5HTlFab0XGUxz2jZbwHqtjbCwBbV+Hqde8EqcdN6l6Kdm0KdJKtvCXLMoymcbldOxdWY/p1Bdfxrz03RlXcWXPv1BpLrrKEV9JDo1BMNY7Jixcw50ue7PMeCtETfNvYLrG9lHXu+ZdITl5RXLaV3cNgKdo6LqaEwXbxxv+UD6mKiO4vAbbrgBZ5xxxsiP6wcBDVpktBHboaDVxKte9Sr9mb/DT0n+oM/9b+Hn/Bg3GTyfMcljeMUVV4zsOH7Q18lLqDNkNdTBsLEmF95Du+7AY/ffjiyaSPaZeG5WESOK2FOdXCy4mQVpRTuwy0FtzWMP3Y9CmKIHMLqNhmKDbAqFmyCrC1ehJXroUOxKkMF2QJ+DGDlFlbz4Ja/AwZVV5ItFUce+4rarz6h26jXkuiLK3DYMUvXSC0l3Y8LoprMP4dSPCGz5NsVo1BtoNGso5DltyV6EVbKyfmAly9YlF3nlrnHSq6+fZStLNaXErX0kctQKcKqzQ/myaGsR+BRkcy1IRkhniljbqOJFL7pEoIuLeD5DnUwf2UIW1XoV1c3yKMBaQaq9nnlIISGNEQGedCrJtEKXGefT6zXwxGN3K87JSqDJrXVcfY6vj/FCZm1Asm3MQOTzBjjltNMFpAlO1Abs9zUpuf/pPYqtWd7/NPKcZqVWROxSAq2YYIfsk7UIfdXODdCfLycYMSLL2WCI7WTtmSsoCD2fy4txGbrBCmrZlFjB1+JsCnSfe2dSbVYJDFKBTh0YWUSglEzpuGu+LBmgE7tsR2q2uLk71UmbpqhktJAiaSnmaum4E5Cfmpa7PPMGU1EOJ5x2ljm7Jwm87FqVR4EzWyXkoV6o0Wwjmy0oCDqRDBUKTSD6+GOP4b/80R/ht3/jN3DVlVfggXvvxh/+59/H//V//O+4/fZv4vM3fQFvfee7cM1b3oqIeYeNGODGOR0ATz2Ov8QlwZYAACAASURBVPqFd2Op2sZic4hWFCF91aX46d//PXQLM0jPzWPo4o7GfIDbBkbpCAZG+WHsreMfHLnQT/I8mADbYDb1WPw72eM+4mEHjWYVq2sH0WzV5exOFmpl9RDK9SriIIl0LiudFYEXGS06hrPTT9PQMKRuz0W3OEG2zpzy9ciSZhEGWU2tMdePoIiT6ATXNOVli70vw1CzUOC/U9DOe54tv7NPPBtRkvcGTUMHcmufm5tHFGalf2I7keDL2otsN1InyUEshjhnZOPgMKBAINlIFonmIG9pEK5W0GXMP7Pjw/XFSDCCLgs8FpAcxeo4puawwZgxc8PHEmf0+Jwj/t3poaS5EuWGvmcXZXtCjSKdRU1v2mMuZMBCgswh0KpVcXDfHjSq6wgZBs8+RrOK5f17EKX6aGxuIBMmMV3MY21lGYVCDmE6hVq9qnuaLCNBNTWnBF4EZwqRV7g4tX0ZdGixIWPnvlhgphworN5Dg8OYqbFnof9374ZvD/egi8NU/goeA9RJsOqnAB3kGbFq3U5PQJ1FHjVbtXYPyeycMlDj9DyueftvYBDOYBBMYZjgWm9smcKjkkk0GW3WbSIXDRAmm0BrGZ/9539AIWghl2gjFdcQDrsIRlOcxtWZxtmPXP1gOzCfp8tOTCqltY5h5wRdLDjrNYZtp7UPjI6IX1KPBrp8LBB1SKQBdfMPBvja176GU0899ZhBFzdY7xP24IMPgnYKrIi9qehPuqZLonAlkZt9Bj/4PZqk0iLjWAK7eSGzvdhpbSKf6iLRWkOit4EbP/w+zOWGCIdNJDUdZ/TqJH3MC6HPBSkI0SYTkk4h0euiVSmjsbGBgG0eTk9pTNrrfGwSkmp0Vjl0uydw4xRYOp1HN06g2ezhla+8AgeWV+TQTGGt9g9WWzLxdP5REscnMYhNg0Ig2mjUzSJEU2d09OWQRU6TQOYRZ0a91GcZWB+AEzQEU2yh0PFd4cDDJGJ+UmCsDdfFnpCJ6dF4YSh3drI4dQEUzqDEVhENOnITFgUfhBrZj7IFpNM5nH3Oecq0bNTraDeaaDSaovo7MW98MzmlJy1BFyMxuGmQ1aIQOJPNSx83HAaoNzo497yfAj0THnv0Hr77CcDlmK5nALDDGRCBS7ZjeQwZytqOccEFF4mdoxu5tFWDgdznH6bujmL1bhOFDEXWbBfTWoJ8BvVrGdPXyUCUG6SZvvL4UKRPfRV1OtlcTn82UMz2E0XyjByyjFVuptwMpR2Szo86FbZyjLXSPa1Omp1z1p7cHrqutcnxa0bUSCdGhpXj2GpdT6PRICBg5E0O55x3ngY6+PrJZpFppWCeeZTI5g2AcyMJM2IBPegi8CLApDuTeCA+Ic2fmXXHOCH3OnnB0pOL1xhbQt+87Rv4l49/DOefczZqm2Xc8927FHhN8JIMQ7z9Xb+Iy6/+dxJvh9Qf8XpPd4EDe/Hov1yPh/7lc8jtKyNOhXggl8QffPZT6BVLCLYsCqSOPd78qmzFiUXX+EAc+zq2bVBzB51hW2J88tE8ro1uTYBqZe2Q/K2C0NrwbPV3urxeeT5sOpAUWIvCdk4Opuz7fD2+hcRr2LzeLCrLvpomS83LPn2t2ApMqrXCiBuK9Zv1BmZn5qSnijs0Cc1ifnYeWxe3CVQRiPMaC4YhTlw8SVo46c+ckSgd3MlRyWiU60uHEVHMKzRGVQL8mG3GrFhum/Czl82JQF6Hyh11gyAq7hzYI6tigyDUm5EoM1ZwDLrG3IdtlpNs81jz5DWYVqS4T7+xS+dgn+36JjKlAjr0dGPXIUhiUNvUvfn4E7uxUT6EVGqgoSTGX60tH0CnWUMmYK7jALm0DUQVsmxZdwXSyVYRzGUidjGoFe3Y8eS6qGxjWjJ0BTJp2UGMR0A9Mz0tMDCKeeMQSqczoV8zkHV4ATDJ9Ll/8ResdFUWPC0MdphZ4SSH5JqtjuoZ+cE5Yt9MmFlcDdHlQFRmGoncotiuK3/+PwD06gqmgKRj5QSmVRHbgIIu/SaCZEvB16tP78LjD3wLtZUnMBMNkB52tLZbd8cAl8FjL1b5wUGXwJs88dKoVWljEogwYhYjB1hM8zdur+o4HQ10eR0SFyCCLloecAO89dZbNYHHX3YsHz57kc+/f/9+vPzlL1ccEFua1L38pPt0sb3IAG8fs+QBJVkvatiOxRaDF2+z20ImDQxaZYSpDur7duH2L38GuUQTiW4F2VSsioli7bFPi069xUekQ1SqmyiwSsIQxSjCw/c/qFyxqVxJRo021WZjt/1ED/wvEdD52lxiqtWGDC9XVsqyA7jo4pdiY6NirFaKrY8kwogLI+0WWqg3qqjXq2hzMpF5d8m00d3Ok425hLwRBbxiTqrZdJNf8C0P0TQZUcac96X/lMjejCX7yTR6iQj7VyrYs38VaxvAloU0zjz9DEwXSzi4by8ee/xprNWA+Xng5OMWsH1+CplUH8MeXZcN4EUy6+X4NyNq8hbzwepGjDiBh4EIblBDxYnQrJLVq/07P9sUa0d59HpkbzKq6M4//yJ5fu1++B4ktHC5FciPfR9mqHdEm9FR+WLyWDiHadTqTbzoxZegUe/Y7ws5gJBELpPBY7sfRqdVRymfQaW8gulSHs06DSen0OhwgijSqiCN25AAJouZuVlZZXAD801PH/QtFYuYFipOmA/oQ5HN50xNBAdgLJqS4bJ2rVicj3EycpVnxFFM+ECdD01ADYSZA38Wr7j0VWIHm+0YhdK0gF52do6CLxnGKshZJqAJmRPKu4rvnc9l3Kh+N3+OYI5fFcFCdpWYzVkARBlqGxvgV16ztOSgFICV6nv/+lrcfPPnkQ5SMiPesjCH1ZVlXH7F5dh59jm45JWXIsxzOmyAqWRa+ZHljX2YyYTA40/h2rf/Ek5qpyTE3x0Bv/3hDwBb54GFefaabMsfeQHZ0bZMRH6NR38zlZbxXWYe0cedD9xpmiu1q4yNVhEgXd9A9x5rDlpKxG5ohLpMPZ5TdZoqNf2f6Yp4O7kJVk4EqpAx/R2/ehmAwDSjieIQKba4aX2QyaK8UUGpUMIrLnmFQC2zBalvjMIIRQ4bJGwaj88TpbLKwuPwC/euEUB3+isNoARp7Tvm6s5jaAM41FWmI/7cQO9L2k8WXkx9YAHgrEOkH6PBsYZCrI3F98SjLINqZ89gK6LxiL4zYOulTfBNxriMQJbEm45qkxmrRKVuPbJwZ3A6tB/jm7d+TYUOtVrtVgML8/N47NFdKBYjTRQqBYL2AsOenNyZVhG3G/LHGvYYCG85gnwMgbGCnZIBanUyXGSZqSnicETfzmMyqcEG4pFsNpIWm15a3Iu4r3JYKhEmMUhRQuHhh+N+DmsVetA1DtY2HMq1jcfF58aakG2yNPRKT3318ToeeDmQzEqHbVEOCLBw6vSGKDf6CIrbUO3l8Np3/JZA1zCcxjCZU8HEdZ4mxfxlnGRmgdxslpEJaVLaBprL+PoN/4xkex2ZfhURAdnQ9kDueVw3ub7YyNOzTzW+EEwjqM1UDDcM2Hb5i+xqVas1HW/zI/s+QZfpN6zn61kvbo7UdDHOZtL0lCeej/cTjd7J/vneABkgAhB+UNf1yle+UpsvgRe/fyyg5IUcuB/1Y3h8eFwIttbW1vS++D0C15//+Z93cUBG73pWbDJY/PmmG9VM4IXUayEtP5Im0F7DJ//xWmwtpYA2MxibCIcdaZbGoMsvLUCn30W+kFNQJwXN2xYWccP1N2DnGedi9dAGtixsx+pa2byiwhR6iT4yhQidXksLe9zo4KTjTkCtUVfQ6+rKGi655GVW+SQh9oqVd2VzDamAmwA3bPM14qKBOK3kd1cLGQviAlftm6OGiuvJu7/78S7q1STkVI9KmyyN9Hqc6kMWX77lEew7BLzjXa/Bpz71RaRTwGWXvgy333Y7SDxeefVL8fnP34Gts8CVP32uWrIMUJ2ZItja1Ji2yZFHqpFR5IM2eoJSitWp1WDXKkF/IbYSbCKRGwEHDXK5KbQ7A6SjAroxF4shXvziF2E4iHHPPd+VyefUFAPnOWLPgNlA1amgCZk8iqVdy0mtGE1nDtDstZEtFDE1NYticVoxOXQxl5iVLvhMechEuPuub6OYp75wA9u2LuDJJ57A1m1bxAIuHX+CACXZRuqveCTVvhNyTCqRgAwCr11GQtGmgWCYViLDRBqFqVnlclJXRmbpwKEVzC0samGjhopMUzxghiftAmgHEaLZbuu5csUitm1fwkknnypBu+JuuHdRM0YwqJw7YzB9YLOjTqXhGvD9agEdO6VPjv1rAGNCZaOF0rU75VHdN2hmwJCg2LGidgUrzPl9f/8+3PWdO3H55a/CueecjVNOPlnniWuXtGQUsXNyk0+u8XEOibSBWhl4/En83W/+Lk5rh6gsr6O9dQ7v+PP/E9h5MrA4j14ihZ6E7gSe1M2xNdiXmazBqpjqSd0HX/n6lxwjSo+xruxB6jFFyBa7Jk2d5IxC/NZidmHt0kOKzSL4sIxCbnT8JEvF6tw2TROad1sUd0dq6RE08RYTI8hjrggbrjtD7Nh2PE447kSFO/PnYzKjYYQ0Q7o7MYpRUXeOydztucdtHf6Z59b2F8+xCAL4jd2WAPfv9ih9uAe1CUbSoa5RdU1iDgxwTWNSgKUTaIKYE6tuGt6CqRP6GWqa2KLkcSeI4BpJc15qqjgVl8uzZdpBYmTtYVopUrZJfa+Pbnkd6dkZA1n1Km752pdR3ywLJAVJdgt4rExfZXorsm1yTpaG1IaaTO9k2jBnz8DH8zXp3w3cmAG910aZRtZf3+NDZdmV0myKqXTpGN4k13UJOAgUD9sICV4VqWVaO67jPCdkrfk92d8470L7XWNJkA3qmNbWNLlWbSmJg154MWUAvFV5jQ8xMzuLg8uHMDs/r3Yc9xweE1v3yX6zQ5FBN1FEOzGFK97wi8DUcej2MximONXM3GIDnp0OzXczKigymQC9bhVB0MWwvoyPf+BazIQdTCWbyAy4B5pfGcEfOzzUefIopibsHL5fLODblHap2gH3TUt16Ca+N3HlHp3p4oVM4TftIVRhdDoyl3v00Ufx8MMPa4LRZyV6VsxH+LwQ0EUgNz8/j127dqld+dBDD2my78knnwRNU/1zfb8H5N/K472rP6tmVmzcuHicCChf8YpX6Lj6aTEfJO7tMlSlOZfpZ3s/viZWddVrYtjZRNCv4tYvfgrN9T2KQpgvJJAethBQ2+XCg43lsoWO0zPc4FklcUEsFKZw5x3fxezsdtRrXayt1lAszSGRCjE1N4thaijzwyBKopTPoxhEePLRx2WQx5iHpR3bJCjnBODePU8J0NVqZRlxsqgMQm4sdEGPEbH906FBqFlF2MpqK+zI8M9/e0TjT1L+Q7VWTOni/89lLI0ecuiB9HkaYXYey6s1fPFL30YUAu9+1zuwfPAAti4uoFKt4PM3fBGlLHD15eejmBmiXVtFGMTSCsjiQW1UW9Jkzuc9uzkUMDShORdFdTmUY+gMLLmpBaFAFxcLGkEyT68bD9Hp9nHRhS+W+PLJJ5/SmaD/U62+iW6X+iJjn9iOZauA7IBfFOVYLRf6FIpzUwgykbLg6NguLYtzJaVurlGrq3W0tsp2bwbTUyXMzrBdV9N740a/ur6mip9TlbUaW+AJpKOM9E1sU6YzGWnw+Gdq6+TIzTZvmEV/GGJlrSL9Hh3WyVoJaKXSCKM8aq2uwppZwTLOZsvW7TjplNOwZdt2IJcDWHDR3oELPScinYaLuiu2Fzldy5agASt++qPvLCgEuqy1NmIqRoufaXrUItI5cpmBLsyZByvh2A9dZtb/HgEwArFKraYNia1ybiBkVDQQENDssy3RrFiWFFmwNoqZDLqtKoLMAMlOAzhwEH/+tndj+3IT08kIy4MY7/67vwBO2w4cvxXNMEKdZqDMkNMAR4yNzXW5tx9Y3ocoyxSCNrLFDNY3VjA9XdI1sbq2gjATWHssZUadplNjcWy6KX5VagGBJ4GGJoBdFiM3RbbzZKvQQECBE/Magwg56hVjIJcpIO5Ql0TLmKyA1XFLJ2C2OGfSALrFb9KGoIQoRW1oLHU57+s09V6OS7CgYisC6N80Ca4G1AE+m7bGa08Pj4Y8fBlMAPVmy6wpEnR4t0gosj0EW7xlabMg0b4zomY+JT9oxqrIH743MqNkkPod4Xqy1c3aBnL5NFqNCrJ5gui+9FVk6rnOiYeIW/jiZz+Fdm1TeipOAxdyWWyW1zFVzCOTThmLRcBEoCVIQRBl1yI3/BQHhCbWthGeHL1Te+yoo+cAqJmo+yn0w5lwPdb9gJ+CNWZqzLn46e8OEyDSZvpqsW7GArO7wUGguVmmTJjeTqz3CAzb84md5PcVd2ZgkiBMQwspmsMaIO70qKHtYWp2Bqvr65o4Lm+so1TIjbMUzfYX/USEbqIg0NVKzuE1P/supKaW0IlTaHbY3cgJbPmpCcaFcZik3+exbqPfWsWXr/8IBpv7MBe2kR3UkHYZt6bDS6I3Abr8GMH3ixkOA12jfcr9YeKUTDZatbcdrb3oXeq9IJwn0bfIPvWpT+Gss86yg+98teQm7HRML2T6UDcEJ+Bk7AdZR7zlLW+RzQKByk866OJxI9giuPLWETx+pHsZPfGyl71sNNnIY6FQWNH9XEQmwMhzXBGK8BEt3QXiBoKoj+aB3fjOLTcg6ldEsUYO6fOm9/Z3BrpIUdNzieJb2ldw/D+F9XID6+UWkqki6vU+dj3yJFbXKlhZ7+H0s7bg4hdfiIPL+3HLVx/A1hLQrgGXXHIK5ufpm0NKu4czTj8Z62vLqGysK4md5qvsRA8THcQ96rxiGR/22xR7Hv4+R1qKCY82u3D9lex4MVHFk7lWekfoI0JvWECMEpLpBSCYwc1fuR1r6zWcdMKJOJvXLA35eh088MB9WDl0ENvm0rjg7JMwX0whOagjCtleZDu07UCXLX5jzxoZPiGZZBoDRevWZpAuxmtgxDSwimaLg1OGrLapQaJWJ4Uzztgp37I9T+0Vq0XdFKs3MohcCLl5ZLP09WJbxzy3KDotFIqirmnXUG5Wx75TFAlzUpLMhPyOUgILivYK0yD9TS0LJwr5XJ1uC8XpPJZXD2FKMThFrK6uIYyy+vvaekWtSy5yBI4cCOD3+ZXgK8oUkEzlUK23cOLJp+DgoVW9zy3bd8g+5CW0WchPSVuFJGUINBCKIPTNacROFyEDqVkMuDak+W8QZBHQ+rw0YzBHgGs05cjiwbkkualcYSeftCYGkp50BFucKPQtIBfePAJjrlL1DJG+si1pAxnlTZoMs5DIyr6i3TbmhIs+p1U9Y9TgSH4hh83NNRSnIyT7bdL3+MBv/x7S9z2FWU515DPYHVfxnk++H5WZLNrT09hT3sD+A/s0OagYnJA5i115zOULEar1Mlodtj45hZsU+1Le2MD0TAndPlljWzPseiQACQSiaLfQosExhwh6NEelYJuedZH817rNNraUphjlrLW21eyg246Rz5UwP7uIE48/GVGQVfsvlaA+z9y7ad1gU4RDFCieJyNHLSDbPmrxpaUx09yNrOddi8pt2JOB8gO6AEwCq4lWzNi7zN97hy+CvB7Ysqcsk6dDrRwlfZDtpcYpqQKG15dMqNmF6bQMGPDvVNTHMQ4d2I/FLfNis2gWm8ykUN9YRjJJ49U20uEQGxuHsPuR72F19aAmTllk9lo1lXZsELOlx0KmmM9LYxQy0aNWcUyOSTsMJI0ZLbW3nUn1eGUbT/Eefr172x/Ph/Ht0E6n6eQJk1u7HW+BApe4YTzi2HZnbN9hzK8SHDTgYKkN0lwKaLGCM13vKIBbhYwDcG751d9YzLjpTf/8tHWhrQmZc96rc4uLYpQjyW7KCrg3BpDHyFZY6ky7ibxSITrBPK588y+hMywiKjGKK0CrE+ueoycWQSyLYnnJBWRlm0jEm3j0nlvx5P23YRpV5AY1tRg5nd5na52azSTZPJqEE+b9YB+jHeFIVDXRZn22Zz4q6OKCPTU1JZDAE0BKnXorslM33XQTjj/++MMMTL2OxR90H+D5XG/LAxCyZ+vr63jiiSfAQGgK983Az0R6P6kfvIDZR2dUizdH9d5dfE/XXHPNqG2rUX1Snw54+b8/33unIJYbvWTJ9CRhT7uzgev/6b0ophrkepAZNBAOW6CrjkbyJb623EdCFIlR6aGUzqHe7iGTn8W99z+KbGEB37rjATzw4Cre8parce9990sk/uKXXIQHH7xHLMr5O8/D567/BmZmgNdfcwmG/TpKhTSOX1rURf74o7tFvSi6gfqBIbMLW5z7EKgc9hlH5Kdnxu/Um/T5dsL4up6s6rxWgDe717rw9o3EchF0tXtF3Hn3o9izbx1bti7hRRddrEDvmVIO9917Nx7e/STOPG07zjp1B2byCYSDqkDXoFdHL24im49MXTNxY42XPbZq6Phur98YX7IORsHbKHFGui+21kiq8LibaWge27cdh+kSW317sE6hbcTA94w2DY6zE4gdd9ySHQJq2DiJ5Fo7ynkjOM/QR8zsNqRzc2alvh1AO4hWqyPgRKE6ASBZD/pm0Z+NkqgusxrJFLDip5O5HOYNLLY7PYnWubFRsHvqaWfIcJTtqXxhCu3uUCL+V1x+hVk70HByZh7VQysobd2OXotVaEbZkWKqxLiYy71pakxvowpQYcA2bUb9DYW1mQx1HOb748l7x1npZ2SHxk1bId1el+N8+z0rSVBHBCCjQudl5X+pAJZ+uz2BvZCRNi2mV1jc1/HisbRz2ZdIlj+zvromNo3PPT83LbazyZDnQhKpbh3Vhx/G9HIFH/qNP8CORBrVeg3rxSRe/ge/gv1zGaxlIzTY8xabYYa+8k1z7UZmFPJaoH/W7Nw0qlWyKmmtKaz2qWEyqw6z8eBbJbgat5gJEGjbwOszgVy2gJmZOf1ct9VGr9HGwsycLEwKUVEta4KqXneAUn5aQxlBKkKY9FFFvJ1NDcNJPK47ZBr4oclBPzghkzv61HEDd8fXgy5XPwmLkXB6hq5mXNxM5ggeLmrnXcl2Im8Ns2uRJQNtMcIU+l1aVjgEwHYg/8yDQ+8qfuW0dGwtp+V9e8Qst9sNZDO0z6jjzm9/E2FguYLZDId0mJpAXyzTEHE9o9YqiFtI02FfPmk8VrSwoMSmI2kFW/qTYMtf7OJplZAxnqAbb+I+sc9a3iMu7LDsQIIgauMaNohzhJrK/m5ASfeN02lpX/YsmG/4ai/wgy5mfKw9aECwasMwXNNG8gYXrUXtH68F3XcK8O6pY9Js1GUQSoaLKRExMxmpF6WB7ZYtmJlfQBBFipHTsMYIdNlCQNAVJ3IOdC3gitf/AjZaIQqzS0hFRZvWljZPZmZi/AnsVKiyXYomWiuP4/abPo5cZwW5wSaiAa04YgE/tvO7YsiZQ3xsoGuy7zK5Tx+Jw9wlb3fC0ZguAh8CLbI0nuHi9+ip9YEPfADnn3/+CClr+sQxXr5ldrTpQ2683gyVIv1vf/vbeOMb3yi63Lt5/6QCLr5uHg8CVrYVfXvWu9dysbzqqqtGegw+3gMtrzs5mnkqH8f4FI15M1y4s4nUoIobrvt7RL0NFFFDZgLpS+fBClE8OoXEvMF6SEVZJMIMKs0Ypbkd+NadDyDMzOIzn/2KNEhnn3WurCPOPvN0ZXMlBl2NyT6063Hcf//DOP/8JZx/3imoVvYhE/Rx0QU7kejHeHz3bvOP0WSSBZWyQhsmLKuLPjtjn5gJ0DXCVm7xmMRaR14QEnRa3AjBEW/aHvLoDUs4sBrjzrsfw0mnnoMzzjoHlfKGNBsMVv7612/D6WeehK1bZrEwFSGNJoLeJkK0EKTIvJpbtCZetIh5MelYZ8aFRYG2zj+MN6FFltgEHIFDGGW06ARphlbbhFWhVNJE5PatJ6BWtdB3DiZwQ+WmYTLKAZot0zWO7ivPtXEai9N/rGg5ZCAZj2tF8Is0PdZyokVFJ4b8xhqtHrJZgihOCjHGBShOT0mTRYZscStZqpqE62eedY61LId0du8KQJ530YtNuN6m630CqVwBbNkQ1MmXjD5cYYRypSIbB7UbuRk7nQhfk1pdMqg0PzQfozSacvS6JH0lE+rbIk6rMrHFECT4/cYzpP7RTn1i15mGLXx70Y6TuEoGC3usdcR1pabxkDmQTTGM3/3u3di6bYf+TFuDe++9H7fffodF0XS7uOZ1V2HneWdq4W8P6gh6Tdxz883I7T2Ee/76g1jq0YaljtZ8Fue95604tL2Avekh6sxDcqCZ74dvV9mKrMr79L6ycfRSqYharS5WisCh3eygmClpuEPxMWKiDLTSqoGWCgtziwhS5sBOsFsqTmFhfguybNv2B8ilMtJ0md2DrVfMdDQPp4zYUoJNHiQCKAIrsw2xQRYyPmP9IsX1pjcUi+ASJp5xu44MSC2ma8xg+63JSkMTYk+69Xu47b8y0JjFXKANX20mKglHYKut6BuJtrjMtJoory6j1WwIONE4tFVfw6O7v4d0SCdx6lJpP1JAZWNNRqIUtrdbNaU3ZGiazHNC/6sE25Ip2ewwY69NppqZwl2y+hbsTJ0cc1rHulSH6Q3i6P+MZPP+TX6dsZLBTyd75suA66iJLraJQ1IGJgxH+a1+EmR5DZb7+RHw5XkjeCQryJdj5Ab3Ey4daadDZkFOcKWhJvqrTXj18dXs3fuUQCaPubJr9VTWalR0URSpZc/IJcaBkdleOvEkrV28tk2/20eKQncNJvBSo0I5h45jul51zb8HikuImcGICINEaHnPtAHiM6WSaHFogJO5lK2ghURzGV/+xPuR6ywjP6ggM6hTqSg91xh0JY8JdPmBgqPhkxHB6x54VNClUXImg8exWmSMfyCA4I1P0EUxvYXIWo6WF46/UNDlf47PT3ZrZYW6hWmcYv2KSQAAIABJREFUffbZ0j29kBbb0d70j/Pf+foJUv3G6UejBXiCQL5kvIC8dQa/78XzfOzRQBdXQFYMzDmj4LNVX0U4qOGe2z6P9T0PYDakkNDoVYrpWTmNQVcCgWtl9iXopUM1kC7M4cGH96DXj/Chj3wVhVwCF19wEW75yl14xUtOxzlnnoZWrawR/XsffhzfuXsXLrhgK87ZeTyyURdxq4wLzz2TfD92P7QLCSEhWy642HGh5oJB8aoP0R1XBn4Kxn3HV2j+JE5Uy2OFAhkmGoJaDlg/QZebPGIU8ZkbH0G2GCBbmJf1QKGQwdbFWXzjlq+KzTn+pO3otpuYLYZY2lJAKd1DmGgjIIDtd9zovk27+MbVeKx6KMGzWu/UxrQZdcQom5w2QDIkmVxePlak13MlGvxZ2PL8lgV0uz1pb6M0NVNmWEhPJOlQFHxrU11j+xQ7CN6df5gMNWJtrWKCj7HdhB0m2nmYeL83CNDu8PVm5L7OicB0rohqp4PzL7xY7Fa5somZmXnn+5XGaTvPgYzO0lnrAVGXw4lBAiaO7qcjNOk/xKkyMlYClEwYsGk4+il12nbtU4DtNSVqTkjknJQlBLViZAgEM13QtnkJ0dz1yOno8bSRjZ77TfuI9spo8MG2NyejGW0sZFBkVE5x9WgTnNCFOZ0Nn9UExTH+4i/+Uudsaek47DxrJz5/4xfw3e/ei22L21BbX8PFF12AP/lf/wh9tNFNcLilg9uu/zSmD23g7r/6R5yaiNBeX8NgaQqn/fobsHHKLJ4IOqgExlCqfUPHfk3uWuA4GSy2NelnRHaKAItAiFqbteUNhEPGX6W1JtOmgTYCFL5zDyVIOv3k0+248vl8+8h5WfFaJYNFWwdOBfpNl9sgBfEEYhqeIkTW7mjGxFzjCXRMcmIbp/y3aKDb58CO5XZ64foIC/h7WButna8RMJ44B+M2Phk8s7DwbX13Nh1o6aPd2ESmkEV7cxMZWjJQm1WrMGke+/c+iZZafENEqQRa9SqWD+5Hs1F1beEBwlRPRSQ9rLzNAluDzUYNhVxGbUKCMXnbKUycrvEGpFgcSSebICvdwfQUtZINkRMsQGix4mUzvnVmh+DZ+0+TLUZ7lPVd7fteYDEGVgZW2GL0RiIToMu3/yZAlm8xWpFjn2bHZzFgnBrnuSVDR39Evk/FnnU7su2hPEHGtuTemOkq+x9eawRjxiTzWQW+NHFOO51YRSdNlGNeI8kUzjz7HDQ7XTPn1qFgVI+BLvlB0sBH7cUi2qk5LJ70UzjjwsuQys0DYR71Vs+sawj2uOYPGSZnjD0VOWm0lMP45U/+D5TiVeT7FWRoHj4BujpOCxoeA9M1muI8AmA8Gz8w+b2jgi4+HxE76WxaRPAr/86Tw2nDxx57TCBJ49V9amAsjNaDhe+3PciffeCBBySm53P5NuWPEzgdy+/2oNVHBRBgmedUXwvl9u3blWPJMV4ZcpIRcVour2t7vt/PKoRMQzbPhbmBbquMXNBBed9DuOe2G5Dvl5EZVqXronWE13QZ05VAokcNRAZNBrFSQxPmMAhyWNloot4c4OMfuwGVDeC3f/0d+If3fgQLU8Dbf+71Gmdm5VJHiM/c9AWx9299yyWKP0mhhel8hOO2LuKR7z0s52mG0CqegzeKxryY88Ybz3ryWi4m3Lh9EOloeT5s8bAj4kNU1VqVM7KBOLXwkEWMAg6stFBrJZDNz+Pg8gpOPGkJU6UsHn/sQUzNlNCKOaVUx5aZLBansxh2KoioNwsTaNBjh2HBNqDtTASt1WU9LRvpp+M9N7ouRZ7pHGZnF5DLFdUWYJssV6DpZhPZIsFXR95ltGTY2ChL10ZmjCJtjvGrtUixJw0OZWDqcupGMnG3bJPR4GtK5S2uSIaY5jnmvdCojeKxiAf0LCqgWu/ilZe+BvUmM/fYfg3QDzKYW9whB3C+1pAAi4arfWrITBDPzgA7c1G2KL+sHL2W+gN0eO3xiCcZsmy+YKMNks9FkTQZThYYmlLyc+NuYpCCXU3uuZiWiY3XXMQHDnRNMBzeXNWghPI3bVtyz+02lHEr0s98eZn92DOMxpZtmjCM2pJqvI+Dfqlz5EujiS4S+NpXvoYP/I8PoNloYce2JRw6tIrzzr0QP/uGn8V9d30HX/zS5/GJT/8zaq0NRLkk+u1N3HHTDdhe7yLxzfux76u3odCNcTDZQPfS07Hlmpfi4HQStWjMzZlRpbvWhinEMe0WskgmaGorYw21/1760pej1x4g6FE7lpL2b6o0JfArAMdhCDKuOiV8H0l52YlJcPIFMl9hitPjbdc6GmpAg4J0juJTB2XFgPl6SZzuJtk9CKCGkC1i3teylZE21KThjHGSh5bjrMbg1q5h2ZmZC6A7h0d+HahN6IOXvXnw+PFd9NrrSA67uPPbd8iOgS42jWoFM8U8Ht/9EHK8N7ttTS0TfPVjFlQEpOZ1xRbikI778pDjHUWm2lzPqNMkGxhRqE/VEcEW2RsyeModZQRSAmkykfWaJoDJRM7OzqFWr4+sScZlwhGuX8q8fC4ANt6mn61V5dc/mleP18rJncLpupymi4BekgP3VXFHzDluNxUc3yDBwYKYCRpxx/Jl1aFwWjSt0Vy/7e82ncdpZK9XI2s3LloctFSRks5k0aF/INmtRBIXXPQibNYYEUcBP18/r3qzdLBkSYKurJiuzV4RieISrnzjL6KXLCIZlTSUE0U5tTJp6q3rjgMpbQ4+peVP2d14Crfd+BHkW4eQH5TFdKUEuiCm64cFup7LXvV5GzNHay/6fEAPBvykotGQCXz2s58VK0V2hsCCbsRsExL5m4Hl8/16S1j3UTh+eo/ZjhSYU/v0P8uHjwHyIMwfV3599atfrbfJY+iPlx8Bf34fNIpjqY0yXxqCmdrmKkqUm8TruOGjf4tCoorssIr0sOG8Sqxq8pNgPE+lqRlUNusyAaWbN72XZua24t77duHWW+7A+noPb/rZq/Dxf74Z0yXgtVddqUWOTORVV78O73//57BjCbj66peg36fxX0tTgqefcrLMSO+567tYmJ1Dj9lUQUpGoiHDouU6780YJ6s0V9kp328gXx3NoLlLyY4hA5VNoM+JQWN6fCeKGzkBR4T+MEK3xynCvPRJrL6lexr2kctn0ezQk4vxGJy6SiDR70rUyZaEN15UZqBLk2e8Ca9XTq21Om1sWdqOKGvmomQHCC3ksEyw48KuWYBYTI3lsMlLh5sj7yEeDzLJzkWeU4M0ZVXsDRkLibnVNLEpPad7IovGbEE2GBa37cDKyrJ0R9KRRRm89JJXIIxysl3ghCUSjC1KYWp+mzFWspZIIpHOOW9I9bRMz6ROw7g9KUkUNUN0j6e5pCYNGYHSRy8Y6KtF0Pha2ttrcOOyTUrtRLJjrnXIP3Ox5HvVOuHaEn1GGGmk3qplaeRoaxCbBpAbIdk0tnL478wT9Cwyf7u9DrKJjKliAWNTe/wgCPDAQIVNMkRlYPl+HTQxGNAosot77rkTnQ6jsUIBFdoftOtdXHzBS1BeqeGOb3wHux7cjfu/+wDe9DNvxK/8yq9geWMFv/Rb/wH/99/+PzjhuEWEzSoKiRjtyjL2fOsOTO9bw1evfT9O7KTQDAa4b66Pn/7Pv4zVxRTWhh3lDNLjjtYi/X4SjRavkwS2LW7H9sUlzM9swbDHlixtOLIoFeal6csnskb2OQ8t0+xYy9bgjAEZa457tsSFxvN40aVfZmoOCGkK0u41dSvcc7XabWlndBwZ95PNOpBiIG5kK0SgxeegIWeXOZRsrXcldObwhlhbMSUE5DEyjAHj5CY3dYUWchLbtQT5xgYx2tUNZEo0vY2BVh133XUnOq0mohRBZ0NpEpuVskC6vPyYn8pBkXZT6410Qzo+DhR4SxqydJooNMAlIOi89Xwrml+97YIvKkZMM9lYXc/0PWN718TnBKFk/YSnjgCpHozY0eaaMLn+ed7Prle9WtYVnBYGp0mzWFlmDuOcCAnq+9h9UivPer46hhrskIGxdam8/1qz2UJ1s6qiX0MXYYS1zboSNwaDlCapk6kepqcLaNY3zem/H6LEjNLVfZib5X5MM+qBjKvpiccINV9oWVnjhlTcYq1pWSaWUHnW4y2XQTKVxqmnn6kBnGTAFi53o46AF88HS584kUE7WUC5n0cvWsS/e+fvoNlIIszMIIyKMuQ149FYhrO9FE2+Y02fphMdpDqr6Kw8hm/d+CGUsImwu4G5EsmjsqLrhiEZf7rYPxdsegHI4/mhzXM+wQtiup7v19OZ/uSTT5athGfA2CYkzcqNxaYfnvvDT04QYPGxBAFPPfUU3vSmN+k5n8+n6gUcln/zDyGYfe1rX6v37jVznt0zQ9DnqnPstmTkAx/CRTGbZaugjnTYw7B+CNf/8/tQDOqO6aKYnn5dnKDh4sbprARaAl3TKJer8nlqt9kiTmJ+fivu+PZd6PcT+Pad94OFG6etL7/8fJx22umaMr3vnkdQL8tuCJdd/lMIwwFqjTUUioyASeKM009DFKZx2623YmFmBr1OR+Z+NAck6LJ9enzljitCt+m7fxXookibug21YfzmQR0XqX73PedN5IXQ1A/RUT5M58TsRBFd4WnOOFQrkCG/UcZMV/k6zCnbxPBcqPhJvQvZXbptn3nGGcjlsqhWNrV50CYhyGawVt6QpUMhTwPUvgZNeO5mZmZFyevdjAK73Xvj5sNNjabe8ohyn6ZKwcBF3LTjAbqS1AQIM3kZiNr0I31rU5iam8cZZ50tkDe/sKiW6Wa1idltS6hvNlCYnndeSJwIpCO7gTcthi6Y1nLqJj/GjdvDdQuHt/BoqhgnyFb6c+inmuw9jipwsSvW8uJxYZtMW442C2PHeW7ZTiWY8pc89TDaiGkC3KSuKjImx2xVpaPh8AEBLdse2ui48LPt4XQ9LU6rkWULbLzd3TViGMj7fumb30A6n0G1UUYnrmNmroC1jYNIp+lf1UFykMRUfga19RYufenl2Dp9PIJBFiv71/HZT3wGm8vr+IM//AMMsyHe9O6345LXvQrveMsbcYrsMDaBZAef/bv34oqTTsOH//DPcMamxcDsWkjgZ/63/4QHkxVUI+phIszPbsXS0snIF2YECKmpKq+XMVuaQSFd1ARivx8gjApmi0LdEE1DJ3qno3tjdE48e+TvNTuedob8WuCuSRPYuA/7Q8vZhvB4SZunwHsHmthO7BIgcdCAukZ6X1m+IG1oeD5YNMmegfeXQucZxxSLCZoq5tCtbyCXVeo7Bu0mBmSiyF4ScHWb+PoXb0KzVkYhR+F/XUL35QP7kM9mkEkBOSVJ+OxE915HaQ7+PT/b9+39HxmE/K+7YTjQoPNhM7eTX3l/WgZlBz3G77GdX2/IWoZJE2QR6y0CpaSOsSY0mcfbbBh7Va+jullRsUIgxrWN95R37E+EWcTJPLLFBSwf3FTHpd3dRK22puDtbVuW0NjsyVIjbm8gn6NubgWpJJ3x7ZoZjEClZ7km2G4dfusSEA3F/QSCMItWp4fzzrsQdRYWCpzjI9piopjqQbF7zEInmUcjOYNeZhFXvP5dGAZz6CcKCMMSBj1zTGChlEgHiBkXRT0hKYNkV5P7qc4yvv4vf498bwP96gHM5QPtPTRAZmKJQOPoPvnXO/PHDLpuvvlm2UaUy2Vpsrw3FxdRj7Sf7+2w3capRbYo+cGWGv2/WD2S8fqfie16tuNA1uSSSy6xKRGni/MsIh///Jo2AoWO6Px6s4l8LoMEXdH7DfQbh3DvHV/Exv7vITPcRDRsIBwwDsGMDg10MTvKtAf0Zyrkp2xhHySQzxVx770PyEaALY1m0x7HST2eL7ZFoyCNjeU1jcnTBuLAob1Y3DqLdDqBldWDuOCC8+T5c9899ypwOSEfl4EqUBXNFNTL2t21hw6DYG7jlmDUwKdpRgzEs5KjWNhZYo0YQt+hVJtxmMDU9KzE3HSVp2s7R+azuYJE4WScBi4QWKaRPeq4BtLFEDBxanfHjiWUyxUtfBTM89ywYhSLFTBuiAJ5xqhYnp/iR5gT5yYWNQItfaiBKhl6Ok8csll8LGN0WBGTvWpTFE2Ba8hp0gza3T6CTA5bdxyPU087E6WFLTYOLpaMIugE0qVZcuzGVClzDkjmChi0u0hq+s9aVkdOAQr4cADBT48dlp/mrtaRiP2ZV6+2bj/x94x/NraEQEdaT+qJXPU9KiScSaNJV3icetoU9HgvpB4OlB9JNk0bN3VvjDwJ6XVHQTSvDbpQhAil0xig0asj1lQTT0kCB1YP4PEnH8WBQwfQ5qZOATTjUdIhNut1pLNkA3sKh6ZFA1veBNeNah3dVg+ZZB6l7Cxe/Yqr0ar0sH6oitWDZXzjy7fi3tvv1GbXTQHluIEr3/wz+J3/+KuYJxCsrKE3rGP3nd/CfL2Fr1/7fiw8voZhv4fdpT5+6//7S+Di89DKZhB3CTRCpNNFaV/aHca4JFHMFIyvigfoxfaYZJARKCdoZVyMmFkPlUZFmmcePdB0wHjUpjfQ732cjizuPPZSviuT7J1ej2sNi2uZaGojtwiaMG2DOb2OtQNTZEBcZuP+fXuxuDgvpon608LsNNChlQNZrbZaxJXlQwpxpuaKrDMnAuN2Hdk0W310aYcMR0sFtlrZcg3RrFaQlq5pUozvM0z9ETmiZTmxyY7tG/71NtzDf5OZnloagdNMTmY/EhhwkjDuCXDxPeezOayvrorlKRTzilej1yALPbnMc6qP7VHl5ZrOzkVACHjJJNZ5tcUI8fCeNTy0uwIRhUPgmjdcLBNr2pOkhgFuvvF2tWNf/pKzkMuwaK4gCpgLSQaRQHrsk+hMKhyYt3cq7ovFnSaWLdqLSWGnnX4mqElt65oeIFCGMLsMDnQlPOiaxjC/HWdccBm2n3Ex4jb9+3hPcL8kSxsriquXDNBWHqwDXYMqUp0VfOEj12IuaAL1Q8gku9ZaZvwbB0Uok6LVz7/yxzGDruuuu07RPd7qgAsmK1eF3Wo64fmYGts8CbQI1vhnMl0U67NlSer0J11If7TzyeO0c+dOTYN60CW44awjjtZe7LSJ3CNl5JmwM0avVUGYbKBf3Yev3PBhB7rqSLOVwtaNmC7eCJxg6yDiuHSTrAHZRtNWcVR/75590ijw79lsThNU/CC7wHNGgXwpV8IgjtEfsmrpYXZuCrXaJqq1isAkJ6yeevLJkRCVxoPDPvPSuD3G6NNMdIIpmSC+9Lu4GVsGm4sCcm7I3EwDTrk0iDLI2lDLRB8six6yuSegWm9IyE5hLyf2WK1nswy5ZhxHE51OA/OzM1jcuohisaTvU+NCISxBECcN+fOyQyAdHXK60ASnvMXpqRRm0tLAbJQ3xSQxroYxNPVmR1Ud42wCtvHIXg2YV2hTeTSczWaLorl5/qipYkYjDUSPO/FkFLZuHwd5E0FIY6UkYruskhEwzJrYnSwDhfz0wJF3EvEdnabNDNP2Wj+CPrmljrPTxvq5I1u9z34VGxymvsWzJ5N8u2sZekd0Lfj2vFwjuMdwA681akgz9knslzlYEwxzEoltyXKtrMo+HrhJUjddRfaT15ha605vRLC0XqGx6FNYK68prirIUGrLhbyvsOeUxsrZmm25iWxrb3IQhQwZRcQ2rZhDOsggNQgRIothO4XN1Qae2LUXD979MKYLc2jXWthSnLIWaj6LaLqAk885E+/+hX+PeU751ctIFFPYddstOKs0hU/88Z8h/M5uzGYiHJoa4i1/9ifAS16Gwey8NiCymYlUVm1Drp1qC7EwYNtEbS6eT7aeeQ2x9UrwYdNfY9DlXYeMrRy7lY8BltFZttGztS15otZp01x6x3Oz4LABD7XIe2z/mO6LLCB/PwOxGW8jwoMPpj2D7rw+0G0pp7VZWUcuEyi3sljISaT+1a98SS18itiL+YxE2dIRUdcYchLb9FxdtnlDejLZ7+EEodcdNWs1TBXy5sPmtvjRKKD/++jrJNs18fCJmb+jrdU//H+3rAuTIzp2WfeSO5jDhNZlitkZ51UtVzA3PYPHHnsU7aaZmtIgtxu30aa9ktq8pstSu1eWNabxM6bZ1lGtXf0hOoM07tp1AMtl4NVXXI1PX/8FDZO/6ecuV1TbLV+7C9V1ecDiP/7qpRj21hAmN+iUhYDG0EoON3GtN3z1U6ce8vPNUXNK0MXhHRtISmFhyzaUZmbRZHCqvkvQJdWX1rA4kUYnmUM5zqAfbUFu/hT89Ovehm6cRiosIZViqzOFPjXkYRp9MV3UZw4QJmKEg02kumu44YN/ialkDcVEA2hvIpO2lutGpYrp2ZlRW/mHf26f+xmPGXTdddddAlhkqryvlipRFwl0tDfDBZgifLYjvaM9gQYd733b7WjP8ZP87+yv79ixQ9YbvsXqNSoEr8/fXh3KIVl6Ok6BqZ9Pyr+KYFADEjXc/NG/QYY+JUOCrrYDXbxJDHQxBoJ2E3QgFl0ssXsSGWoxOl088fgTqpDoS8QQTy7ECwvzYjb79C9i3E43Rq6QVbuOuW9alOkzgRR27jwbG+sbWF9bUWuALu/swwfSAsXoqb1mTJd1Gw8H6TLn1XOZiS7BymhKFmlEiSKGMalil1+ogRh6YtHl27QnFLrqRubxTEeYnZtHqTTlKPeOGC6+XgIfsmPUGaWjnCweJIYf0CepK5BEvRYDrOlZVSgyADohYTztExjGTCai2emJvk6GWXQYxlyYRiY/LZ1ZsxMjZnBzOiuvrpddcpk2UoYPy+LBCcIVEE2gR1fxNINtU+hS0J1gjiXd6qkhGyI54Kh/UsBbYIbsKD2L4p7Og/ZQa0QfgWeNEXjmyL5B3Yk+03PeXmy9JXusqE3XMf4x99yaRnQLs9zWudhby4nAWOd2aGDKgLUxU8oV5LUx4GZPHoeu+atq4ZKl4rklONq/72m0mjUJf3nogiiQs7t0esEQUZ4muV3E/ORUKPUfIhsJzA2KUm2mLE155LEAtGgYDEJkwjxSgwj1chuFcArJfoRtc0v48k1fRSFTwslLJ2L7wgJOPekUHHfiCah32qh3O5gm489c0WEXQTFAXNtA2GoCT+zHdW98F7ZnIqwGLTydi/C7n7wJWDyeAXmMpUc/xfab5dFFZCzIVJC10+Vh9hkE6bw2LOjZ2uv2MWFa6U6GG18YO4mPnMptIJUtVmWCO+d+r8sZpS4wHkfh4ExoaGuwgBu5FoJ+jH6vLY88jet329jkeeo0kGbAPWI0qxt48P7vIkwMUK2sif3atmUeteomQtIOjNGhWH5IhpnaSeqjunT5lQSBmiyFs3fbiNiyZCICw9b7Pe070kIeZtc+CfwnwJiuz8NFOD6g+RhUPce09UjdJpZr8p6bsHsQnknI5T5utfHo7keQjSJUy2UNrtAotzsgc8v2IgsX+rSx+2EuAmSiLMbH5ATSxapgs1Z7L5FHP7eE7rCE3Y8exAMP7UJpLoeLXvJT+OSnvoydZx2Hx3Y9LQnJ7/7ONWhuPoV0YhXhsIEcmXiuqX1viXEEo+iGW8yYl9ensVzdmCxohHSUxXEnnoQGTdETFv5joIv5iBTch+gksqj1s2gMC+gGc/i5d/4mesMcUtE0EkkSBEwRYB0aCXR1WazQMCjRQzisIdlZxcN3fAFrT96HbH8TcW0FxRxzfRPYKFdQmpr6sfiAHjPoIkC48cYbFeHjxeIET2RCSEMfTdPFjYJtSQrwPTtGAPfVr34V73znO0cbyTFd3f+Gf5jvny3GSy+91BYRxazYeD2HDLyn17O/BQtcNYDhRMf0S0Ebw/Y60F7BFz79jwJdHJllHFCKG5mmTMxmgLluYohYY7gpLU468ZO6gV0PfU9fG/Wa5VypNWhmeVwQshFtPlZ1rnP5nI0I0wIhydDPBi644EK1Jx579BHkchGajbKc3gW6Bj3Rwt6eblwdjep2M3GkLQGrNhlBciGxSapslMdAhbUBSOpKIvpcuU2BGzl9lmjQx9ao8r+kL6K2oafn9W0RTfdQIM6JuiFjaxiky40uRK5QcqxVjEKRN3xKAC2dCdHmBpNOu5ZQT8MIc1u2IcraZGSzO9B0INuDpZkFgTJNG8pwMEIyQUf7sXDWj3PLkd15enGCUsJ8jesz2oVaSbZpu+a35M69VbKcHuP7tMxGnltjNfgx4cUzmhc7YqLqsAttzIhNftvvcWRMUz2yq86d1G1s2kgcoPOvg6wTW9mytORGOuTwQFftZUWw0Pqk3RLz1aK2h69Vmv4+qMuiY3udo/su05LTenTvZxuKTJf8nOgZ5UKfE2FCzFar21QLhgU2AaYPjNaUp8teDJxhLacCqfmbmdqC8loNQSKDKJlDv5NAlMgCcQqvffXrmCOCKJVBOsmwdjIw1KY5gXkuj1a1DrS6KE7l0Ux2EDcrmGJRsOsx/ONbfxlnFAuo9TaxWsjjF97/UeCEUwCyeQRBvMY1MjhAxCJKQwUmuGYrh2yoGaFaS3u8aXuuZFy0TCrsDHU5kf3oamCMlue8VHKNPjlJxqPfadQQ5TLoVjeRzjDHiwp5MxhdObBPRqL8FjeyWrWCfXueQL2yjjDJ9iOLMjJWDG4O0Os0EdHNPQlsVjZQKhYkv6zXqyp8qNcz7RGBAmRhIOuQPr2yWmI8m/WaGEBqx5ivyIJo0kRkfJ1Osl+q5p6xhJqW8YUVGD+KLcSbLh8Junzxqa+DobJTB90Yq4cO6RizHcFWYzJFexw3Ac61TppXSycgE8xPrhMcAjK/O9NW8iZRay5VxMFqGun8Dnzjm/di74FlvPxVL8HWpUU88NAD2HnmubjuQ59F3AT+029eg15rP3LBOpJ9DmbxRrPJc93+z5hAtSPG4Rsa7FK1xUK20ewooLvTiXH2eeeh2mXiB7svKjkEwvl8tP2hmD4OplDuhIjDWbzh7b+GQbKEZMQuIrG2AAAgAElEQVTge0aesWLnZHYkfWtXr4dMVx/hsI5Edx1oHsSt138I6bgs0FXKBchnQ6XEUCPKPW8kIv1RnORnec5jBl0ETNdeey2uvvpqiV3J3NCtnj3m52+N2ashQCPQIMAg0+OnJHfv3i3j0KO1J/+VjtOP7Nd4du/KK6/UsSBbyE3Tt1qfX9PG3ZttKRrEcbSfouQO8tkkEv0a0FnFjR97nwNdzJ+yDMZRi1FVrsXW8MZk7p13VFaOXD6HXd97UBVmr9uWeJXRFqo+VWlmLBKEixcNAVn58O8MFknaTbHz7PPEztx3/70oFjOoVteQTg9AssYm9Eg5m7D68A9bDNVK8AwOWS56JvX6Aupzs7Pyh1FVxwo8DJUfqCkpegpRQ5akgJOg1HyvveOPFjTaV3AiTm7vXN8suFif1CCQSO/2EGYK6LInmCK1HaFS5Q2bxc5zzhH7wvYYgVQn7skLbNv245EqTMuvFWRNUmn3fJxUNNkoqZkUv88JQnlYTTgW+ZgNNz3mF2W9B7neO+0Y38TA/G1o0kpPK43CKwHAJoMNtNvEmOe8fDCrTbDy2E8mAoyF117+Y79//H3/N9loEvBpP7ffYdU7aX5zVe9Qc8gWIN2rYsYQGaCv1CuKHyILJRPQQV8arWptU+JgTh86b1exKGRQuenzuSmg58ZL/Ze3eODEo7ZfvnHfxhzQz4dTogRFPrHAAU8XycIYkHTKJjmBEL04gVxmGs1qF2eddi4yQQ6dRox0Kot8Oo8Tth+PfJBz8TI20UnLj0HMCJmhdI6S6cRDDFIJVFMd9OMGprsdpA4u4/1vfBtOpuHqxgH0t23FG/7hg8DJp4BjwR3iGQe6Emxl8xXJ5Zx1RR90x+e1mmJoONs7mgbLOtBhZ2l8FY2vdp37iVBl03E581E/+euikhJitvrgV8VadRjZBey67x4BJg7CcONnu+uRh7+HxJBtLYZjOw8rlzXISWA6tueYP9huIEgQhA0xpIFpknFBNmlK4G2MHRlH81ziyyVzzeKKQIx+b9SCFQtFse0symk4zTWHAFUg9bCPw6/V51q8BblU8Dy/BOZHtfjrLHhia8IAWEuTJ44VkUUgkUAmDPH4o4+ImeX3OIA7cKDLg0rrtPJ823NoaIafOiQsbuzTnBLziINtSGW2YrM2wIc/9jkU50Nc8dorUCgVUK+38cmP3YBkD/jlX7gKyf4KilEFybiCgOCfr4OpIn59OGyAwY4azxFzZpl0QbDFLgETLjY3q3jRSy/Ber2qTocBfpsmtb+l0GNBmp7GWhMIp5ZwxevfgWEwDUQz6A0jJFNZDLos4gx08f5Q8c30k2EDibgM9Mr43Pv/CosFINEpI9FvICJYjWno/GMEXd4GwgvfJ53leeC8NstP0x2ZD/jRj35U+h0u8vxku5BASplvR8kPJKigMJtfPdPFaTFOLtJKgUCOwIv/7luQBHP8M3+Pb6n8qG6MH/XzqioJAnmgnX766Xqf3kbDG80+92vgJkwjTa62Ns3E45EO1MiSZ9be+2/F0498B831pzCTBbKMs2g1dBOKEXGGlPISlp+PcWCk8Qmunnr8MVTK69i6ZR5tCjWVM8b8NWPkNBmTCmT+2aJwO7Cg434/hXZngPPPvxBhGOG7d9+lGCB6XTKYNJM1kSitHJpNmoqSJk4JTDH/j543ZKN4A9KygcL1bdu3Ix2mdcPOzs1pM6BmRyPprP4ia/2RumYLhlT2zOwc9h04JMNS+mcxwoatQT4nWTC2cjK6XsnEDBSwTMPOTjxEljE3cR/FqTnMb9mGuS1bFWdTrZlObNuJJ0mnZe0NGodyVJ6CYp83x56XmYnKe0ntQ4u60RqoEnHsGO3H6UfmoQnmD3q9jhmKeqNUp3azjWzIe61nBqM+XueI9r40cc6bh+eZVTFZE2ZB2muwvcdrezyA4uCE2nxa1CwflQMMnbjt9CNsv3ZdqIBNqBn7MhCg4s/e+8A9iHJ04++j0WQ6QwG1Rl1Zg81WXUwUz59ayMzNo8GtY7T4M8yk5OM1Di+3fk5BBUoXYCFAdkQWEw6samNh6DOZW7JxzgGfx0ZFBYF4HKtApBaFpqLz84uYKhLEs+HIoY8AS9uOZwNbm1aohEJ5nCDNY6JW9FCtaAJ7PrfarVz3qbHjoEqQwHKXpow9bKFx5xNP4NrXvwlLzSZmem3UOY15xZV4zZ/8CTCVRyeXQStIaworzWGWII0k2UCaCFs+s65ZDgyE0rOQ3WNxYy7wjAvSdkVHEOrjui0FzzO6RlNa2hR7GPZi6eY4+s8dtVuvIp3PqY05bDfx0IP3o0N39qRtYIO4g4P79kqLSRE7W40qwKoV5DPW/tMdwFuATKuuIz6ua3+W0S3ZK/s33ewup48WHmyLEXRpMtkPD5FIUZCyrY++A0CpAVl1mfAyW5P6zWedQDuS2Rq5jE4sp17z9mMGXSPQN2bdPOjSZCjv614P06UC7rvnbk1ccm1mdixSZIaM3ZLhsC/YRrjT515OvFfHrPeRxUOPbaDWinDW2S/C+//pZmw5PoHXv+lnZNzQ7Q5w3Yc+r2zd33vP69Cp7UU2WJeXYZHrJ6e9VaAa0+3/Gx9gW98UQxZlNTXIISTqJRkXls7lsf3EE6wo5nVOUTt9wLROBehzgnGQRrkJTG07DdnZE3DhZddgmCygiyz6gwCZgF0V2gNZsrALh0KANkDiobGM6//pbzCfG0hig05FiSkMpc+zbcti+ii68x82Bkhcf/31QwVcul886cOlnvBEeLU3PZ10kWdr7Prrr8eLXvQi7N27V4afZGt4Y/CTbcbn+zD3XhPSew0TQQfF9Mxj5GQkXxMnyQjE+Jq8WSt/1/drvvrDPoDH+nx8/TwG3AAuu+wyDQ/42CDtg897QbDVwNYK930yM8bkSEsyILCqYbi5B7d/+ZOoLj+K+XwCxTAhl2aKT6kD6KnC987AY4M7b3SXDUM8cN89mJ4qSAg7M1UUBdxTiKltvNLlmwxXQu9Eig7rGQwTIcIwix07jsPBgwdQLq8hTLO110AQmuaAuwl9kvgkFIPOzM6g0WzhxBNPEqMVytclENBii5AMExksMlqV2ibiFPO0GGVEWQzBE8XoRfX72SbsUvfEzStpVhH0PiIo43Hi5Foqk1WlXK83MT03h3PPvxCFqRnUGm2xhxzdzxWnkS/OAGlz++7KVoJC+AipqOBMU23hHgliVa0aIzX+3qRY1kCO/HWeUaVPfsOia8Yfrq7UF25m9Jkybx7lrLl2iy2+xnppEfNPw9aCCzu360Y75MikWnDJsSL2575YNDpAEzDx4Xk67HfaCKIUOoMmhvRKQwKVWhl79j6FSrXsBiWHCDOhhO2lmZIAVqPVwPTMtFqJ1GcxpJbsl7Ike9ShJRH3bYqRAIuvn20k3hPkqsiAcLMtTZVsnQnSMnBU0HfMNgXbVyGigO2/NLotmi4m0e8OkBgkMTs1ix3blzAzNWNDPL1YQyL5bFEZgwxQHvYNZoWptBZ1hf26HEe7L5xBpEbm2Sq1c0/WL0nHVQ12pNBPAfUUUCmv4QRO7B08iJWPfwJf++u/xqlBEnvLG3h66Tj85t++F8FpJ2IwN4OnaVKZySE/DFEgE0pxOVmnjMUVtZiTOkwiT7BMuRejVdKc2jT7GNW4wx5ajU2EDM6OWeAEZiIbtzAYUE7grqZ+B9+57cvSXTFAndoqitj3PvUEsulAAnYCrtQoG4/Hl+faygZ+X47oLkLGcPszWSZ/Z4zVS89yPTvQ73Vpo0ccofE8bEPn60iQmTtKPu9zTuD+/9y9ebStZ1ntOdda3+q73Z7+nOQkJy0kBAiRARERFBUU4V4RBS3boegor2UN9a9bpXVv1RhXdChY16auBeNibyGIpYhBBLHBjhAQ0pH2JDnN7lffNzV+z/O9a629z0lIww3eWhk7e5+9V/t97/e+853PfOZcEK0/14n8WTzema7F8n4Af84em7qRvGPihHodVYpFm4s53gCGXq9ljQqALjt88UGbadRC+XRBnL9oOj2ZZlVrpfShP31MR49H2m2MdOsrb9SxK46pztw6mOqjH/m0abp+9IderX7rCVUKbU36e8qn0uq0e4poSrLIovjsxh8heBi7Kz/ebWmbzzEWZr1jU01l4NSZa6yZw0T5wWvOTKH5Sqk/pTOxqHT1mDYaU73xbT8kFQ9pkioZ6DLTbcsSdkNeNntscrCfkLoa7Dymv/noH6m3/ahKUU/pcUOrpUid5rZ5uVl1YyGW6lmcxmf8EANdlmNkcTLdGagJ/4ZNYqcBEAqgBwDEY5gk+d1nP/tZXXHFFVYnpbQIC8XjAWRMlk91C5qmwJIBqABTaLx4XpzpYbtwbIdhC1qxANC+lGbsGR+R5/kBoUuRl6VxAEDLZ+TYLVpHXP5tMdk46BpjBmosChcfui1if5pS63Hd8Uf/VYnuhkrJvioZ8t/qtuOE7RmwSBj9HKsbbEMcp38Z8zXVww8+YGJO4jOY4BAvQ/uXKyV1em0DD1EmbaU62CKMHYdjAEfOPKKuu+5GWxgefOA+s5YoV/Lq95v2rimJra8fMpsG2DLMQfEGWl0/pHqjZZ2EaMT4QkeFnor7AASIoMktl0wJgFM6dhfLy4esJbndgYmIlM2WFEU58+vCYb1Uqmpre1elclWvfs1r1Z9KuWLJSpjsmLLLKwYAx4ORUsWKFDIDbXe4YFBqcRVQ4JkZ6PJJb0FbA5sY+9h4e7qvLPONufvKzNeVsNTMVSqLUM7HwH6QxkRGR6YxXDZx+W4XFgtQgnYC9pSGAjOtjMGXgZzxQO1u3bRPdO+5/ouyLwyjl59gVZq9ppX2jJWgw3jY1913362L2+dFExGgK20RImPzByLKCMYKDA7IKpYLVi6kdAhYohy7u7drXbAmosYlOraYKdKNhtFssJxBVE45rtW2eYHPgIiez+NAa2wRQ7BvSfzE2URwGPDxGSf19V/7OqWVsVIvDgWZKKsCTRJEKCEyZuI1ttc7evGRIsLJnituaggLoIEti32xR3jjCRYgdlVQ0oB4MEGKjftxMqm9wdCuoSoasp0t6dFH9J+/4616aaGoVn+gRyor+qH/85elG66SjqzpsUZDhcqKSjTl9ydKDlg8xlIho6llzAGCEirYZ4Lt6Wtj45wOHVozpolUikwpJw3atiBrOrCmgs72Rd1//xe0uXHeYrjQYI16LU26bMBoHkibtqpSKhnjlc+m1YVdnAUSx3qvmeu4e1xFADIDXQE8hBHr5ftQ5JxfGUH3Hl8NB/ccYYR7/f+y0978IWajGYOuxfsefFzY7ISnWwA38TX5PE/78ZXsTQx+m7Nc4XPbnDF1e4x+p6NSPqcH7r/PmgoqxYJ1LXr02Rx0zo9+mGf8eeeeeXMd23SaVn+cUbcfKZdfVQ/mKjUw65Sl1SUrtQ+6kXY2t3X1lYfUqD2m5cpQKZqv8N0auMs8MjFrhEFPbAy7d4/jg9VsUZEq2SekI5xXLxVKWltb18rauuXGArpgOS2zMU4GMKkMTxzlNU4W1JkWTNv1ZsT02RUpv6ppKu+gy4DTrMAaG97CyvekQV21x+/Vp//6z1RKdTRqXNBqQeo1tpwRTkMOhI7f52cUJD784Q/bGA6ZgAAsANViFA3AiYkbp3kmx/Pnz9t3SmJM8ICED3zgA7r55puNrQpaLoAUIOqpbqEcCeDjNYKmCWB31113ma4LMAcICfYSPGdwwP9SjvfPz2F89q/CAsNn55i9/vWv90XPjCLdnT44PT856KK8SKOtgy52vr4L7VgHx7j1mP7s/e9RbrynaFjTUjah6aBjTryArt4A/sD28geAl5MV+WxGX7z/PpuAMV+tlkvqdtuxW3tS5WpFtfqeGq2mMRHU8OniWzt0TIcPn1AqhadPwsT0d332TjOdvOGGM9b1VK4Qkty1xb4Tl/ywOaCzhOfo9AZaXz9i3lV8AYrQgREtwcUd5QvabNS1fvSY6aO2tvZUqa5qa7OmVLqgI0dO6uLFbX3rt36bIkqLm9vGWgGkeq22ga0RC3a54hQzhlp0j5GJSO5fAcYMzRhlPbrFYMx8kQb0UXrMFaszGGTT20yL4VMnC+E8ruhgA5VNTfsmzTB1zMBWmJTnW/858GKmSeIdhseVu1HDYgWuwfeeDggGsQeZsdXk4tmCONRg3DJBrjVS0N9HRxo6oggziJQavabuve8eXdi4YG7O5NuVyiUzjAVsVdZLqrf2DCShkQBEm8ZtPFSj1bDmCt4mgIvycTVmqJgzTG9GKS1uDAiZflYuM3sOVE3+mTrtjk3elPh88yezMCFfcGVpVcePHtexw8fs52wCdirpNlDdsXLpvPJRXhH/JSkHpq1Wh2ZoiG4p9i6C+fWWEvIWYXP9M/myZbzE/GvmLZeyEN2xdWDhkA7QcX0YgOzRC5u68sQh9XcaylMOeuxh/er3fI9uHE/U2mvqfL6sH/rQH0mFhDorZfUqZU1SGZUmkaYt5sScO7TnybjB1Xso03vR4NdpKlVJadLeVZLyYI86TFGjjXP68If/2CJuYLwq5ZyFvLNpgunKZRGsS+N+W6OOlwjxGkPMjh8UI4iGGcq366vLM2ZvbgvgxwMAGlEmtGE2B11zNZmHNbvh5/6/u2sFG4S4ieQAm2uL76zcvTj7LaI0B10BAM/By0EQE7qi9wOzRZjz7GfwZ//I0L04B6SBJgrbMz/Oafwb+33lc1ltnD+nvd1tY7rIRvTNUcCnc5bxSVmvsJGILUmjbFnpTEVb2y6ZmCT7BrrS2ZQuXtjV+sqV1qgzHjHn72qpght925hjNqHl6rKVeq3Jx8rtTqOyoSERolQq68TJk+7tRlNAviBSPbqdrl3PnV7XNosO25OGO5gPXAqRslSNWnukxjCtTqKkb3rHT2vcSSpZPqxxMm+WNVQUbFTYYTNnRJvNpIE6O+dUyAz0od/+dR0uTTXYe0zVzFAaNFTCKgkN8vMNuu64444pQIfbIuMVyl7BHwlwBDjgPkGzxcQLWGAH+sEPflC33nrrPsAQLCSealhykFkIYMfQ8wDwmJABXQ899JDe+MY3GvgAzPGd92Gu1mnvQAgRQs9+6H/lH8lx4jjedtttVlJdBFtPHXht/W3ut7MPdFEmJHC3qcRgU3//0ferv/OwEr0dFVNDJcd9ZcwnKaUB/i2z9vJ4R2TAwXdKLKJbm5u6cP6cXeiUsgg/RZNhWWOdji3iy6vLOnL8iOlvMGpttnrm10kW4WAw1urKmgmlsacoFrI6f/5xpdLYKmSUiPBcaqlaXTbWADPTTJ7OJGm31lSxsqS9WtM0Vdg4oKlCq1VrthUVy9a5iZ4slyvrNa95nSKA0ACdA6G7pNyn1e/6ccqVyrbQAxLS7MAQJHP8oMeYRsyDC8f6vi285Kjxb0CYJ4XEcMiYLhnDs7gMLAIvu7eV+Zw9DLd4bojJcBd/Xq67aqEm6GvUgh+R67+wt8gbA0hnW8jKQ7zOv02APuia5o2SHeU6FnGMDXuTrtqdhvLFlLq9lnZ2d7WxeVE7uztmgUGZj/If3Z3oqYqlvJUdg9aKlv3V9VXt1LcMYBmQI5bHoo988mQy5XeMbzZUsJ0w2Gh1mDOYhHutvqqlqrPp/aGBc74Djvh9vdbQkcNHNcRqgxgnnPdX13T99TdY5yabDICStcXbtM2nAy7yf7q3plYmpMSIr5xpB9F4WfmCRSJ0jnpos2vm4mNtesu4yWN2jhbPFc8Zmwyn3GMogwbPtt2U/CJ1+xMbi0UWo70dqbmjf/+6r9PtxYqKY2lLkd744/+joq95maZrZY0Ordo5TXa6louqZt0ZqyrM4UjNVoMVTaVxyuJvOp0NfepTn7AGCusCHPR0+NCaAawsgYNYZWAIm5yaxxUQnGYb02QmJqoU0uYCzyYCbRUNMrbhNvkBXejduJzoC1qM4x1CxSXXxczUGYCIWa4Zg4POLmCKGUoIhqCLYGjR2uFgGXLOBPtT8O/YKmaOPBZYo0B/BHi1H2b5v75EafK/6fLg2kc7ZnFm6AJ6mF3z6GzRdhVzObVbDT326KPKZpDj+LU2nzv8+Mw2bPF7nzPr888fRPZ7jabyhapSqZJSmIyOWxqMOub5WCquaGdroKWldQ2GVK8oVXONdpRM5FQqlE2PzbPSUU1CR4Uc5nJJEUbSZDvC0JVKBrIwmMboGD0pGyZ0aRnCE7nmTB6Bl5dLJCZDN1QGeGVKy6br6kVV3fTK12vpqps1iioSfl0wvrFGzT+um626d91AvfqGctFAv/1//YJOLKeUGeyokGhr2t01410Kka61ff5uVl5kYbDOryyizImBHjPni3VWAJ6gzWLyZLEm7Prxxx+fpaoHDReALICtYHj6VB8ngLoQbr3YuQejdt111+nKK6+chUQHx3u+B4bo+TtcX/5XCgspx4HS7Etf+tLZi8wz5Z7sdRdBV9o0TL5jYA/SV2baRGmjrfv+Ufd/5uNK9neUHrUJEDFtBt1JE/NFCpOelxkX6ehBr2/mfE888bj56FDaAUBUKmWtrR2yC7bNzgX/LbOZitvy4+48yiwEQecy5BEC2DommsSjp7y0oq16x6wUKCXmCiULQsVYFNdtACGas6uuuV7bew3zt4Jyri4t66te+SqudFtEE9m8dY8BkrKlqlVjrCswWzAn79AGZ2VYOoFQ85Mihn4m7TmJ5tMUT1+mo6ODClPBkUcMhby1UL4zKMXFnYwNDvdN+g5anQBYNKuMz+Msdocp18t4lwdd7p80m0xC0Kzd23ms/sjNBC32BgG6BYmjc0PLNdVea9eE7iNon6QburJwX7h4XptbG66rijv+rMuPDjlgaArSDyH/xCwcSpWis2Bx1E6745skrlfKAizUTJZIAQCpwd6DxgfmA+QBTLrEv9D6zxHqtfsqpgHBSWOVYJqWKsvKpIizQgSf1MrSiq664ioLffYEAt8YUCbc3dvT2vK665msRAHQ9nOVTsHmpNRoNA04ZdPZOH7IyyuWV8fXyIPFg02LHVkDtLGechYd5E6hi8uaCefjC64XwbgM42uL+7GYEHESqVfv2WZEuzvS9jn94X/835T+l7t1KBFpq9VUo5rXd73n3dK1pzTOpUxnONza03BvT4luS1FmqlFxqu3Wth45+7Cau7sqY1vBtTZtaTTqmr3CsN9XwVIpptrauKiV5arlRzbrNQ2x10gTcE0H8NBAGgkWPHY8GqjT7RoQ5voGQLMJ4d+UlOe3S2jXheMRlEQBGM3ZmkUgMX8u7scCO+8eDLjDh7w/Dxmp88V0zuGG380tM8IzLwCsfR2BiyxSeG+uzzvo3/Xln+Wfav6ee6wdFBX4gIvBbULKE7Wkqe695wvKsKkxvXXs7RfPIXPAFUZqDJTj+Wmu9/K9gZk5RDmViquWAFNZogM8afN0Qlk1Gw6+soWMBkPm5r5tsorFVbtWV6sVs2xhg0WTB5sgvrPJoyMZPS7XI41QgCjYOpsbkELQIDKi0oHengaapGlyu52O2o2Geh08KDM6c/3Nak+zqo9yqquiN3z/v1NnkFa6sKZUsqAEjq6zmzPSeMdxPWqEKequ/uT971Fh2lBxWlcJ4/DWpm020vnS8w+6PvjBD06DVQPidRinUL4LnYGcDMwwYWOCfxT3ASQEL67AyISga+4bbA+eahAHiwieB+aK98JjsZwAwD344IN63eteZwOMXTRCcwBgKH/+915eZOIPHYssWG9+85tnXWpfOntxruki0iGALq6/KMEC0FKivyF1zuvjf/ybFnyd7NdVyiSsJZzul0nKaXy/wEPt38X1ofNreWlZ999/v7FwtIa7iSvnA+dsduCEB3sXzdjtFu3CoyTHopNOYbQ6UqlYUr/Xs7iKpWpZnYHUm5aVyi2p3mjqqquvNX8sHNyxWaAdfqyUrr72RuWXV+13g27f3LgL5artmFKEotO1OWThz6jXp7upYAJJig8t3MXZKAAKMIPFPZvainVLwYJk7b3x8UPYLQsSEwQBsJVieZ50E+uLbMG2BX6obJ6Dx8IUT/bxyuFTHq8T8tTmai9rdoiBrgvpLzVunM8h8SIWb1cXxztajka3buzVcNI3C4Zmu6ZMPuJQqT/q6gv3fU7DaV/Dcc/ODRKIlPlZAVQQX8NQES3jjvFuLBuXGdH2FHMGuigZ8h22Ct0V0SMAUsp2Y6KKorT5AuEDxHdAj5vYehdhLptXbbdm13Q+V1C9Vtc1V12ncZeQcYCbVC0v6dTxU6oWlhz0jJOKEmnlknSlEl6cVZpyqjGo2Tiexj2H7FqxWm68XMenYw4k40Xc+wYMDNtyRYyICbK9mYDjy2MAG7Cb6AfnmXgs0QEkYJchpeNT380MKeIq63tnt12dpDXpoxNLy1xyMW3dPSedfUS/844fU7XV1PJyQecmbX37L/yv6p1cU62YUb3b0fFiRfd/+p80rG9rkuhqVJqql+iphQZvMtYy/ZQ0ARRI8eiYhQYrHl3H5J06QHW7AfPdcwRj90Gc7TmmQyUzsA2c265lsBoorlTVtPDjlF0jXrqZb86CIN6yQ22MB0ATc+YLuq+5Hi4GAbH8wc8SDRQcd95dSJ3AfiYuX6L1I+T6EpbRrxl7/YX35dfM3Fx0rpM6CLjijWUszPhKgq7g4B7eq38yf398RxPq1ihSJpVSIZ/Tv3z2LivB+dQRxmN45H5gutjYMNtQx5OLmVJHSdUaLS1XDml7a0PXX39S9ca2bcgz6bKSovKS04krTqozaCqRJi4Ls96i6T07ezBdbD4RSCXdwNd+9gsN5pruduw+eC+UrAMAazf3NOjVDCDBNgG8GAvMr2O6g4k/yuZUXj6kw1dcpwvNieqJql7//f9O/XFeUWFdqBs1hcENtzi30+oXIzVrG2bm+tAX/kGbj3xO0+bjWop6KiW7mo5ZS1ImA3g+b4l3v/vdU+OyjaIAACAASURBVEAOgAaqcDGSx7qJUugwqjNgEMqOTHI8JuSpURbkfgAndw73v4cQbH4OXZIwVCzg3NdcqYfDfY/lNQBvACyClfEAg4ULzxFKjP9/8PBid06JlGMA0Hzb2942KyOFFuAnHxCB6WLZTxtAsakNQW9ipGjaUb/xhPLprj70X9+l5dxAuUlT6XFLuQifFVq96Wybm3MClOwrOKeMZQ7uu7t7Bl64iEyfYZoL+kTcKsEa5OJqgVXVrXyD4SiWBJFaTXRrgJ+0XUjHjh81g7tphggU8gGTOnPd9RKAi4uABQO7BRYslgwE7TGAsTgbF6/ZpAF75dYbaSsL0prM5/I9pL9Xuw/Lp3XGwBAADnhuPi/sSKzaQcCNfxddhwT7xrEoXk2ZmlUAz2GhzfgqUcbBDoASpYX9YsrJ+45jV2KvLRYwZ9rcjM/zz0Krv08ZdAoiYoeNcnd2do1oI/Cy8ticTr+tnZ1tdbodC3HuTToWBcK/L25csGicZDqhRGqi/rBrHYbThD+ntZajvDOGzj2myPMzpi/p3aPc8F8L6xf38w5hSrikF2SUzQPEesbypEdJ5dM5e2wmylgr+HAwMrEsESYAOgAYky5dqpQGGSiwXjdf/yKl6BK0BD3HBMkEZTlfcCgPAhcipY2xzNMePklo2CEDzo0z0VKRs0h3JdoSyqo49nO2rWQ5HFjpI2Q/krJgwfKWA8qA5bsLgQEsnJMsTQCwiHRoGptKxJR3Sblmla5sOidzUt+Gt4GDKGL3PnDFPtv3wUiTZtfEuqo3pVpN2tpQ62//Tn/9X96rNfyqsiPVsyO99G1v1GYpodZKTjvDpg4fWtVD99+tE4dXrNt3nByaIB52NcP4A0/Z/MtYQlM/tOveImBi53ELb5+6Zo7PSoYfI83ihSzrkg3SyNhObFTYmFCmL5TKlv1IcwElp5kY3gblwmxk2a2xdUbS/crMP4wNCWDPDiwlZl+Dbc6APUZ/GBeDeY9sgjhXlhkYm0LDuAEE19ZWTQtIp7Qx5cO+CiW6lJGZ+DW6/03FwCsM4MXvs46VOWPnTNezXHIXq5/P6il8sxXUbotMV+CpAF22JhuT7F2Ln/+Xf7G5wBgjtK4WkeYNNI6t2fCGOdEZaO9Ehlzi87oFU75YUCKiQ3iqYr6iVrOh4yfW1eshA6E5h8YbGpuGpt1tdZqaJGC78T/k+pPJVPwYBmtd45n8nNjl5ecHP0U2AORwOsuF7QUbErdEoZJu1z/ZtbFtkROeSXUGU91029fooYstpdev1le/6bs0zayoNy1YA4BtcC45F97ZOuo3lBq3NG5v6B8+/kdqnr9Xq7mBKum+MsmJOn3mxedZSP8zP/Mz0wCk2IUCggBbvoh5iOlzucHeBHYqlCYBW7wW+g6+cx9E+oAOXhvzuyC0veeee6yrL9gqmFYk7mz60t19z+WdPz+PDceZCwYw+trXvtaOiU0dse/KU4EuupeMUGWHgJDe9kQOmSL1rb03SrT04F2f0L13flynD2W19fjdOrSU0QQB/4SFLDa4i3cb7DqsAQzmK8rEDJozR0zENjkAfCLS4MfqWN5a0nIDMQ+lg3FIeS+V1Y0vvMU0VWNKSOYcH1mI9vLqqnKVQ1KioqnV5RfKAjMVCcDAxdSX7mBd08Gi6zFCl5LzYQJ68uMH0KAj0iNpzHZhQWgaxFp4AxkzghcMZXcWNibB8USjvrM5psOLo22saEhrPX5SmbQtFDYpmgkoQfBuJmuh2Zxj/m1+QxT2mIBgTRB4j3XP/V9Qn6iVNI4VabU7TV3cvKBev2tgq59wR2f7rDFj5kyEl03oTAw2CzY04ogkfgIIEn/ETpRrE53FcEApmDBwFueMxazAUpn3lb2MdxYyQZbzBfV3mzq2dlhbm9sGqAFJAKIXXP8Ci5aC+keIW8wXtby0qkK2GC++mGVGypEfiVCX9ZmuSy8OxOyS8aQEiCiaphRhyeAD0zsUATfZiVoEI+PZx2JvnbQZ82ODpUK0Wyp6QwRAutvuqlzMq9/Fq2qidA7jzZ4dI0ZZ8P0iH9CiVjgvcZmEw9pvd8zzDWf0Qq5iTYKZYlaqd9yWob2HQl2KJlKnpY/88YeUH4+U2NnTUmegQ52B7r7jL3VkktBKMa29/o62xk2d+epbtHzTaW3m+xqvZdVI9jRIwHCwlRorAvghWo/Lyt715uaeiyWj/Zgovi4WFqT9fwfcc8S969U9+tn5+3dLRYhzAWdX2MITsLBnsrHdx9CSe2yhpgMUkOCAkGuDa4Qv17tx3ukoBiDCNqAbw/wU42MGFp1rAF423qvrazp0+LA1ZXCuWl3kCFXzezJ/Ng8u+MrcnAJ8jq8dbx6f5FkAWmZ8jMNAbJXz6COPmmVLFh2lARj36QIMeSxr7NcF0I7Z2nKlYhpc/sbmhPkuVyiYJY/BJkCabV5jI+GYgQ++ffO3F5i0wMWFf/u6wBrhzHB4H/LO2EZDxTxs97bazYYBvGqpoDHBjrYRDHN8GIlukosuOJkt6+SZF6mlkraHOX3D298hZVc0TVWUyFTNXNsBWlhDwquPNRl1fA1MtfVnv/Nryo22tZTuKjOuKxJlUU8HeT5viV/7tV+bhiy7YI4ayopPLeJ+em+TwQLI4uTBhG1ubhqoCkwYIArQtciIwYKdPXtWhw8fNtuI7/3e7zVAAhNHSRNWba7BeHrv41/rvTgOtiBgVDqZ6MSJE5bDGEDnl/TpwrCSUlE8WS6CLrxKWrXzqhamUndDH/qdX9dSuqec2ipmRsrhidSnU8z9fuxiMb+vlA1G3NMxX4StAsJBPuEHhm0DizGeQYkcDJu0tLyqK668StWlFTMlRdyeyRW1sno4Dmp2zytj1azrDuqG38EKLbhCX6LDmJdz5hNcUC7gfB7sDeYTYABOznKF34fJcbH+5HmA4WYaupihYgce8t2cWfXAbdiCxWxMOv04f5RoTEiOvxSZh/az+9UhbPdKI1YOzpQB4oJb++7eji5uXNRebdd/F0fYwFhduHjOonIAYYAxJkXPDkxomgR0oulaEAPPtny+u+U9MJ/xnoxJQKhquiUmWBjRyLxz2DXbv2GWaDzAaiJLhxRmuF7S41BZtMiIEuREhXRB+UlGL7zuhbbwwwrBcsEynjh2Si0aHior1m3KY3keSz4wE8yYLYw1K2Ga9NMxL6/AMPm4dGmsxe1QRqMMaCyKGyvCslE2IyQbdR6xMYh2Wci5rmCo0KCxoAM2zWzT8gNH6nc7yufRs1JyGylXKmjS7ajVqKuUy9v97YXJhaIU3Rt48Hi84E0eeVh//v73aymKtP3wwzq+sqLJwLvN7rnnbo04B6O+0qOBdTAWxkNl+z2tVMtqDnpqJcdq5Cb65h/8Tj062tN4hRaYroZysTv6yzSgPl4IrYcyXqSIYloEXfthwHwjMhvkMwDmGsAJwHV2abh7ubMUvhDNyt/2r7hEO7M/mao76FnMViqZ1aDHuU/ZuGEBx5cN0MjeHZNWl6d4J+rudk21el3Ly1UDWDCnsMi8tusn/dVg1m95yUvMNwpg7QHdaIYYkJ6d+Vxhz7NeG54z0zXDJk/+FmJ9IUymOQEkEmrU69rc2vLSseea2eNhKq3RrVS2c8LPbCh4DGwvbDBHi85CSzEx0Xrs7Rg2bXGZN65dLmDK8GHnHzoYgoTuisuBLuYZmrHahJOXsSMZ66EHH4j3f3joeffpk4Eu3OaH07SOnn6Bxrk1nW8ndfrmV+jKF9wm5VaVLR3yVI0Djv7Or401GXetk1/jPf3er/4nnVpJKupvKY/0ZsyxMUHZsx4Cz+aBiV/6pV8ypiuwRkFHFNzGQ2fjs3lyHgNYQpDJAOC5aPcO9g/ox5j8Tp48ab8PLvMwY/ye7kjE+piG8hwBdHG/L613erbv+Pl9HKCTz0PpNZR5v+VbvmWmrXtq4EtyvHfvgNbNSSf2SGH3mtJQ40Fd2Wggdbb0od/5DZWjvrq1Czq8TOtu04w+cYz3vEQWOGwnKElRzstoaCajlB3GGo0TWlk9pCtPX63DR44qhSsxJbYhIuisCkvLpA5bWWU8SSiVcW2Wx8z4DsgEk/Y91t/EJa+w6O4HVsFFeRE4LThLGzMUWsb338f1CzHAW9DhHAzU9tJZ2G26RUfQ9gBO+gPMfTHkdesAyhzcjNo3NmqierNmYxoBeL1TN8sFrBIMYJnrvxv/7TX39NhjZ7VHmQlmB3iLb9qwZ+PdjZjZdY7tdXqDrnV4EmhrDu/YBWD1kcsYWLT3BrviCqjLDlx2mUFkHjztZp9vPNXK0ppprWCBKP8BXijh0e2ZzxbMA2tEJ+gI5/YVnb7iKlUrBMWCfihz5bS+hDfa0IAVzQcA60qhYiL2SrlqwM27BikDEKpu6N2AIMfPDA1jKYZhxpkNlqFFkKFGgFjKWcmp4HaHcQll3O+qUijaCDMbkCijYiarCWVFQDSLzACD0bFyJXb6MClDK4eSt5ym8zKT1s7jZ+1aWltdiQ8lIIuA7Eja3GKQSzBmjz6u3//N31Zta0fZ6VCVVF9q1RS1uiqNpfV0XluPPaHlUtW6SvuwsampMqWseSD1elg0JC1ayKAlFZx8Wk90h/q2H/m3epzokuWs2tOeWXikqaxjzUCuZghzCtE3lGMuA7r2A6/LDYuwaUloHDfShNFjUpwZFkDzCIT1MQaopeuR7y7JSpjPGWw0h6rf4zMRo5SPOyHZrNCpVlO9vmN6TjaRGGVy/q1L2Eq67MHiDtS4C5X78RIkTLzi9tu1ub1lG7V01rujCbF3jRr2AF+p2/OBuryDvNFsqlTElLhvFSh01sQmXXvVVXYc2AQhXTAX/zhzlqPCugmzxcbRAbQz6y5xcI+rxQ7IIM8L3+eb0jnDFY72DHTxvLG2zpmuedXCNq7pjHrEOBUK1ujxz//4D6qWkB80lbFi2pODrijKqjtM6IrrblFzktcwf1h7o5ze8N0/rOE4p3QR0OWlzllFxMxaHXQlAHWTtkXiffQP36t0f0OZ0a6BLiLxIBCeO1v5zMafga7FWrC99S+zLT6li0cffVQf+chH7OQzaGCvAFcsBO9973t14cIFXX/99fq2b/s2s4rgMTBdgDFE/JTdLLbD6tfocL5cA/6ZHbAv970BWiHqiJ04QPNNb3qTLZRPq7xrhpghw8vLNG4mYEYISoy7ilIjTVqb+odP3qHO7gWVIJhGPXW6DSmbsokTHRdhpM1W10qBheKyCqVlvea136gow2KFoztrYF7JXNF2/Yhuy0tlF7QiyrZrGpsBbBpcAwP4CqUKK0niKUUJYTg2TUmxRPkwdCgtLhd+4YaxOHdSXjwDlNA8K27xgpuLS5nIHfDZ7TJDhjIFzQHmCWXHzoXkAB8mHFqnuwigKdWlPYjc9DB0AXYbwv8VrRRlsO6wY7R/hWyxXl3/+M//GAMvSq+UXQdmCuqeVnRoJhTlcGD3+CwDgGg8bFI09ZU7/sdv3GwcLDLFvdysCQUDptjeY34MeLgfPzQcZssSu9JzPCjLUFYcdAcWXQOwKhZKVnrrdfoq5Io6vH5E11x1RpVi1TRZOCDCigHE+Pw8L2OhHkc/wcwW8wDPrGk2sjQo9Poq5oqxo3t8/NEikVNoXg+gHjc2TFI+G0+V8BDMEA0YhF5mDDrBuR65H6koMfZGR0cpCyaABs5CJmsAbNDvWAlwqVzybL/JWF3CktEP0UnIHEe49uZF5VdXNDh7VhmYBDQvzaZ04aLe9R//DyU6PZ1cWVcOHVq9pWwyUq/V0bFDzE07WAVrZamorcfPq5IrqlNva3l5TZMoo8ZwpFZyqsa4r/ako0mqr3whofWVol5883U6vLqkJE0giYl2Rm1Vrjikx1pbmhSJrB/4mIuPTWRGmbGDufmCOdRAzH+Q6dq/iMwhySJH4XNG0jzBYM0SprPyjEY3R+Y75RnsO5LmFeUNsp6baKW9VKS9Vtuu8Vy2aJ5MaPWwl9nb3TKrijTiM5oLUhO7zmBKOeF0GvOVr1D6ZUNB1qLbBDBG6VqjXD0YjXXTzS+yuQbz5GKlqkbLzXFdG+YKoq/M7VL255m9jwX2/UkeGEgLSykplTUY9LW0vGxSHFhdrBj4zjzgWmqfLygrskayftL8gv2H27o4a2zlRCML48D6+PVtXV1kyxdsavZPoPOmCXtoXIY20BVoSs4OMUbk247GipLIDHK6685Pq0TMGw0gDOAYdHmDUTDn9vJis9nW2pGT6k6yOnHdS/TQVk+lI2f0Nd/6NimqGts1Jaornu9mTQh2aJlsYJnp4m+pd+F+/f1f/KFKSQLpt5VNuaTg+b4Z6AqlukXGK1DyTye0+qneNOCJAfIHf/AHVhb8qZ/6Kf38z/+8MV+4zWOACmqH3Xnf+96nW265RbfffrshdAYRoOzjH/+4fuAHfmAWjB0yGp/vg/Xf4vUCqAjhxHxejgFlRs7BU5ujgldiyt8mUXc49nKTd28M+y01a1s6vFLW77/v/9buxSd05tRx9Zp1i2BpT7o6cfqUrr3uBq0fPUGYoTSEQfMw5GQakTst5LIsRZiqLAtvAh8mGIO2SuWi+bLYQmo7KS8/0nGGfgtAB+CyXUXcPWbXtm2WfeK89BZ24/HEFnuH7b8frcGuAprfArsVQFvYyeyv98/vH1/0tjtEaI4uKEw86IWaBsLMUyxyVoo3jn5rMOmrO27rn+/6J21tbllXH92R3X7XTETLVXaZuL7jcYPAO22Ps3zBKc79LSUz3jFomDCe4MLGgnPvoJy2fvdP4m/8HBoH6Bb0cmpcZoq/2yTEcZ9QxsvYpERZED0N7BdlwF67ZyXC40eO6YYbblQhKlrmmpVlR1OVopL644GKqaI3JthEPTUfLRikbJEMNOwpPSsxm8zahI/eDMYsm/INBSwWwM5YDstITLmY29+eC2hjhmsf02XzpjcemJtnTF66zsgBMmWsQd/ZyGKxoCHaoH5P+XLRRUbdjno7O8oZwAPgT9U7d86AWRrwhYj3i1/UL7/znZq02jpUKGrn7GO65ugxJdpdZRF+I5pPRVoqV+0zXLx40eamqJjXRrehcQx8rzh9Rp3BRGc3dzQplJRaWtb3/C//XqrmpQwHYSA1t7R772c0bO6o39pWAnPazFSZlZI2O3tqTvvKLhU0mLA5RbOE0bGDKzsvxmYvgK5LGl8Xl5FQpvXR7lrMsLo6Kz5KeHae+cjRVGCso39PWO4fsUpYULpAnmYDA0ZxI8Y0mdaFjS01G21jfwG/7XZD+Vxahw8tqdutaTKGaexrPCZfD4EzY8BlCj283ExEz8bAExMY0wAyI6GTkVnEHD56zEqQhXJF3X7fGx/i9/cVWTnjI3rZndwzWiiebF7yJ6E6FGyYLN0ikbC1MySycKyM8DMLFC+5uqbU501SH1jfOVY8F4w07DsgjFJwgs4/a5yaz0E+D/nj55quxR1r/DeX1fptBrqCIa7/Gt2ebcLSbmkCcN/e3DKNF95xgCIzrljoQjV1YWy62251tH70pGrdqY5cdZOaKqubquq13/JWjTMryqyc5FPOyouzTuMYdFHeHvdrSo1qUm6gP/21/6S1/EjRcE8lijJ9fOie31vi537u56x70eY3dg6xZxf/DrmLz+UteWxH256CEgxfAK+jR4/qp3/6p/XOd77T/v6TP/mTeve7321//77v+77YCRwDzoLput761rea8D7E44T3+lze27+Gx3IhoHHjswG4+Jlz8JrXvGZmNPuk75MBP89DjkGXd6dxEcHHmFfvZGBi3Obutj7/mc/oFa94hZpbmyofWWMJMkE8XSNMci6VSFlkDl5ZaLtQcVu3iuLyI/czERhMCxcrpUcsJBAnexehL6pueGcFPHQ4ppMC2LhBJeUm/GYuvcWr6sKO6xLlhoEwPueiOeL+iBFfaAJPtPgqs5VHQzyszK195DEWGZi4kdkj8EX3H+J2fK/IFHzsibPmwG9MVGJs3YOsFbZoMMFMia8YmmAeAFMo0tnX9WpMyneYVlYzcELSvZcKbdK0spszF9ZRyH/JVBzc7OU5F/vze9iHtAboi+JEgWD5YUagtoNNamV5zX4e9igLTbVUWdKJ4ye1urJq+q30NLIoHTQfdOTxXLBenCsE8eyGrcSIFkpJ5TOAcALR3WyVY8J3t4hhfHh4tfeKetnIY0HYH/j5D6AySmSUmaRt4gYjulYpJrniU+RF6WkMPqbmxm6DNHxxv+HAwRk76tqub1SilC7e9RkdKVe0d+6cKjA1xJadu6C//NMPa/PcORUTCZUnU5WjlAbEDNGx1e0qGo10ZHVFu9ubqlZK6o8Gag96alIGTiW0evyoaHXo5QuaHj6lWiIt+oDf+kPvkI6dkpZWNKXUtrJqozOiG5LFBc+g+oa0t6GH//6TSox2lIx2lcwNNI4S6muk9qirfKWoWn1XUSJh4doALsqIPuIdLLmmi9KjM2CXUW/NQFpYFQPomvMznk/qpSYXvRNZFI45hUXMUq0kPJqo1+2bTs8aD6wLDpYW3SAsRmT5jaZr7DPfI/7m1DSVTKJjpJHBu4EZv4wrphbb5lj0iy/wlLitDB2HwzMn7dYaesXtX222MlgSkFrRicts9izP96o5m0ouLbk98zXlqUGXXT+OfkynCABrsZ5y3pOAJyL8wqsCaH2eCTKJWr1m/orMOczRXJVBskLTTDZy5trmyoXqUQBec8+0S8sEzkotMKmza3f+O0AXvlvVckV9YgbHY6sEfO6uu1TMM78gpH9y0MWaki9W1Z2kdfTqm1Q8ckb3P76nr33DW1Q4fq2UWZMS3gxgcUBh9IZ8Wda+SUfjzpaicU13vP83VEg0lRk3VMpMNcZf8nIlkGd+Ip/2IxK/+Iu/aExXAFmGTmMa8ssBukJnJCLAL37xi7rvvvt07733mnv9C1/4Qv3Wb/2WlVbe8Y53WJmRn3/iJ37Cu6laLfs3pUeYML4D1tyA0csmzzXwOri/B5bPzB7ZRZkPkw/Qg+XWg+VYvyYWBt+BwWv6hPh3oTQa/s2OBeNIPisAjCYC/NLe8pa32Ht4yhLjAdBl3kvmeRIMO1nMR1ZPJyzVdrOjibr1pvJE4Ay6ikoZ09X4Uu/RC1YNt3Kh6y8g04ytiuv1ACtzHUfMPR1Yd5J7XMWL68LCiski7A7xOWZKGds12MIb77RmAWQzFizeSUGVm9WD78IC62fHLqbBzRzRDn2YFHy5D9mBCNNhDLiLabDYQdmuypkt3vNWbdu6p9JZdv0T7dV3dWHjvHZqO1Y6xFgUbysoB5gsrucoA5gcG0iD8eM8sruk1ZrPC/DicAYz0cByWZdWbDxsthPWFejjjY9gYnPb8btPGkDJuggHI/dewiB2QMknMpd2GCXuj28V/leZNOU1PKI8R/CWm1+qTALA7M+FSD6TyBog7He6yqbo/GH3nNfImD7YqLR6sds1ix9gih017zWDls1iesYGCoCkgB520GaqORoqi3YqgR6u7+cGMIt4HWCUZGx5J6G5xw/T9lmIDEHPZsfMzouzXGnG1XBooEvkEA5Grq8CoAISO22p29PF++/TuN8zwXk1m1X94gX92Qc+oN7enkrJhCrMaYO+IkT8w4FyUWTPPYCNzWYs6HnY75mNCuwrpe9kJqmltWUpn1YvOdEwnVSqUtLpG69TIpfRXiKjk294i7Ry1FFjviJVVqTBVKquqT8YK5Hm+NJfxXuvS3tPWMfl3/3Oe5RRXblsQ4lUx8Lb8+WCBuOBGdESu5VlfFDGjbVbFuxrHYXOdpkuzg4T5Tu6Bb1BwK1TurNweLsuY92PXXc23/u1xbmnXMj1y1xBUwILY7BNeeCBhxwIRcR5wWBzHWYs55Qx4y4SrtOzYG7TFbGZQEsH48Wl2tN00vPeNl7LNgm8JzSMMYMaEh9CmcjaM5MqV5Z19rEn9Lpv+CZtbG2bxs/cCUcj5Qt5axT5SoIu5pPF+f9yawUMVFgSQvViPpfZo590wTZmO54vLKmlUjF9l68j4F42cIt2EaED0ec6rCXCGgbo4nyZkXEs8YgSlOZiV/tL3oY33Mzm1tnf4/nZWNa5CN02TguSW5uzcaVvtbVUrWrUH9hm7cSx4/rbT/61CnkYeFjqy4EuNnk+zecKFT2xUdetX/06bbQT2umntHr8Gn3Va96o5PKVUjIfS0iC3RHXiFvy9HttKyNG05amzfP6u4++X4nuplKjuqJxW+kErP3lKi1PG0M94zsm3vWud33ZxFGX01kxaIJY/BOf+ITlNhKOjUYLQAXQYlD9yI/8iH7lV37FwNbb3/52s5BAOA9YO3funG644QbrfoRaXdR1PdfAayapEN4NyAwGsJezpQgALQCn0OW5WA5aBGTcnwuFz8QtsHMB4FkeVRxxZB1wGUp0Ezsu5DAGd/4nPatxScaver/XJBYmO88AcEJo6oDIHHzClWGT2lRTUupDx0p4Id9a+e4nfh577vjym51nSmYmfJ2XOJ1mnoMgB03xb+KIlVAcor08ShbMZdx8tMx7K96tWbegL9DG2gXX8NjryrrvbEEnj3Fsiz0Xb4LdtLteGmPV63cUZZIaDLva3cPfis5Xf25ABvqee794v7Z3tpUv5k0bMRz3XfyOFCjORjSPqwBoF0BeKHGZF5TnBDnoip3OeT7AtJVCAGTkqNl7dVf1cW9ibutmO2HlPzylEC17ODNO7ZiG7m7vKpPOGcCiDHPFqSsMdBF+jN8Yu0eilvDHohjE7IexaDqBi7V7sdlyR0dqHObsYyF2HAfg8gUgNfDsgtj+2EPGOYWwbHxEKn3gpywMDB19dEgBGvNZjVpNRctVaQQDR7ujH2c6LREBlypl9QZ4Qnmg9KQP++E+TDQrGIAd9Czcd9jpKA0AYFA1WwQ46gv/+GlNOz1NOj2VAam7NZUmU93xp39CIKbWiiWNcVUHYAEAJZUyafWa2oZIOwAAIABJREFUNVUKOWtXRyyP9QZpDB0UIeWSaRNx3Z6mpholxxpHE43S0tU33SDqEE08rfIZdRJT1bpdLR9e12PtoU6+6vU6fvNtGvToiswrlSY8Pa0oU1F/COtLxyuZhrT2NzRuPKZUqq2P/OH7lE+2lZnU8KyPLT681E2Xon0xlozlCoubnxc3BPUuQ8p/CNTpTAPE0ylOviUbt9VVj97K5nK2+NkGCBuTdNo6StG8adhXlnOR8LmKtAK+owGkc2wwJCqpoNGUOKiRLm7WlUhmDfdefdXVFrq9vblhTvYwZZk0jHlXZ84gj2gplYQDpIPWopHjHFK3uuAGuA3AgPXdrgPTqbFRS5sFzV6toRfe9CL1BkNVlldUazRskeXa4hr/SoIunzIPlt7mIIi/Br9Lv/a9+zlYHy3qMJ/p6u0zfBCuh0eHenNg4fa/t0VWx+xGzM39ct17l3n8PtAFw7oQpB07NhwEXaZ/RcPK5sN8wsYqFQq6+/NfsA1bCv+5S0DXvMTN5oxmrlEip/UT12pSWFc3WdIgVdJr3/zdUvmklGSTh3TF9a2wtx7tk9Bw1NNk0FI+2VNyXNddf/XH2jt3v9ZKuLucVz6FmfGipviZnoVnfv/nDLoWkTuLcVh4AhBhwUH/8PnPf95cza+55hrddNNNNvAAFYAuHgOzw8/XXnutZRDS0YgWjHIbf//Upz6lH/zBHzTLCQT4PCclOQ/FffY3DzR27VQATMHclb8FG40A7hZZwNAUEJjCcP8QVcTfAXWArsCeBYsI3jGgK3Ri8h4IDA+Gs6dPn54Zzz7lp1sA6aZFsk7GeVEtdJ/YQgtAMq2Pt/8btAoXUiz3CHjLgdicMbLntdnQBZouvuBZ6RwJjr7BvTqeiLzuMTPqcz2Xs0wew0InGewQwmafnFh0rPwWd+fR4YcdAyJcfnamyqlwmJME4dXjQWzFAOU+tSzB7d1N7dW2bdVC098btLVX23HQhYAdU0Bk0DhzmycdZYukPw9aGso9A6weACF8bm9Vt//isqeDFllIsBlxDgZWCjQxq7GlbhpohpWxNYhfHz4pI2JPDCLlM8WYPXIRMeU+Wrnxy+IYX3PmWrfdstgU7w7DuR2RbRV2Jd4R2iSIXoZJ1Op0CXNwX0wasDJV/OWnPj6nnJcYdBmLYoJck7javfq9gfK5nGl2mEBh27LocjAXHDqjQydhCqkCjAndg5WigS/7PRmH04mblWJdkc1IvZ4L1/dqLqqHgak3rEzI7+78i48p0etpvVhSa2dbuURCf/mRj6iUzalZr2utUJDqe1rGrLXTUjYdWT7doEc2HCu4u65nc2l1uk3lCmjOJjp5xQkriU5zGbURIJdLqlRL5r7PXE05eUxnLGXjQlZd3LkrJW0hAUhH6g5HKi4taWeYUqN4XF//b77LPOmUr0rdqbp9KZdfsbE5gl00s/iWptOGUlFDjfpZffKTH1Y02FW+s6NszAKZYmumq3LgxVAzJ66g0ZstsnGINJ2NsXGmzR0kRtAQQPm6S5PInAFjrgHwA8DorOx1WpoQM4SuMq5yuZCaCxVn8bS6/amibEWpTFV3/OWd2mtIp8+c0mfuekwvuum0rj51XBsXnjA90cbGebUaY+EM8LKXndHqal793p4S5jcG6IpZIVusY3PgMQa6Lm+wTExjw70xh+90VOP7h6j+yquutuB7QORoMrFoJUyBv2KgC9AP8IulATbXcs7iZi+zOYlZ/7BuWAUldgvgcXzmZ/v+56ArXiFmm8HFAvJ+ULiYAWvz0NSByqXatIXS6SXOo4HpCuA53qDblLNf0GF6siEsPRs3MhUnNn898uBD5tH1VKDLXb/caHs4zShVWNX66ReoOcpqkq3qa771u6TyKSlVcjNiNptAKAx6DYDJ8kgrRaK4LqoY9ayL8cO//xs6tpzV3sWHtVJgDVuMunr2WOLpPvI5g65gNXGw5LZoPcHPv/ALv2AA6siRI9ZRAfDCjwpLiI997GMu8hsO9Z3f+Z0GguhcZFF5+OGHDWTxnY5HdnLmim05gO1ZffrpfuCD9+N989o8H+8zgKAgVuRi4UIJrJYJaGN6NoAs/h3yKRlk1N05LpRBQzMAf+dznDp1ata1GVr5eQ8cE0AXZUYeEx73JRsZYvAUAFfYeYVSu7FqsUYoIKx4bgi65Nk1f9BwGqAx57d4HnNKihEboAsRZnF+vS7KEwKYM5EnYNz1BAa8Ys8rc0Ef9Kwr0NRZsCMx/c1qgy6q2aqrUCqYmLfHrmWCPUXaGJ+hxrr3gQfU7LbV6bYNGKUzlCt4XE2Ndk2T6UC5QsYM7dlVszOG6eL58foZTMfmuk1JBkBg3lp57DMSaraaNsHb9LMAaMMYsp3iKKlcGjNRb9fmeCMWp9THAoLfFQwRLB5u6AAxxghlutQ0rdQwK43YAY/NiuHkiZMqlyoaD2H+MBbM6vChIy5eNtDlp6CUK9lnJvSZMqI7qrteirxDFmk6RGHB9udphr6D+AR5TosDStzn40HgVZ6E6vU9a2qxeBlE/c2WyuWKprjvm4EmJVKZ+zxlqkw2rU5tT4UC7C7l7CFqVY27HbNmMBaKvyFyRwDfrOlvf+93tXP+oo4tr0jNjlI42Xd62njkUanTUYKutQz+WwTe9wzAUcal5XylnFOrsafyUkXNdhO7Q+ssTWIcOxnp1le+jPwUNQdt6xKEeTt09JAydJOmI+0lpxoZ6wagZ0HEM88XU0rIFzc31e73deb6G/TExQ1rHiDOE11Va5JTO31U3/DW79e4P1KqvGp5i5pmpVRBw36c85maqDvY0zjRVKE40nbzEZ09d6/Of/EuFfYuqoj5rYmHvWvQhOyxEaqfHr+wnFlwhsvFzwm1acUvV1zkPhkby1Wr7VoZ6vHHzpqeh/IjcxFzJz9zHk22MBkqh9vsGC2mM8owXNZvOMHIN6VccUVPXKzp2KkbdPf9j6s3zujklTfqt3/3TwiD0Fvf9I3KpilPp/Wxj92hna2+XnzLYV177Qk1Ghsql1g2GStkV8QbjhnDQqg2UVRD26xYQwWbBkpmsYKg1xuqsrSsVsetI85f3Jh132GC6xubZzv7P8fHxXPbTBNncVSxwYbJM/x4cmOtQDfKXGJCDmMcKds/e02aw6J5kHiY+31CjpVa+2KXDh4qLvz92Y3zI7Jo2np57ZqPx7nlwkze4ttA+7+BLpJtjG1nik4on81pZ2tb7caeRkNYS3eFD978Drb8GqDUHWWymqby2m2Pdd2Lb9dOR4rKh/SKb/4OqQToKntiyQx0sZ4gFfFUiXw2oUFzU9lpU6lJTR/6zV9VbtrWYULkeztmkvp83p4z6AqsTiiZ+a7bGa/QAbm6uqoHHnjAFkt+Z0GqcSkvhGwDOuhiRN8EM8QEwX0QfQNi+Bm9E6CEn2GJAm37XA4YQCsYkZqRJZ0xMfMFUOKzBBAUtFlcQPwtaN5CSZK/8/7RnYVoH3MSnrJYeAwSJVIbiLHVg7NNCfu8gLKQRcn74r2YId5T3GZltrDZ2Vcs9giX4CAfuwa4EWp8v8BRzQivWYNT3EI+Ky/yIPebMrbJzjPsIIvrwqx3gKmm8y+0MXsrM1YMcdadbfJcjG4Cc9y/8WAaO/hKs8slZ8U8rnb1+BOPCSNRe/3Y3R3tkQcxj7wEyUqQnNiOfjDqG+NsRqKUGymlJaZKZ+L26pT1tljYr20eWBq4yGmvTjmQ9vgXO0uXiJVZ+NLTjKIEod4EgxesNEjHDQaRHsyMR80gbpl2/ZRF0iRTyqZyuv22V1kUDqCLdnrGAM/HYoL2BoYJhgtAZQHTgE0mMRofRlMT03uckU/sVnFF0B5HaaH1mk3A8eeYD6fYaSecPpsXnekIHjzonOh2tPZVPK/2arbpEaxkLqONVkPFlSXlcPSnUaLVVpTLSzu7Uq3hZccOYtmktLWtv/rDD6hTq6mITIAuz3FP5x96UFgiJMlq7HSVI7B6OlEpm1YmxaKNpUDfNHcbu9sqLxUNIA4SQ/VTffPvevnttwlTKwTu2KBEhZwGBr7S1ijCDpxxQkIAwNBLwCNF2awJ/GHmel1E4m2Ln0G7N5pO1BuN1MW24KW3arfdVaZU1jgZqdnF1KGkKH9ar2bHzTjJIbpPapjIKpWpaDwFXIM5sRummYX8yK4G/W1NJk396fvfo9XpnvKTtjNcC6BrHqoyg/izco55c8U+dP3xyKwuWLy5fsjmw5AVI8oLF87FICtt7vpsNohYMbnchE5ELENomw/CAddPWvoA6QvTtNK5CjhYOUwoUxXt1Ec6+8Su/vZT9+mq04f1DV97u9rNXTXqNf3N39ylpYr0Na96sY4erapWO094lJIJxjCgK5SkGGhx3mKKBhIYSdc0uj8k10lsiMtcnIpUb7Z0y0tebPrSTq9rmyHL42R8f5ktjp72emLzqBswWxMAYzXW73I9B1uXMIfzd88qJuYOhg8N0nMBXa5nXZzy9+FP62T2mSvgoP0NSeEvT8J0HSgn7gNkJqKPy5PWjOEVANMUz96R+x7ahtGqnq7jZU4cD0bauPi4Br29pwRdbM5onEhEBdU6E936qm/UZnOkrdZYx6+7VS989b/VNFU2VjlExnHdjazpyyOyep265S/mo7402NbH/+i31K9f0LHljCatDbHKPJ+35wy6QvktgIcg2gu6H0AHJUGAF4sYnlv8TJA1YCd07wGm3vCGNxjjBADj8TBjlBiPHTtmuq7Q5cfCxOCFCXuutwAOg+A/mLge1HfxWgEEwdbBWOGOz0XGF58tlFJZHEP9nt+Hiy4ArcCaBRf+4EYP8OL1ufE3dqeAtye/mavUbIibdisWooauEqPpY9bCGY24SywI+w1keRnQ7+YX4AxiLLhPB7AVEBvgyWN6DGrPfEfnmq6pdmu7pmXC0BPBtIEDLxRa5+FIPQ9ShSWJ0qq19vTgww9a1A1MFwstIInP2em1rfzHopnCW4zyYK9lwnb3n3FvKz5ICLUmnJX5G+BlJczxyPRWnsIwVqnIcW65ED1fNAdsgA4+QUzoTJ5BDxVTQjOQyaSTmqStDGjxMizIw4kaNdyXq7ar6zS79rnxvTpz+oxlDwLMnHLPWO4gXlbmacZ7JeEGsXeC8mLeIa9Rkx6fwjGho4fPm03nLM7Gvcj8HHiOnZdpALiLPl/ztSmcIfaTsY3H/Cy6lig4lPb6GmLeayg4Blu1uoMu4m8wfSPKA3qf31MSPXde/+F/+p917ZGjmuzVVRxPlWx1lEUEj3if4TYguzCpQbehXDqlaqWsRm1POUTtmZQ2Lm5oaaWk7qBr5d2dxlRXXF1Wo9fSrV/1MgtqVjGtRmaonX5Tp05fqd5oqHq3rUQ20hhQhcYI8EVwdz5v2j+0T3s1dtgjDTtttfd2LMOQLD+AlrE9+KFlCFxPqz+eqDee6NDxU8pXl81iIZnJqUN8VHpZ48QRveTlX6fqmTNmBNyZRPaVyJRN+8QOf9gZaimfth31tLdjNhGadvXb/+XndKrSV27aPAC4YkY5LGAzUpKSdMJ0fAAv20zRdWo2DiPlrAt9qkcfediaXNDGFcxEFAYPD6yRpjbGfHzBwHoahjfFmF1vrPHjuqZkikbt4lZLIxUV5VZ1caurT3/mPj18dqwf/ZFv17jX0KjfNoD3xfsf1ukrV3XyxLqKBewK2ATQkk95EXAH6Jp31vL+6R7m2rTSokU1+mada4BRih8XVhFRNqPK0pKWVpbV7nS1tr5uXZTBpua5rgPP6vHWaEQsHZs8z0D0DEn3wwrkA5sW29hBOMQba9Y7u05n9jTP/B0EqUMAOQFQeTXQB41XHBeg1oKZ7pzBv9xrH/QiOahbC+cydoOPrYrmoMvnYc+wpePYdarGeE2Qf+b10AP32vjAx+3yTNfYxiuMejJTUGcU6aoX3KpeoqAndtpKr1yhb3j7j2saVQ+Arshi5z2MnafvWg5xOtGRhrv6k/f9qlYKeKZuqpRoWVze83l7zqAr6JoWxeUh1obBBxDB1wawBUhhlwyoeuUrXyl0SwxMBPPBp4rBCCjb3t421ojHU2oEdAF20HGFHMZFkfqzPWiAIl6PsiLvi+fm/R86dEgvf/nLZ50jQbfF+z34ZeM6ZveCVm3xoguiyQDsgnie3wPmAFpBExTE9DxnAH5P9tmMOYrr0b6jcc2WC6dj2VW4VuJ0D3YjAfS4l5cv1s6G+L8W0tzmv13UVcbPiRv8NGKhikuHsfA+VpYZrKIo1J/21R/iiOwRLOZGb5faUB/9+EfU7bcNdOUJjk7KzEhZaNHgtDttyw9EDA+2MNAxHJgb+2g8UBUPJBYnunFiSwozBjTklTSjVv4Nm4Eg3DVl3lLNQkPL8BTBdTZn9yWrb9Cnu85ZKfMTsuPqHYUxNJ2Velr1tg6tHVaz3jKmCnPQ5eqyXvKilygfFWxnR7t9EtaDRQxwNWJ3T+C27/qMvYqZJNu5mwDUgRWRKQif0UHABoZcVGNgo6x1l7oA2Tf8psKzbik6BQP4DDqLWStEfNaxuGChDnmdiNrdIwcXdHtS3hfxLLC1j55VBkYH5orNQKMunT+nd/34j2m5UtFqtaIH7r1HV584oWGnpWKUsq9ubU8lynX2fAMz/MQksdVuaZpJq97pqbRU0F67Q8Va6VJKyiZ1+2tfpfxyxQxwAd1AdawUlpaq5pHF9rmuruqDjn0evOK4FUoldXo90/wNxmM12i2VqlVjSYj4efiRRyyoedTvKp8E/HKskkqmaUuFFSPe0Q0mwdzYnnQ7Q93yopeptttUNkNm3FTJ/LIaiaoyq0d129d9vSbYrBRW1VFa/WlGwyF9pFmlp0kVIgw6hlK35g7Zo7b++a//RIONLxjo8vIiIMWtXlxDSMxV3OjCKDS/roR9BdA1iSIDXWREAp4GAJQooe3Ni9bwAJCFYcIfNp1yBpOFDDCeijJqY21htgRWVDQvLQNlBsZdPL+yflKjaUGjSV6/9/5/0tJKXt/27f+DHnzgQZ08tqZWY1cfveMvtLkhvfUtL9HRI8tqNDdMz1XIMaYGZrTqnzFcS2Q8wn9NTF8XAKB1AROGnM5YZaCBoW0mo+tuuMEuPzpk272OsZRsPjDy/YqlL3onjzWVcD0uAi42d6wjoZKzubFhliysK2FdxE5mRETYpWnNT2s5c9AVxscC0Iq1Jb4JD7/f/3PYpHmG50FAFb/8gmVPuP/idwfQTw26jJTg6bn4TD6a1Hgw1srSij7/uU8rk0ZP9eSgyxhgPP7SBfUmaU0yS1o7eY0606wyq6f18m/+Hk2iqpIkoZCiYpouB11owZgzcykyXDsatjeV6m3pU3/5x+rVLig7rquYaHK1Pq3j/eW60z7LiKDPCiAisFWBzVkUnAedEwtDABgAJMALYMgWb+t2mliMD2ACt3VYIIATQnksIBiAXFyUEHlcAFI8FhAE48OFCOPD8wcAA0ij3AjFjDDU+BpqwHGbqsUSxGUs015Z6Yr5ZN5hls/lPWstl1Wj3jDw9bKX3WaTFyAR0OfP66JoZ3p8wQ7HyBgUG9dzYpfndFsFL+NZFEsMyswszjRO7DDd8sLA+CguDeGnMnJxf5bomctQ53OZZNBZBZceLoKg+fD3w8e1SIRYt+Ns0MTa8g2XxOjMM9cOwi/PJmTQ891Lil46tmB0CjiJjsbxoLXyHAXBQd8YJYAUiyU5YU/gUl3bM/bFI4DcFDQRAYicjeK4h/dnXYzWNEdn4sBCn/0cUm7AaBXiJanhEEdsNwvF3wdrCo8jc8sLnoQSAMc6ijzn0fzELP9vonwa7ROB1EyeZpigXLagySihbrvvDuzTlJJTPLIQ9JMf6OUPAG4+W9TNN73IOhABVHhvAbJWi6uqtWoq5ArKRhlF4lw7o+j5gLFomAUQk0oMT+lGA3QZgPTjxE6Rn12I72OXhcevRZzYKWM4c4GuhvNsHZ9xRiNA1894DLAXhK42ViYeyzQ22xBL8FQG0AXYwv9qZ0+Tixvae+BhfeA971V7Y1PZZEJrh1a199BDOtEd6JB1w/XsnCwtV7Szu2WgD9Pcfp9EBPQrSSvbLS0TZYI9R8pyO3fo7l2q6sW3vVSpfEbKRUqW89rc2VB5dUm1dt2sJFhgiqWClbHIVMQGpdFra1LIKFsquOQgi6AeHWXkIcGWVZfUbq1mQIxFPpsv6KFHHla7SybbSIUIm4OBXQ9uLEyJhMmadYLGDABvSRsXtvX1r/1GbV7cUZTMWml3ki5pL1FSJ1XQN33H2zVJ5ZQsr6s1TGmSAgwAstPKkjnKGBv1lUzBNAFsiA86p7/+wK8rN20oieddAiUKfycRgWsimB3HrEUAXdbd6Hy00LuY5UfGdHfk8h05vK7P3XWnxpZJ6Xo1PLLw4JqiayROirOOFQmRX7ZR8/MfSo1u6UDnWErlpcN64vyuvnDvhjo96QU336J8YdmNbiewaZHuuOOT5t7x5je9TMMh9jcNHTmMOeqekgnGeMyek1ARN3LAbvBOGM/WGRvPr1hBrCwvq7rkZrQ7e7um62T+YBzDciGg53qmu/cS0LWAIcJGcnEtC3O3fbcs0lCCi1VFxiK6oXMwdt4XJB03EllXLZspG/9tC/+ejPsm3mbtwtMsKfS5BK8PjDk/efKUKtWyBT6nczjuw+Tu04Q87bV93tQTz/8HGa59oMvB1z5frZlWNbxk/D72lRWfApQZ6IqtgOy54tJirH9lhDLnmZ2QNfkw66XM/mZ9dV33fP5zGg+b1vQStygZ82cbDzboBPykMeGeetxpfsmuretf9FXabY3Uz6zqa7/zxzRNLyuRpirARiFjDBdTJWufNcTTTEXkz7Bh3cLkMP7xe39Z66WpAa+Ia3G/SGYBBy8OplAh8O9zLnFfUfdLnr/EO9/5zmkQkYdOiyDiBgDNPD5GIwM9JgLOZIyZgpUCLFEW47GAliuvvNLAEJMgfwcshfIb7yaU2kwvE7fQejAnvjIIkif2s4fT+m4hgJzQGRmcublaKAXl0M8kXRDPybOcPDRRlDByOcu6O3b8mBvM9bq2y4PZuO1lt1rNd5852oLZW2A1YlTlB3pfAd1r2Jd2fsyP+5zYXaB7F06LeeXEJcH9Z8sZmYC5wttySjhcCL4rnr9/twaY648WeCxy60aDGNhgddQ3cTrGi5QdrAuUkgTCZwAQi/1kqGbH4yfIDcRlnYmRNnRo8q29TU2jkVq9hlHl2XzGbBkeeOh+NVp1lcoFz+Q7YHi5OGRdrD+n0eYNAd4xyH8YiO7u7qhcLplhKbq4pgXg5pSIGC8dE6qbR5WxRrTnJ8w4EPuEEcrnKc7azgoBVACShPCORh31eh2trq6bqzb5MpXysnrtgdZXjmgyTCoxiZSN8lqurunw2lEtVVcUiYubqdmZsHCLZbTxRTmHx/PfzwcQj8rMRBm+cVj84p6eisPiH8cqITi2Rj8PSGfcc325r5z7IM3MD/Hags2zQFwvPXJfc5a3cOuEIvLSo5RaqaEGk56INi/zvLTlo8va3NQv/vCP6lCjp9PZgpJ7NcszSy7lNOn3VG6NtJovqNVvqUdHWTWr9qivfkJaO3ZYPeJ30Nylpcp6VUeuPKzKoaqm0UStSV+DXEQfQdysMC9/23oWl6zDmJ9rRfxoGyMFGN13Dc/TBGwxZezFjt10ybKhKRZL+vSdd5qFRHLYNvBlmpSFqdSXsaQ1V2aylLgGOnPtDcZ88TuSFnbbI41zhzRML+lV3/AmJZeOWKmjPUornV82ywhE6+jaeA2YrkQCWgSfsaE02tVf/O4vqqC6pv2Wihkpj4XLoKO+AdOs+Q15tIqDg+AWDytmi2jExjF+52wOR0MT0X/hXz5ndhKArMCe+VyxCK7QbaVMIsC4sdKebRg5bvw+q8k0UjpXUq050J13Pax6C98ktI8JrS0v68arr1C1lNef//nfGej+uq97CS5aatEAU8xqMAAcMSYBW76Z5JxYQ1Imp8EopVy+ZNd2Pp+z+YnxaaJzG6fBp++gFUJY9sI1szipxirGWeqF6/fo7OV8UFomTofy8SSdtikT930WepsgTNPGZiSjIdd+vqJe35tSRmhz8RYb9k3kzalcW6vqzjv/SkvLiMbrGg3bJhbvdYbKpasaDWDAS5pM2JT19dKXvlh79R2aQzVC02ZxDM/m9jQetwDEnvYrXAK6nuSRsXdjHHS4bx73hTJcUS5YsC1+PLY4lulkSnd/9k7lM2x4sdXpK5tho0lTkluJQKocOnJCFzZryhSW1epJt73i1Tp/cU/D7Jpuf9uPa5xaVqq0rFqzq2K5amtBEhnJYGBjqzsYKpMrmGh/2ruofNTUR3/3P6swqSs77Sg19RzUmcQmXuf3z9k+/sz/cfbZQmPLMwvMTvzGb/zGFNAU9EqhEw/gA7AKAIuLBF0EOiPYLEp+2D8EM1F7zwult/DvYJlgk2TseB/q3wCiUFbkeYPonJ95rSBwDyWVRVsHXss7XVhM2fnjij62zrNKtWLvOxhzAsCuvvpqsx4Ii0+9VrcyBR1Xc9AURtscuQYpout5FuFXWBSeKejaj4rpllqswQf8HKDgrCs0fth+0MXSEEBXPPkEc0HebyyaRcsS1nMmMXRRnAtyBSn1wEZY/R1PISvD+Y6/SwkPoW1KOvv4WdO6oM/q48w9GumLD95vQnfwAIu7FTvHsAZ0CNJQ4g0DwcDUL8P9x9gji+bgxEf+HITB1MD4AfSYlF3nlo9BOiHqPfduoyTXhyWgey9nEyRsxLDvmiw6/IwJM0+AOHSZ8tFwYE7ap6+8ygTwnVZP5WLVyhZnTl+rDMZ7LEzGY6XN+8pZAG9ScIf48P69K3IRhMd+0vsKrwEyc1fzTltY7GfjLA78NWbRFtOQFpExwMSixLni9QC8EcJndDtEFpn9ie/aez3iWTA4NZp3ZvdhTNhorBRxK4mJhgVNFsKIAAAgAElEQVQW2YSG7abaF85rvLGlIrluezW952f+d12nnNaxh9ilMzGj3URfbZpbqkWtrS6LKgOdg8lCWt3JUOlSUSevvkq5SkW98Ug92KT0VIl8QpP0RP1pVz2YHxa9eGexuIQs7n3mY/5AIQTQBRiZbUIu9SgClAb/JwTaHEcYsLu/cA96e6WnfQddi+dwBplh6LIWCm8B7umsrrnuRm1s72r90GHtNIfqJCrKLB3XyWtepJPX3iKVj2g0zWswzWg0SRoDRa5hcjq01nQrHfJ6gK5xTR/7f96toupKDNsatXet3An7agIYALL5clGKuxzoIiUHg1A0WzGTBJuHnU5tT1sbF43dWgRdxmYB/EzHCcsLGHdbCbdscHbeDZFT6vZGKpRXNBjTKcm1WFEqnVe3j1M9hrVdrcDctNEowcYO1Go3tLSEpg2mg2YUZ7HNVDgWkxOZlcsVNQBxW3u/M+jGWsebCaZmh8ILG7PLskIHmIaQ6sCmvN8XFQ2bTy0tw7vR6ZZEF0r3MtcRINYc+Y2FxwYirdE0o73mSNt7bXX6UxUKFWNt1laWVd/b1oP3328+eIV8SocOZzXobypKtVQyG4Kp6S3TiZLGQ+aegs0jzMUvuOkFanXqHvYel7OfNiD613THuLw6f0vzeXvxSjWrojh3F8sb84xMMZcm9eC9dytttC3B1FQcuD4Gtlmwasp4qnyRBo6OqitH1exOtXb4pIqlFYsDOvXSb9L6mRcrUVjWkLk5ReNSVxn6qrEhibKqNdsqLC2p295TOdNTcrSpP/jV/6BTq2klBw1FMeiKG7l9qTQt84HPE4OuMN94+TZITp7+iTFNF6ArME/BtwoGi/IaJUBE43TkAQCCj1QoHS4av4XSEy8ftE1W9omdkvkZMGT6m9gkjkXUktBjgMfr8zOvz/cA9IK+KbBjXKBcQNecudr1JpaiPlGxVDLtGI8PDBuPhXFDH8Sul/IEpQ60MqFjLuyb/Pvi7mkRJBykERET7l9kDx76S8uDC89hDz3ohnsAlB0oL+4j4uJga3vNGVsW2K34ebBeQDSOK3bE7s0nNjYebhzKBMsOHBawo62dbWOTMLMEPLXw8UmndP7iBft96AAslkuqt2qapCbK5tEh4Y+FFmusfCEbewHhcxVPnHE2137Q5ZoEZ7vCbd/Sa/otvIaYfJ0RJUSXzsKR5/mNCVF1XQf6J1itbCZn9goArmwm7yArZruKxbJWlldVKpYMQHUbGHGWdfqKK02TZdxVMlKn1TXgFcBaAFteIvTxQTV0agEwBwO752PGW8b9/qHE4T0MsWtRvJjuH3/zo2GmuVZOdJYgdL5yvVqnV8YF+GmboPomgCdYdkim2HSkfrelYgELA6jOrunXcAG3SXHQ1wP/8llvayjQqZZWv9HQ7uPnNNzcUWk4VmU40d/+/gd0sptQtT1UptvX8VPHlThSVT09Ur+Y1OGrjitbzBqISmQpVUoDgAaMOIAFSQcLcGqiMeHrEUBvaB172bFrlA7e9o/zORO2eD8O4zhu0T8I1me77FgKYKVj302Y59NjZx/XELdqBdB16aRpTHOKBRhwk1Ot0darXv0aPX7+giqVJe21x4qqx1UfpNUYRvrW7/phC+DtDCK1sRIpVNy+g4YGA10x4LEMHJiumj76B+9SontBlWzCQFc1l1A64Tt9vNCSZJpa7A/L+JzpMs0dpeY0oMvL69wBKw3YmKVKRZ+5805jZRy6sTlzgb5rxkKpO2ObEyv7x400HCcvr3KsENMXtFfv2HdYL1ifaSIy/eNyqah2y5nuUqlgFi+5fEaHD6+rVttRJhtZ2HuxkLf3Zu0zxG6N6CZGc+hlIfcEDB6AMVfP6ZrNrwsL4KXDZf/JWwBdXDOALhhONFUmh4ljj5hHLP8U5g0bEguMTpkhbL0Fgy995vMP6W/+4YJuuOkKffZzZ3XbV71QV5w8qfvu+bweuP8JXX/mCj36yFl9zauu1foaxbOairmJLfClXEHTUVrjIeQApe6UklFKV1x1JaKJuEs7Doh++mv2v557Pi3Q5SDLQRfLnXkGGcCn0vLwffdqOh4olYBJpPzdty9KjsbYM+4TkVrdkSorR+yctHsTveTWl+tiU9qeruqb3/4jUnFF/SlA2dlMJBIE0+dLVdUaTRWXkCLtailPiPBF/b+/+UtaznSVHjeVpvQY79fimTo28b0c6Jo3jC3auTyTk5L42Z/92SkgBVDC4hzAF52C/J4SYSgxhkl/0fzTW2B9QQhgi+/egTKPsWHHwcIeuvEASYEZ4zm8m8O7PuxCiWOAwmvxOIAfnYvhuaGsjxxBmOgn1MstCKQ95gB/ENstoo/KujYsAD+Ly2CXvdDgOj9wi1f1pezX4gF2RPxcbvGJnT3JwR7gRQAYXifcecH7wf40v2+ALqaTSMgucHd4J9ImaeXFex+4W50xZpSwXpH5Pm1sXrTvqYwzH4AiugV7g64HFFuY6thYp8F4qC4LLQLdWDfGfVzLNvHjP2NeQz/knJELDu9hAfBPt1CQhbXKZKyjMIAXSgPos0ygOpRS47R9N72TtSS787qDpbRuvP5G02mhs2KdctC1ohzB3mbkkjDgZnYPsXGpC5Ix8YxsLBnDGn8Qs+BwgYe7h6c8Qc7BdRwyPWs/QIgfNDPu1WWPjNvMvTzmZbLZ2Vvw1TGrhH5POZzsTY/jDIUL5QHRKbPFMAf3ckkTdFVT4nSSGjZ2lYbGHCPUndi/N84/ocbejlIJdHq87YE2zp01IN6nlIuAeZpQMRkpO5Zyw4lyg4m2Pne/dv/xblUAGd2hDp86rhNf+3J10gO1K9Iw500RlEkYNzjQD2NDS+uDNA2tZ1VOEhiPDg10oUDOcMYOIqwDl9OTFVFcfxXK7XZgD7CmflRDrqjlgqY8EqnZbGln84LSk67pqealkPmrWXfdaKwsWZSThLq9oW665SX22Xr9ocawF8V17XYTUm5Zr/033y1lV3R+u6Plw6fUG0xVLBRNXDIDXRbyi44Mtquui/d+Qvd+5hPKJYYaNre1Xs5o0KkZeGazMTIPYkCXX0humOraOx9KGLAGPyi3t+m2Ozp+9Kj+7m/+RrkciQSu1VosLzImkDWkEzDCnp3qG2Sc6D1YnQ0I2YpRJq9We2AL2HiSUos0ADo57Zry97m0XLU5BGaVeblYytt3yzT1dTbeOMxLjCZ6/v/Ye88gyc7rSvDkc+kzy3V1ox28I7whCIAUBHrROy1HlONIo5FGOxG7O7Ohnxu7EftjN2Z3QhpJMyNqJY3IGFqJXiToRUA0oAAQaHigATQa1bZMVvr3Xj63ce59X+ar6gIBNMjAaKREdKC6Oisr873PnO/cc89JNQCdNi0zGYkyUQSCBHP6KLLhZoBsKz0Uvm1E5EaUTx0R2XmuJ9TVcsNg+ZVzgVExdOfnnkRmhe77YezCTzwcemwFldYenHPgYnz8U59DpVLDe977Xnz6U5/g9MEH3vsefOGzX8TePcD733sb4uAkql6IjdMr2LUwBysh288L4Apw9qoVzO9aQL1Vgx9yvprS28vZQ16hn81tS2a/vQhSZndNhPBT0DWbk7QvOf7sEYwGPTgWwbGDNB4jiXmwJjDLvbssduiWYLl1xJmLTs/HG9/8Njz+XAeT5rl466/+LqKsgsSpI0zZve2iyp8lm8mO4iCCV6dNlQ+XBsVpFyceuQtP/vhvUc66wnYblkvml3TZzmRHppJhfCaL69HZ7P2lP//zP8+onzIeUSzpEeAYSwbDNPFSmTgbAiQTW2OYru2ZhVL2Y2dNwHiPylR3YvQn5vX4WmS6zGvydfheWA7kAmKez9fg84qAT0TVlpbJRKsiTr+qR+ImLaAubz/WjjnS6ZqTx4W4xr7m/MZuH7Y7TfEzhrZxi/4JY36rDmUnViyPs3keZZgItgslOfn6+XahAvwzT6EIndeMoEmEuam2lo+CEb7+3TsQOAOME7VsED0F8wTpyG7TtVqdxGMRGjPcmiUC6jm0/Zv9ZNVmU3xzCARYeuSDsSQcjDRmVHuMGdCaoTB+T7uztCSnu+fU9iLvwiSIYtBuu8VkAi2zEXjVanWM+yHcpCa2DfMLC2IsyudRXEsmjJYMu5aWczfk/PUlRscSX63JOMKu5i7YLB/KpqBgUXVSugFRGG8e6pytGiot+xHAavljxo4qmzJtaJB0vFk3qbl3BIDCCNkQTdIUdOVshoaVJ1IeSpiRKbYY/FU5kKVWiV4/bglDdge2mxq9k8WIhl08cM/dGHTWMN+swLVS6dIcdjcQh2N4dkkZEDJh4644tifsJON1tVy0ynUx+/Q3+9jTXERjmODv/uKzWIgcJP0JrEYZN33ovdhwA6xXA9gLFQFU/VFfummVZbbhjwgYqyqTkQMRGSNOGt53bvKxAK6z1BFvsQjZeVPWe0r7D74HluHYJKEGtQ6efepJWMlM0yXF7wJzzeU3TingbwnLxW4/akbOO/8irK11UJ9fxiirojex4WdVvPPDvwuUmvBRBbwWTq1uYt++g1PQ5UztAch0KehCdALf+cyfCeMWjzawb6GG7uoxAQNkjkI21ajsPT+QaHepyYtjCZOlbgEn+aTnfSTT9fhjj2pgdUHHZb6WRhVumhEF9mRidMyr3i/30xOJAtcCFSc7bNv3uRaUcM7efShX6rkHoIIrlvoXFubkEEw/vXpdA7B5SJNyeA7s+D1N/eCBRHU+xSYuM78MM7x1ed3KhE+FOMUnFZguc0jT7kJXACLtG4b9Pkr0EKSWaOIjDHzRxonfk11FbNUxQR2juILUbuHQY0dxz/0PY2FxF975rnfjkx//uPzq973rfbjjK59HZy3Av/mfbofffxa75m0E/VXMt2qYMJ4gs4SBIYCuNOuwPBd7z92P8ZjNHFs1oa8QfDq7Xyu3wpyqd94xxfBWusZzpkskSLqGctwFwwFOHV8Ro95G3UMUDiUT2KMljAbUSe4ngbA/yWCXm/AnKV5zy204cqqPkbcbr3/Pr6HUXEapOo/Ergibxk5pZj1WKg05OJRcYpAEweCUBF6XSl186f/7f7BUD+FmtDXJDzTTg03RNim/PNOt1xjSmhLkS7t8pTvuuCPjBCAQKeqvqOkygMoI3I0xKcGXAVIEVQRXRthr2CQ1uaNQORZWQh15lRFQjySyT9qdd+mll4oHF9+HRKkkiYjx+X9+zwjqzcQ0HZNcxDc7a8LEVCpVWVzNoYhCSWbT8ZglVKZNv6eyLIDsbOLks+jKnPfvTS9bvgFuxzV5RWgbNHqhi65WBVtPAoW/SaSOUv3Ph6NIWCv7I8NCWYGC14rsZDs8zOuxmUBcwv2hbK7i6E7jT0T4/Nc+i6wdoht21ImbG3HeaUZAS/8qCXom1euSseA95DVVQEKh7yikv5GW13hNpSmdC5ztCOiif9WsayaPIcq7alRDru9UwaTaXQhgkc4Yfl5LBO4LC0sI2QHkUEPRkLB0t1SBl1WRxTrW2FAhaQHi9cNtyhYvK10aJF45L+tpGYPX0qHGIGdJFTTq/SJYZQmaHXMCsKQ0ZIaXBlTLGKYvVREUi1Ei33uhTG0Gj/DrM9BMsDWhaNQyJystA8kfAhLJqosRDLuo0CKB0UTrp6X13+L7GvaRRhM8dOjHEovT7ayh1ahheXEOJ489y35JZBFDrcWUXTLG+Hop7RImIdJkgsXFpozBkPPfn4Ad3Iz3EYYuSmFPSthjNfCt//w57GUjwjDCxLVwyy+/D6N5B6NWgk7cl27EaqMq4L4/6Iumrl5lqHoqfmUqUiU1z/HO8lSsWjJhwM4cwDueIIsm2flEP1MTaF4rL7NL9zANiksYj0PUag1JCZhrz+GRBx+AkwXCQiny224IrIHvFC2OxoEwPmS7Xn3TLVhd20CluYABbSGayzi6OsD7f+ffIp54cOb2Yq3jozW/rD52HItMPpgeMDSiCMkA6D+Dz3/yI1hulREN1nD+OW10Th1FKZ2I/olIW4T0U9CVlxjzdUWCUvL1jcwy1182vrCLkwehleeey1kuc+DjOM7F9JxviSXrgXTHpuphJ53V1AHy0MsN07axe89eAVlsKGCDCvVt1OINBiPRRmlzS1/mCEEVQdfi4oIK1vPmDu1yV5E83yfBL+8NBfzqYahNIFLxsMmAsdPYGFfuNCL0np1RaiiALgFwwkyTNS8L+07JzPramhxo2jVyrRrULV2VjOGiiUBaxgQ1hGjgxLqPhx4/KgzLrbe+DrV6Xcxo7/zunVpm3jiJipPgX/7GO9BbexIeBrDiIeYaZUSs8LCFgvnscYZKqwk/jnDplVfA98M8C/WlCbFf2hb/M3z2dNPivdlpB9O9wIAuvpNptmZe4q24Dp564jFEEx+tRhWTYCDxQJWyuvWzvJ+KV0hZQJdTJoiysPfAeShVFxFV9+C6n38X3P2XoD9IkNgkjOqo2jaCkY9KrYlJEMGSwxYjyTZhRRuoOCN8+k/+L+yf490eawKEyTsVNln3djJf+jCFRy7hxbFoSIMXf51LX/3qVzMK403pz7itk4Y1YnZjFVFknozBp/EcMX5dBFJGw2XE+UYIzxBriu/Z5ciH+V38PXwPfPD3mt9D2wb+m8S+2DwVzbId1bIiEm8nduyQOuaFka4YcRHXDY43Tur0ISevXizpnqEfF0tVTiG7cdu83i7m1R+esVUzkecMWG0fenQ8NwNy+xlN45Tp9P38oMsRW0oFI+pxY/7oIOCCuOVhSKP8mxTCc9Ebjfty8gxpZJnrJ778nS+gUzqFpDwRcToXRIpgCTDqDH92qOELhNOirosROdyghQUjuyXdU2V4BLw2RcqxWl+wfJZSxB5NndnF/cuAReOUPKWni6auBnTRpoH0kyW2DDffdKuAKu7Qw8EQe9rnYDTxBXg1XOYPlsRIk+OCpUICLH52iudFNCsaAo3LIejm+yuzbJdrAwlGyYZqQ0YsrB3vigT5Eozm0UXGekNsVEQGz9gXNeGTiVpwczdAY0vZa1qa5FtOEVE0WtJmCNHeSKs0x3IuuGZXIHUycw1EnTV8/+++i97mBubmWnJK9Cxg2OuKTQDDnNN4gka1jI31VexemkfG7MMoFBaMezjtG8S3iUy0a0lckmjCHBeNchV2kCAc+QIWWo02Uj/BYlLBd//sC1hObJRGCZKyi6ve/WZ4Fy1jJV5DLxtO82apD6RuxbXZJcaxYMMuaWyTXltqL2MaTkmgeGyrL1bxsWNBf4dKktL+O4ist3QDc7OlYzvvZSCAfTwOsHv3Htx3z92o2ApwTeSVluFmc5zsCIFWmbFOLFX4EW648TVY39hEmJSQ0QS1No+V9RFqS+fiLR/8F6LrmsQsUdmoVhu68eR2HGqJxu5aUp0DIFnDVz/xESw2HJx85hGct9xANNpAvaxaLPqF6fKfH76EXVe2i+OKgnf1n7MQM0/R97Fv3z4cO3YcBw8cwP333z9NF1Dka7oXc6YrpqhZTYvp2M/nsAKwtGtR2OMwjqX7e25uXjrvCD4bzZYAV2rJFnct4cSJE3JIJoM0CQPML8xLl7iwGUx9yCOKcut2BWG51ZCYZ9LeRZqsZvm3eqjRw13xUHPmYveTQZeIsSO18KEBMsEe3+94NEKrWYc/6goYpuRxWs4qeYhRRVKqoetb+PhnHkBjDnjDm96CBg2QE9VN0haCmsVDD9yDcX+AN99+CXbPl+AkfZQmfelWZVMDrV3EF3gSw2u20Bv7uObGGxGEEwm5L1iXvvid+7+JZz4PVVCYf4odWEnQfUozNfXnOMIZbP/wgw9IiXdhrik6S1q4VCue7OskSsYEp2S7GPNj05g4EbuTi664EU+f9rH30lfj6tveDjSWYZUX0CfYsizUxPPQQa87QGN+CREj3sqkvDtIB8fx7S99FJXkFLxsWOgKzjNP8+B5U3bk+zUHHxUUke3i58j1kS/hfpS+8pWvZDuVBg3Fa4ATTylq4KjtvkZUT8aLRqY0feNEIUPG12MpkBE+kvH1Cj6klCAnLMipSWlm6n3YxcbcLxXs0buJGy03BpaURHsmIl2zAM8EdFMQVUoQZaGwIkKXw4If6cbvsmsp7x4U3Q0FzGLWqd1vtG+gwSdr1xSg8+fZVcVr+fjjj2NzsyuAhZl27/iFd6JdmRNhbc2ri+s5jTE1ysx0b+UXeRvoEgPVNJbAX7I2ZLyo82AXzX/9wkeB5QkGCf3TaojIftBMruyJyJ7PY2cj/8/rIo7deamA15EbEd0ZKKeadghJ13WGeJKgwhMxFPTwMxOY8d/CgGLJDGV+hsRGq06dHsuSIXYtLuNVl12BeQqS40AMRhXcsLOK/1cNhCm7EpQ+36Kcw9K8dLnzxk4QwFO9lJ7zjE0pL0rZWTcD3hteVjJfvD7GYoVoIeHpy6F/F5kUH/VaRXQtZY+sX+57lLE5hMwDvaQ8CdbOhJUgrc1AeA2YPvbMYexZXhLg1d9cwz13fx8TfyBdb8p85exX/roUU7sEllKfMRoEQ4vPSmUK6IwHUS5Szo8CAnjypkuX9ghxJo7nIiKnD5ldQW2Yon5ihIe/8QNE6xG8VhnHrAle/+H34bjXRdRgwxdDaRm8w25XZUdYOmJ23t49+3Hi+Elxg2fna2uuicGY4c9a092Jw5Dv7Qi0it9XoDoFtaZOuQ10sdSpVioaGM6/S6nJAp558hER8nI5oCCcbvjVall8lHjgI1NM4DQY+KhxnMLGwXMvQDhJYLmMGnIQWlWklXmgtoxX//w74bX3IfNa6I1itFoLqiubZpYWu3V9IFnHlz/2n+DEA7TcCHbIDsYQNQ+SKUlnfF3sNY9w2mEl142h77EYDtM/jswQ1zuuafx8HKfPPP20ZtRa1NNWJEuTDNRmtyONInFUQr3WRGuuBXYU8p5wjBOAiXVD4ZCgJ3yjzdQbZHQus9n1fJx9cf4Zdjv/PDtq+raPip3+/sJMl+xbE/Vwk2pOHGF51zLuuusuzM+1EadkonjQUaZD3QPJEZeRoIJv3/mkyADe8KY34/TpDbmm1Mt96QufQ6cLvOWdr8WXvvx9XHdlA7fc+Cr0155F3YnQqlrodzZQKbNSk8lYsbl22x42egNcf9PNYuArlY5/sI/Z4WT2EYzIsni/8kVm2+fkWJ5rt/CD792FRq0Cx8pQdSlL6KEu7gVj0RdSQ0ntIu1NKvW2GPoGUYIrrrsFa7Qw2XUBbnjT+2Evnotx4gnAbVWqsOiCHzOAPkKtOSfre7dzAktzZSSjk7jnzs/DX30EDScQP7tkEmDij+TQyr/3NzsSHj+TP+S+bWLhouweGfuXqo8o/c3f/E2mHj/5RMj1Kub6EFSpMaPmDRKwULNhQBgHITelyy67bEtkDY1Q2f1oxJE/q3E1Zf8KmKP4uyR0mjE0YlBaKPXlQnuWmAi6aLYnLBsjZ4gALApnxyhXWT7SwWX4KL1SAmcQIYQfjdUagVuVzZbtMsJkgvX1NdnQyAwJ2KJAezLBRmcDJ0+cwEZnHbUGGSY1wpTrnGd2kaGhMeeoP8YlF1yKyy64HJ5VRsPL6dLM1s683Nxv+/U1Sx+BElkqRugQPHEgS8yJY+O7934bx6Mj2AzXRARL/YeWmFn/ZkBzIJ0+1GhQC8fBJR5oNHNNKGj3RAjLTYxidwVCylQRUDEvkN5YkkHoegLMyHjw5Ekhh2uVcdtNtzONS0AgWTIK4KtuVUAWT9O1cl3AlkrkuXnmuq+CN9ZPHPRb9oDZYq/Xq4Qh4zlEyKt6Dz6m2pOcRVStoIL1/NbL5ydTWmMGKDWC0jxAVpFt59qRSf0U7WL73Q3ML80hnbBkH8LzHBkbdikWqwCCKl57eiuxFb3bWcfSfFvEpTz1EWzZ4uhNVsa4lhMcJTno2pnaPxNmKoczwyZazDSgyyEQTvi6yq7wvrGzcC5y0F6PcN/nvwVnkIlQf8PLcMs/ezu6iwlGNTJXGeJSIl5fITdsGiE6Hk6fXsf+A+chYFmqTFGrj0q9glEwlAYB2lYUbYq2L9Xmeu+4BcsmaZipAkrL7625xxyfxuYjk/Gq7A7ZisOPPSRlVjlgUARukRGxMR4NtLmI2YaM/WH7v0sQxiiXeSwv70VMsFCuYMi8RaeJ7qSMd/36v5bIHKu6CDh1MWvUQnP+PrfIDQLJghucfgo/+tuvolYaIx1Q3D9Eo0xz3j48xvjkTJd8DmG6RJ6pAnU5O7JphV2Bml9IVoEHAa4nzx19Tsq9B/bvx8bGmlhYUCawvLxLSmNhQIaJAaX6OmSHecDSauYWB8PtW6auizlLu/OR5gVWfRM99rw4bccic/6ipqR1Rs05P4CobEAbqtj4Q58mms6mWFxYxN//6EfC6AUxNZtJXno35rDSxiDA69DDz+LoCtBqAyzGXHTBIq664nI8+MB9WFv3MeQG3wauvfJ8NKuMfNpEq0JzmUi0kyzzlmm2XHIwJoucWrDLdZyz/yAsl147L7089bPaS1/6684IiS0H322HHjMPZ68/u+Fk3DfWVtHvdkRjxwYReqA16lWMhkMZrwRdZLboCORW6ggiNnOVcOV1N2OtnyBwFnD7B38LI6sFp70XVom5twmSYIKy7UoZ16u3pGQ9HndBpQYwxOi5B/GDOz4KN+lJqZmaS89iFSCTTFKynzNLJ/6MZoZOGS9JjTgLpuvOO+/MCEwMoDI2C6ZTkc7xxsaBv5a1e5YJTXCz1uYTtWTIS4QEZWS8jNv8S7+ZL/4nprrXfH7qwUwnIrcOZqqpMDp36hY7izzVmW2l4zHazSYS2Vi56JDWZrI5dRwjmZhiiLalz9EUFhOsrB2V071MblLiPCe5DvrDPo4fPyZgTpMGNadl6iAgxpcsfappJTt1yPTwjbOMRu1SFpfEvNpKHLzl9W9FzWmgatfke2mUocoIjC2ga7ZImWHN38/SIRkG6rOoyaJPF8Hyc50j+AJhqjsAACAASURBVMrffw7leeqg1IjWdPboZseoGW5OdMmfyOJFsCal3UkkpVk/TLC0uEs8rsS5nvlaJQcH9p8rZYNRfyiu7LRp2LW4iEa1IdCMV5AgqoIGskTbij1LNyjRd1BvZVNvkQOtYpdPcZGW3ef5LSemKGmLWtt0fdpISp6m3Mi40KWDpSh+dgGbeYcWWUYCTr534y3HtmakAaJwJD/rVj34/U1UmUloJciCAUp2hmPPPoVKhdq0jmzo9KD58f33oWylKIUDxMFQyhAEomW2sQ968jyPejoJJFadl0Ri5Ju3FJymoCsPNZ8WxvgpVAfEE5n8P9cE6oJhrgr1KxoMS52PTYNZMr+G/udFiRPMJx4Wuxn+7hNfx7ymxCBp13HV21+L4T4HG9ZIuxftFMNohM6gizFLJ5aDYJLgnH0HRIBOjdA49GGXuQGNUGP8FUFXfvt2LCvOpvMZi4J2GRW7h3c+eW8BXblukKCL3VNHnn4SASOL6mXEUSD3xnPI0A3l8KGaFJ62OT5oCk17mhQ3vvpmDMa+iAN8RkRVF9EJXbzt1/41YNP8tS35iwzC4jU3JcutMCbEqPMc6k0Ln/yP/w67mxaqaQ/peB3NMguKuhYJ/yLAUVMM5CvZ2FJMaBMioeDcDLRbVm1FeGjiAaqKjU4Hc/NzMq8ILjmHKXpXFksTCYTVJXgzzIsYslMEXzyozK6vGjrzN2pk0WxQbWc1zF09E1kpm7m9uPZimLId8F/xWwVNlwFdbLzRSodaBj3y8MOaEiIkt5rXSj7kFBST7XIxHDP/tY5atSVMNgFBreJK5y8PH53hQCxUaAGyduo4mlVPNJTjfhftJg+MJdVu2WXUWwsYh7xnJQxGAa657loEsUae/cN85Ezj9M3n936LfdF24FwEalQ9xFiYn8MDXA+lAjCRa0mLkdAfi+wh4r7kVWQtoZyFDQnUWV56+bUYhS7G9hxu/ZX/EVHWQFpfRmpVYMUpPJar2Y0axSKktz0Hk2iMNB6iXPJRSjZw52f+GG7cE60r72md63Mcwh/2MNesi/519gk0pUHTCnQPOyvQ9eUvfzmj5oqTkxYRxgne+GgZA1TjN2UMSgnKjI7L2DBQVM+v+VpFEPezHlCyLuixRt3PxTRSowVGDMDlNTK2Bia2R95UKrl/9XJNFi853+fdNqTXV9dOi0+UmntuTU9XPXuKJ556TEqF/NwEeMx0oy8NDT35tYCsXJYgnUEEYDnm40ZNMKPxN7nokIumRRBEkiND1a5j3A3wgXf9D6iiDkQW6m4DaUhzWFtOS1u9r/i5Zku7AV0scZJxI/hkWZMltdAa4/N3fhKhNcpLgFoaJCvF8Gl/TK8noEyvILFKUK8vEb7GbHLwpMxy0UWXip6LovVoorFBl1/6KmFKyvSnMYBVhOQaCyF/GJGBCrJEOzSlm4ldJ9yIS5aUTFTXrguzCF2NCD8H1yWW5raIaYsb75lmmVMQJjDLRjAh80FWQEGmaJcleDdWsXmaoFKrIhoN1Ug3t8Jw2fkaMLg4QBaNczCd4cnHHhKmiyCJrc+czM8+exiTcISIvmg2vepsaVJo1coo01LUz7uBXUdiL2QcE73S32lqbjkz6zMdduLJJR2AuX3AtPRTAF1T/YEBXkX6X7VCsnXKe87g0n4gBzLGvLU5sbHYA3746a+jRckFeyOaHvZcdxHOue1yPN1fkXSCMJsgtiIE1AZR11WpYehP0GjOY9+Bg3IrwziC7VmSn0fdBmvTW2TEO+y5z8d3yGh4XtBl+Gjez7x7SiJo9MTKsUbQ1d/cxOmTx6XMT4PGNJ2g7FoIQ5aI1UyZAIaAi3/S1EG3N8Stt/wcBr4v5b2Qtg3eHIZZHedfeSsuuP42wGkDdh1ZScuD+hm228tMEPlrwmx94ZN/hnpphDnXR9Q7KfFEHt3KhUHPuxep5xQmWYjFPJw7B0di9Ct6Ayktkr3SKDIFTmTxaRy9srIiTUv9QU9j1HhYYjKF6+TxXPTnUrG7mIbmbK9e69lnMKCLuZh6ZClC5ueDzzsALzlMbUNM07qyef5OQMz8zh1KV0UhfX6II9Ml6xklHo6DYysr6PV78CqUe5DpmoEuhZPkXKjLY3RUE8FEdY9kY1iGatRoEh2CybMsgVHjyrHYrNMiJMEk8FHlHiD+k4xqojxHAReZ3/X1Lq6+7hqsbpz6Bwy6VB84e+Qb3Y6gq3gv83VZzHkTHNi3D9/+1jcw32rKVQ9GQ1Q9ZtLqeAvFUb4qJUV2l2bUaMcp9uw9H43WOehGNZx305txzhW3YFJZRGJV5ABZZrk9CIVxpywg4/5nJYgmAyDqo2wN8PWP/ns07LEctHzGtpUtMScebm6g1eDexEOvjm6JhNpymFUM8JLLi08//XTGDZVlRE5CAiYVqXMyKT0rbsX55CuWIY03lym98O+mM5GT3XQ4/uxA12yDFTBDUJNnC8rf88w5nsJpeaDIVE90UlKRqOZQApa5GElDQQ7QKPalUShZoS2gq5Bdx++zdEcNGEus0n0ZMc5AHeDpV0RXdilEMgJD/hDYKdtGHxt5D4zKYSYfRf0cKKRPowxO5groSv0S3vS6t2C+soRkxFy/XfLvLCm4FU+9OrdRumZ5J2ikKSGBIQGXNDlQzEwQ5Ub41Nf/ElZNfX4YqURWigzVcDDAwtyieP6Q6WLJkJ5D1EPUqnV5jghfLQf79u0XdohlVYZFs8twcX4R/jgQLYU6XVNcn8fR5PYebOBiYKrnaAlbLD6EWSAQmml3ZqfofKEVnyuduATTW8U/xZMUvzb079YTlgJBNljQPqGsre28RtKlmAGMsglGQlN7bYrY10UDJBb+PI2lKZ575kn4w3WUUmaCkpGL8fRTT4qxJTVeBF6Mt8gYaWGlqFdpXRDDpyGjBRHBJ34f7YaW6/ngdZfQc4KRnKGVzVrWrCJrkAvvp9Eu5iqYJUKtK2YaHKPFmW2I3DhZXqeuK6IxIcezeErl7Ebue9aYODgnLOPZux6Af/g0kn6EMStQy2Xc8MHX48jgODqDDWR2CrvmSJkxIr1PltL2RPd3yaVXiC8R3xLnBC1LaMYqB5HnQ1UvsHCYDlEDBmZNLoV1YTqe1FpB5W/amEKtp2e7ePKxR/PSMEGORpHEEQGygjVqgjxaXxD0WNR7haLrKlergn4iy8UINUTeAjbCMt73G/8z4M4hTj04Hm0VtjW75J+rJDzZCJm/geOHD+GJ+++CN1mHE22i4SVIQoaoq95QrBXkpMeGGgWb8mHYkCCSQC3zy2cke0Qmz6LfliVMF82ARRLAuC6WxClStvnZWF7L9aq52Z6snLmei4dQM/K2Gkjqhign/Sno2s507HQDC+XAHADPxrW+5laN3vZ5a55j3tUOPlfPA7oYKcO1kHefnfgnjx+TZiHVShrdpOojySySBZ4wVaBGWxz1mSTTFU/GmGuyApLA9jyJmeG1ZyfmaOTL9dfKz1D2pAMHD8i+2uv15T5ecMHFWFvdgEMNMft3z9oz5We3s764VzagqwiAZ+uO3teta5ZWocw9ZaNbCfNz87j7+99Du1FDxbUx6G7CpRC+QqZZYwGZmUqgRcBle2UM/UDyPy+88GqcGljwWwfx5g/9K4TlBSSlChxWabiaBz5sryK64wkZszKdDBjf1IcVb+JvP/mHKPnrArCoo3VKEXbNNzDud2R9NrIAxX+zLmKtIuR5ky9x/SplWSZMlwFZMpTJQuQaIxFhUqjJrsBc08IN2wAsPt+YmhpjU4I20/r74m7e8z9rZ68Wfb4SfASHOcDKF3D2BIoRozBZdFdXywNhvoIh1tZXsbq+huG4D6/BlvAMg35fwJJoixIia1cYIYm3yZku0/Wnv1wdnfku2BnJz2vKhMbnikCHr0d3d3nklL1u+GJeJCwXNUHGR0Za9ZOSuKVXrCoSH7BjDxfsvRjXXno9SoGFdmUeaZAHPBPUyU3fuuAJ6MrBTb48CvAzRoViw+GE+PRXP4pyU7tLTp04heWlZVFPdTs9vPXNb5VoHW7OdHQngFqcX4Jnl4UBJDDgC7KFnP5ZtAkw5UB2rzEDkYCLf0SrFlG0qq7Z2tVExkzN7CTMWogwjbsx+WsEIMWFeMuZVxbXwklZrkNBWJ3r7qbfm0722aYsZRnmsvFmcn9LQqQh6Rx24QGYaDfNw4d+jPGwK/YCDBIm/b3y7DOoswTJkplNU14yeDouaetAEMdRx+5Boa+zVFgu/vuEVis2Lati6aIcSRmYC/VYWv7pns3yreoQZ0Aph0P5hOH11/FffEy9zsxPFva5WeAtNS8sUWr2W2hn8n8CLt3UVTtHY8faxMHBrI3SSh+P3PEDeEEJo2CCUQ34+d9+F57zT2Otuwqf4b1ehszhgYNibHbCtYUZYscfNx3L5YcuybzkgYFj8mxBl67fMxZp64Ku93gG4nUzUC82tfUgUGG5+8EH7hcPH89l6Xgk/09jAmllYDmOWcoPAp4SWJ6rwh9P8KorrxQ9Z8bDhtNCYM/h1NDG+3/nf0WWVBFmZVRq7QLomq3Ouk0xMaCjpY6wg2994WMSgt1yQhFjp9E4T6xQ8ZbRNorWTgYCpQwlOVBx/nrlCiZhjI1Od7r583OyW/fyyy/HSOLVKugPBmoJwYBtrpMpJQd6H8hsiTkqD0qWJfPcYALhTwtifr6FVNbGbazTlgPg9rW9CLrkFQvjuwi6ihl3s/k6A2TmoJn74BV/TQF0mTD5aoVu+UPUclKBbNcz4tOm8UxsVOH9IHusn4vSAxdjSg8YkkhtqkVtKjtz2Sg0lsxXXi/pjmW2q8vN3RLj2F3Ly+h0O2ISywM8z1Qq3SjJoZTSCVZGHHq5/IMGXSbdwNxLA7qe775uBV3UWFJvTQDMLuwaY+aow7ZK2mHN/EWO23oDYRRLadGr1gQE23YVV191K070MwTt8/Dzv/y7CNBEmDmgHWCdsX9BwEEtoCukk4HLe8h1fgRrso61R+7CE/d/D42qh4nfRzjeFNAVDrsoMc6Mt2dqh7ENdMkQLDbYvTi0UxqPR+LTxU1PEH5+yjWgiqUmmZA546WnPy7GFLPpBinhyLHqmqRjj+JriWqh+LRgyfC872k7fTyzUFA91dYZNXs230OopT9uHlK6k6Ab1Vkhxd33/BATMjsEZ2QWMnYnaq5kypynCicYuy5p4kotjim/ccFhNhwR7Sw9ffrOjLlgov4vvE4sr7KcyYBm5jxyY6EQluJUdXzO25tzx/ZZQLEu7ubwSurBzlzRcrlpGaXQgR2V8b63/SKqqMFNylJerDL+Zsq8GdClg33mJaIaKWW4otw3jWLaFFEpwKn+c/jOXd/ATTe9Bo1aDRvrG9i3Z58sDFWvKgCL7BeDnSXfjYsRDRvJbInPGn0eqfUiO8NuUFGWCAtHDysdN2JlL92XLPvqmMjk745XFkdtXguTfGBO3lN3e7n93EANK2KgB5maonmsLJcF4MWv1TF+BryKoCyRaJzJiL5SFqxaGcHGaTz+6INYO30cnpOJX1K95uLEyhFUK9yoEtEALS8vod/pwI5iuDmrG/hj8SYbDQdSOqNOKxiNEPo+9uxeRr+3KWVYduz0ul20WrQTYG5eiuF4hOXl3ehudqVNmvYGrfac6lAKHWOmg0xP49o9UzwpT7vb8m5G1T3lkHyb5lhMNgV0pQgd+mUp4CL7JXFo7Ba1PZTGGXanDcwNLHztT/4Gu3goo3i8YeOmD78Vp0s9bIw20A26mFgR4Kp5IN29Xa+GjY0ufu62N6DT6Uq4NueldMfWKog4L17iSXELwJyWpwrli9xzS2CJtKxrOVH/ztKtHlK4IbNR49D998PzLNSqDsajnjZCZGQr2e3IUluGep0+VGQxHCwt7cGTh4/g7e98B9Y6q4jYSFKq4/QQcOYO4C0f/C1EWQ1uYxdgVaa6ru3LHzf5KBrAg49wcwV/97XPoDxZgxd3gUkXDYaBR2RRyGLRS4s6NLqo5zHrjPhKQ5xaPSUO+w59CsWPLBCQ1mioDonarYXFBbWACCeYm5+X0hoZPQq+qWMTdp7IQISNTK7I94K8A9ucMwV0mTMn535erTZt9LPDnzkIGiCVHx3O0H8pkzd7GIBVBF1FMJbfZzn08ucKP18YSMb3T1z9o1g6Z/u9vhxseA2o63ry0YdRpumzAK48WUL2kBKSnOmKWTqm9rTeFLBKdqvZqEmTAw9YlBxccMGFSCU4nN5lLsZsGiGbmOjBLYpptUNhdkkivfq9Ac4/73wcffaoWPPs2L774vbvV/hZ+foq98KArJ1A1zbQbA6/4sdI5omNHyU89MAh6XhnJiO947ielsuOgNt6syUecZSz1BpN2VMtq4yrrno1njjWQ/3ca3HDWz8Ia+4gYrum5V2Wg2OSA9SCeaIpFTNu0chOgKgD9I/gax//CKpeCY2KBZ+mts0ykmAo3oasUmgtRUFlcZzLp9qSiPHibkcpyfx8qM5O07rH5YaGedljujLKbzInm5yqzxPqNf9QxdfSZm/KRaSx6RBOgSfNSYNA6FaWTyRs2YJs4Hw1mityE2E3ncSTxAGGowHm2/MYRyMBTRWvjM3+Jhqthlg01NwqOuMNPPLow8JiUchM0fhg1NMom7ysaD6WaeHiJhPbZMVy75DpaqLibBW/q3ZCwM10wSiUXzLtjNIbU3wdXbQErnFjkwgYaiQYs0FmST2hxP+J1yeOhTHjwlr1akiiDP4gRN1tYbGxG4O1Ed73Cx8Q4Xk4iLDQXEQ4Vn+t2WPbPcz/YSuknf2NXKCPEGHiw+MJV3byWASIYsLKTi+R7bJModofKX/mZVwNVTZ2BXkpq+DFJXYW+XopbvK5Qa50RIqfmi0lVxkn3OJtjR/h83g6J1Dl87hgchGNybCyOk+Qz4zOMESzVhEdADVSFMJVKzxA8KZFki1Ih2PR65C1Ym4HyynUHEmdKcRdX/lrWIyB4KfLo3ZooscyoHy2kuqq+Hf+n3/nz0rpjy78LNmod4fMC2O1YnosuWmLjk1FY9Ov1fleYIA2otTrGPSHaDXbwlIQUHNzMHMtJ1UN/Jze8u2AxQAs3SRncK14mC4S/sxEFEd8AVwZnARySpSyI1ncErPMarCCDJVegifv+CEqJ8eoraWotzx0djm47t234eFTT2DgjFFZruLU5ilhFNTgluXFElKrjFddcw06va4wgjK7GW7MteMsQZdS/jssdNubJrbvambF4/uLgUatjgfuvwftVg3jcY/clrBdZDTZdcwDplVi6V9z+VgiajTmcM7+/ZRYglwJSxpZeQ7jtIFhUsOb3vOrcOb3I7PqSGgpwTmUs/PGAJf3vjfYRLvpAf5JfO3Tf4pmtgkr3ICbjFErMz3BwcbGJuqNNlrNpgiNH33wAbQbVfjMPMxNi0W2YJRjsjzn1hiup00NKOHaG27AiZOr8CoVlCsqVC7nJZTpBiJL/0z2b6oX0hUpukvVlHEjk3Il7YMYR0XdjazhJfHz4iFU5Se64eoragfn1L5EDprbQVfhpp7BAO10swvgbjoZTFmL9zCRQzEPgxN2Zlcq0qi0sdHBypGnMVemCTAlIRpXROYq5RqUaVol45cYA0W/tKEwhVXsP3AA7XZL1ptBb0NDsvO1UVbEfH9UO40iq57vm6Id1YYk0Uqf5fh/cVv8z/JZRTD1fPdhh0lq7mtmY+Inkhpyev0EJlGKpw4fx95956O7ORKAyyYT5nm6dhnt5iL8ISsDFTkQP3P0Kdz0utfAqs/h5NDFG9/9YWDXJRj7QLU5L6bdlMhqeLxpnpp5QiIbA6Nn8Ze//7/jooNLcNIB0vEaWlU2sI3kIE6LGaPvM+77On61rK5NLi/tBpbSzC+MZP1hc0oQ5kpOiLqhyP9z3xZj1eCHoQAmo/mSS5zHSAjQkhwvSBcfzel0YuqvpH1BpeJiMOrLqYBAi3oPlufITnFBWpybx8rqCmrNqnyff9gZeN+P78PQHyEuaeAy3yYZLJ4quBAROWtQjbk4ZlDMLpCALiublf/y92V6E4sakZ2cr7WMY1zWi4N79jsoXuWCpDmQ1A0b92XVV1Gwyn9QrUVVSnRyo3nwZM7UyS727z4PvdMDvPcXPoCmO4cyqgK46gxkzk/wZzO1uCROpLzDoaMeUGLOKQ7aJkeQrJQGj6p4hOcEngZNULUZPsZp3bjn6/XmAsyTuvFGMw0ZZpzwtMgFzzClGpQ+M0k0bKoAWIJUMVxU53sO/Ek4QL+3gV3LuwRM0VzPJUMw6AlLRW2WbWdYP7mCRx56ABtrJ1EXHxYH4aiDlseTLrtGzeKwg/h+CraLLJmkCsJlGdKwsWe0Shcn4/bTvP4+SwxoJ7IR9AdDNGr0hBpJOUs6JmW+mHxBs8iZ97hNp2VYiPyjbClK7tBZT7AzEXNSZbhoGeERdNExJc/8i10Hg3GAerUFCupLT2/guW/eg93rjFABTtSAWz/8Ljx86hFsukMkrQw+YzUISG3mY9pILU8o/1ddey16w76A2bI4hbPVdZvP3NkM5LP8GYuMcmqj3Wjivnt/JB2MYTiUuVAps6zItY0di/SsYjdtWUqm0YQ+fFXUW3PYtX8/AgrtnTqCxBPGi6Drrb/024C7IEapUakmzIkpwFAtZAxwE47rSQ/h5lH88Jt/BTc4CWfSgZeFqIi4n2VQdl2lqFXKeO7IU+iunxK382mW4vOUp3RDsKTdfuQHuPE1t2B1o4NavQmfQIxh6rmZ71bQZU720Hza3M9Q5AQEDGQixLDaQhhNBOAR0Ig/Gw9lFDHnPoUsT07BFg8auQlwbl6St9+frSN7cdPf7g+lQEg8E8nC06yZrLTryT409gP01tcwWD0hBzcefoPJRLRwlWpNANdgNMLC0hKa7TmUa1WJhBKGlBZDQYB+r4vFeXYo/kPtPjzLifPT+jGyg1lZGNpJEuCZo8cwP38+HnzoaRx+akUkFze/9grU6h6CUYhvf+NReNyCMuDaq8/Dq2++Cqc2V3D+5a/CWt9G7O7GL3z4f0F3YwKnMY9ai6V9NZrmnFbWX9k1ZOwW94HhM/j8J/4YLW+CCgaAfxrtKegiKcA/ZMj4fD04a0aEMTV/6YHlpYyK7OmjwJQI+6Dah/yraemxqLMStC6UtOYcys/k+XTcMGm7QKNUIy438SniHTVmNA1fP4VnO4gRozvo5bTsDDQ98OD92Ox35GRVb9Yl1qaz2ZHyRBCzY3Aimi2a//F9jMcDqaMz9oY/M6uZ68Q0ByJuNjNNgrkIeQFxWrbbvgnPnqewYtuCYTrszDaeaRgzwQRr11ygOPnJ9lB4WbY9jIYjWbSobeIiHNIB262i3ZhHNIoRjVMst8/B9VfciGZ5TsT1Ljwkk0Q80872YQT+0vItFHu+KMqhVLeIEs1HxXE9FwNT+wMCNXZVSeRzvnBufRdmJKmvtho2yvjI2U91JmawuXY3yoGPDFrKrj+NqaEGjBYKtDOg6Ff0QHyw5CZgNUapXELv9HE5wQ77XWG6omCMH37/TvHJoQ6r4pbgElwnBL+BdBdJP1gWqyO5APMC6DJi3i0aMINkZsCHpTnpHnzJoMtoj8mAqWkvNwPaU1B7whZzNqFwdBlD4jMFxuZ6F8DcDsDKtOTvdBZT0JV305LlYk5hyg5GZbpk0y6Xxcxxrr2AZuRi98DC337ki7gw5Gkww6kycOtvfwDHe0ewEpxEzxmh3C5jxIYAbnYxN/0aJpaLCy+7XLoX42iCKk04eRB5BUEX44ns1EK9WsPDDx2CTZsP+qKVEpTLzOdkI4grjCNnhsuQdGG7aBrKNAYXl1x5JXqjAF5tDpuDCFl5ARO7jTf98u8gTWqw6rsFdKXUBeXFMDKjJYkeStHt9zDXKgOTVaC/gru/9ilUswF6aytYbDUQ+BO02/PY7HTRqNdw+PFH5Gc9SyOdlG3emQFSHprdd3V0en1cePElsN2KgIpuf6CWGAKKCqO/kC+nU42sH30OGZytzBFZLh6+jT5UzuR0xJdGGYISZ4tkwDBd29kunVHbtT8vZTXbCXTpqqx/VDeqB1OVxPD/2t3J+neEo4cfw0KL1h4QzRebDM7Ztx/Ndls0RCOafXPdtnjXuGapgpiSCI7jMpf0fwJdL+WmzZ5L+4WUlQkXXtXFoYcex5GjPTz19GmcOk1mEvj137wNrXYNn/nU11B2gF//0G/i3/+7v8DSEvCmN18Pywtx5fU3YHPsYRC3cPs7fw2VPRdJWZ+rvNqZKOiSnVrIBHaIc0wEwOgoHrv3mzj65I/R8gJk41NolTPpSFd9Ljsf2fCgkYHm0PDyQBeFFzJOdyhN5WNX6FIpwRVKaPkmNWQ+H0XELmvaPOnoNeVGy1IgGS52vUUpT4uk+dT+mpvvZnddkr9LNJS0S7IAPbdyFJu9TY0VsYBqvSJMmMsrnqfVEyyw5Ei3Zm7EQRTkgcss29FZnN5cdM7PmaRiPWWLPoag68wYidkSZr4ywMtMaF0udl7qCsHNoiGBxM+Y7jzDuEseWFqCmzri2i4CVrp4U0SeaLAz3c6b1TY2V3u4YP/FbDHD61/7BiQBTdzK8OhjJTEZZ/vQEg9PzGQFZxs7LxhPAxyY6uY9ZagYVszTA7VEUohRn58ZBJiVE6SwK6fbnJjNo0u0SUpLsmS5SM8LNKPFhsTgKAiUMiDLeQzr5t95xKFurrcppRGKn9M0wEMP3i8t24E/EjDWbJAJHKJapscYT+bqbyWvy5IWu0op1KSYX4TCxXNHcSEvMEty6wvjIT+xi2npFoferfNIrpsAmMLYyeeRbMK2hgVTX8TSMsu4BOD8GdUhbf2duoiYVzPNHLOrPxvqxQPUzkEjLC3GEj6de54TcHG8koCSly5hIqCIzRAeqoGNxlqIB/7qb7F/wAYPYLMCvPpD70DcjPHj449g4I7htjyMhwMxws1SG065jsh2sefAufCqsxkiYQAAIABJREFUFfjjERoCMieC7V+OputsR77eTm68QNUr48gzT2HMxhrq+MASBm0jfNHlCQtLVaNTlm5dAi7pEqRX0NVXYbXTQ6U+j+4whtNYxjit4Q3v+3WgugxUlhCT6bKUsdQZxTmhjRVDf4h6hRmIm0BvBd/63F/kTJePJg+N1COJfQtD35viUt9ZO4ksCSQYWNxmph1/xauRs6DUszkeArLtmYUrrrpatDHs5GJcFjPv9KQ8m/36tcnLzMeOSCW1RCO9n6LlJUvLWDGu0w2JtWGeba3eEPGzgJxpDThXw+TGigaomIafs7uP20CXqdPJ9Mi1rdLkqR9QqjZ5lYlrbdm1sXbiGOZaTbFK4i6rMpCSyBtG1AXxGlEWod0X6icjzWPsVnfEo+/5QO/ZfaZ/PD/FMj1ZJI5PkiQjP8Xv/8G3cMmle3H46RMYjYH3/eJrMTdfF5Pt3uYQycTB5/7629i1BLzvfbehPziOm259LdaHNjp+GW95/79AeW6/xHP5sVbBlGkVG+gcdJm9LQDCE4g2n8U3v/wJzFcmyManUXcjlGJfNm/bKgvgKvrtaeFZrVKMF+JLuWulbDIzuhH/qHytlnE7FUmqkNxob1SBkw/4EsGVitZF2Fv4jy9BSTs9sE6ePikxKtKlJt4bAU6dPo4koahddV0ETFJbF4Ui9V3azkxdhVN2pHzIf+ffRVNDh/dYs94I6MgY0GyUrvL8ORO2uvWCmFNQDpzOoOZnnMCZoGo7MJ2BttnLqJDQlB658VBkzhBmWjLwspHeJuigD5cV2Ki5NTklMnKpWq9j9/JuqVv7oxBOyUMalXDL9a+V4M5WZR7jgQ8nc1AuV4T1O/sHrRF40s1Dt/PgbZ5aKYISDyehY9XfS64c2QBQXBgLjJnISUCv90yroTVvLqzUQlFi5cjAon5LNVG6fmlnCqNxCD5Ec8WcwDQC4gBZOMLKkcOwKWq2U7ilFP6gh/XVk+hsrCL0h/A8ghN6fwG1akWAlD8eCoCrVT2E/kjCU1mvpTCToI4lO/6+CX1fxJC1CFyLC/l2oFW80vnnzUsmO9+DfDk27OeW2r9uZmRTuHhzg+L9ZJ4dOzbZMVcsxeqWaMTFCmSNX9ds0dexrdubKREVx/usbMR/J9hKck2jdjKeCbpGSYzW/BL6/RHmUYN9bIDkiVPwHziCZJCh7wIXv+4KLN1wEe55+j6MazESN5b7zrfMlnC7UkNYstFcXMTS8jLGgxGajGWhD5o2dL0iD8kIzUHX+tpprApjykYRMlw2otAX3aEy/mqKmArgygGy4+L8yy5F359IxMs4LMGpL2N9CFz72rdi+aJrmVGC1KojFr865cVzZzS5n7RvKWUB7GgDyeA4vnfHp2H5a3Lajv0ByoxBIZgpWeL7VPVs0Z+VnZIcJiiCnzEtZsWa3X+W+jhPG605nDi1ite/4Y04tbYu4FE/16w0JiN/ei8UdHGuMHmBJpYcfi5Fz5Klp92vJIFomcOW/lOn1+TQuLx7D3r9voAcHib1XRkJcuEgM100z3YA/CTQZcZ9geFixqREJXFt4qFLuxGjkPuMllJ5vfwgkEMy9Vs8AInEgcQCu4ll76JRtFYraA1ztu/+FRn0/w39Us4jzpsoSTEOxphf2ItPf+Y7uOiiG/BXf32HWM380q+8DbbD9d3C5kYfDx96QtI8LrlkL6664iDSqIPrXn0jRnENxzoJ3vPP/y3CuAKvtQuZo2VjhdF6WFXrIiUVGMGWjU6gZA/x5Y/+MdpeAJdh2BjTLIQlKvHmI+CaMV0K4GaarrMoL6bCdOWTlFR17uRuxOfa0l3wwJqyXurREiUMRFaBOF9lHPmS60W2yg991dfQaHR9VSZnnGkUA81Dwwl1XuwS1EGulgvMEuPXUGNSfmSKWdNYcrN44ciq8WIyF22SsIxInyVaL9CLihYGjjAsdF2WTrkt6OknTZF8ouYtxzo+9fnFVvvp9ZoKJXW1Mlo4A7jIEGkQNFkcMi5qfCobI3VTiY0rL7wSVacqXVzUP9EBn11sVbeGYBKKh1UySVHzGognmWhQGtWWxAM1GvXcp+psZxJpVHpT5eavbDIUES1LsLyGuXieItrcCoGlF4A/E8nzYgFdM9rViAy1sKGslWwMRphugIMJ/ZX2xwR+v4u10ycx7HVgpUy0o7ZsgqPPPCH/pz6LLbyOhNNq4Cwd4fl+2KkiHmRyClUwJPENfGfU7clnJNhlWYGaHC2pSIs9sYEq2guPnTnMM6+yKe0Un7/1Z3lyNqdu7ew1rKFuwDyCaOD7WDYEljgYLiyh3EUB/pTNyH3ERJ9QBLpbQdaMC5uBLr2vszEtrR1WfnCQcquWF1lmZPwPx6mfJqg22hgOfSw4TdQ7MZaGJTz8uW8j3owxLgGVvVVc/57b8djGEayjh4mjpV9JL2CPNzVFTHmo1XH+RRdLSkG7WkdAxas3K/ef7Sg+259T0JWhRlF5MMKRI4dRq7oC5smS0sNKTHzFN47pBCwrcXGgwN0Wz6A20zmWdiFKbIwnJdi1Jaz2Euw690rceNvbUWrvR2Y3kJTY2eYY/iUvSZPpGqFesdA9/RTm5yx85aN/hHppDC8ZollmCTeUBockimT8MqmAzC7dByqejTQKCvmTxSuhM5FiYs7EhcVdWNvYxDXX3YAgjDChTRBP8sy/LB60py+hoIvdk+wkY1cZTZKJ0djAwogWMpYEqaPxUDoljx47Bq9Sw6WXX47BaIwK8/NyEf8M7hsmXIGY/Dlr1LJ9nm5jDPKOcBnxZt6JbYhSA1wzWA1hODfnmjZzaUlfQRcPQezs1P1PDzT5zOKhkd6Css780+NsrgDHp+NVRV/Ii+h6LRx5Zoix7+FP//QO7Nrt4IO//E6Mxj1pMnv6qWdx7LlTOO/cA7jmmguRRJugQ16j1cLyuVcgsOawcPBqXHrDzwPlOUxS2qhUpwSR0REq2ynZIoiGJ+E6Ab70sT9G3RqiUerBjnsoWzFKUpYiN21Al/pqvnzQlUUziVZut8CJoNE1GaKMmyvZjdyOYeqqLoogPPTIA4hTgiPdW+h8PhgPMfKHiLlJMvjX0dMQva/4HIIJLsh8Lk8KLHGZEG12L3JzopeT0YGxvEmAJSVMsmFEoLkFgvo7FSYfT3Z5mzjF25Jen48IBU5bp8jMdHLGYpnnzZ5f6HjY/vOydmwHXFyw1FCUwnjaLzTrLZx34DzMzy0I40XXdYKtg7sOwiFTNNVSTDlEKTNycWcnY7Vcx8SPYGXMZKwKWhd26OVUF/nemW/Cu83Nl3eZvRJk4QQOqKmpXDX5VfT1ZTmS3X4afq7Uq5YHBeQYiwZZpBIgIk1Lhi+vWSURRr0OTp44js76KkpkeOhVNgnFUiH0B3DZvWqnArISWgu4ZMoSMSakAJkeWNR/ieaLTRdhIAZ7/X5XxgLB6GZ3E81GXTYIZdZ4stWmDolWkcMDO5VMltYLLRuz8TF7pvEoMt8plgL1e9RpTcFW7oSuG4BGd58+cRztVgtdMgNk/nwfF1x4ofws/65CZHOiNzmD2l1L0KXu8XwfZsPJ2a5pbp7hH5WqnCmAZgctMl4KxQi4COwJvvR1EpsGkey2KsMNgaWJh1Y3wT2fugP1SAHTwMrwug+9FZuuj0fWnkZWYwMFo3WqogFKbAu9METmenjV1ddg2B9hrtLEmLFhArpeLMh9oXv00v6dv5bB7I26iqGfePwRAV3jYQ8Vj1YDbAKhv5J21XINph+TxF0xgYIdcSXg2htuwjiI0RsncKuL6AYOSvXdeMO7fxlo7QOshrhk005A55OKcfmYJBEmQR9uOkC5GuPIPd/CMw/9EE07AsI+SlGIhVYd66urWFqcl0PEZncD6+urUl7kvJhqCgvErDafawejcEyWgzgFGs05SQfoj0ZwPWaebrXsmHFluiBJGZGHxawkjFc49iVPMPB9uT5y6Al9LO/ejeeOn0Ct0cKVV1+DTpdu7zxMqqO+PrYeBWbs7Uu7by/4bFOm4V1NNfzb5AcbXZcYNrOzXbTReWd1rN3k3JskEi7OpQ/GuJkHKDGY5hjQA540F/zT46yugGIGS4xqG80mSlYDTz65iSRp4C//y9fRmivhgx96BwbDTTx5+DDWVzu48fqbMZmMce55Sxh0j6NZSdHrD/Ca29+Bx1e6sFoH8PZf+R1MIg92pQWb+cQy/rZWMNS9KUYabsJKB/jqX/0ZvGgDbWcI+GuoOIk0A+kAIehSXWC+Kr48pmuUbGT0l5KuKb8vYIvCUn7Nzjtm9vGE0wu6ePqZpySsmTE3BDsjf4BxMBSNj5QepV/diNPpHqsMitF3aSSOcYQnTZ+3zeet9vxEQuVKGUt9qzQ6R00zxdCPodAi2FdwxaiOogu+yHbIIknHHMWfdPkeyvNarZawThTGiqg7j7URDynmM1E2l3tLsXOMiyvLfEZjJSJM0WdxUqrfTxRGYmfB3ERS8HxuuzWHSy66FM16Wz2B6OXleKjXmhKLYxoTCLZc6rnyW2mWJQW8WozQ26xhz3xtp8TOPfVU0+uViU0G8zCLru79fl/iPopGtirOVu8ilmIFiIiOiGaWMbr9TSwsLqI/GogYtlKpyS8ZiNiXQdtDIAnEtyrg+KBdBS1AhgOJryk5JYnLIZCmfXsy7MKuurj3774rWpS5Vh2DQVda8Wk82dtYA4t77KDSXgz10+LGIhmDua5LNFnS8puHPhfYLFE9JRQ+l6fjgIsmtTDUbQjoFoYpb8BVNKN2HgTnW2KhzNqx/exaBDQKT3KUMpPQFlrDixNcO3hdESTX2HouEUe2dCcefvJxmpepA36+qbOdnyLeffv3Y31jQ5tUplCpSJMrfErzxAFhYtiskFtvcA6wVMn7OGW3ciDG1zTAj+9HLALk+hNwpbAZei0SvxJSmj/WGuj1x6gmDvaze3Y9wF0f+zIWCEDoEl0r4Zq33wb74DzuPfIghhmNT/l+mE9Xgs/cTs+Fn6S4+bW34cTKSSw2F9Hv9eBUyBi9MqCLc4hMNC1s5udaeOSRB+XQIAkCOZtqykimbJsrmmT6JVkJQZrgymuuF1uMSeIgzCqInRbGWR1vfO+vAa29SNMq4DUBy3jS8RCRCXPPGC8W6e10iFLaR9Y7hru//UWJAiqnAdw0RMXKpDmEIcCsGlSqHu4/9ACqlBYkgXQcF3lOxTbayk6gyK5CGncSJFLPdd0NN2KzS6NaJ28kmu2Z20EXQTMtephht2thEff8/T25xmwkwv7xcBPlMr2pAtQbLWH/zr/wIukCHPuhavZeMdClc96kPeQpZPmBRg8htIKY5uGaJAbprFUDcHZqzlQB+dUxHZ8vh6Q7K5jy39sP0V5KmdJ6owbLamDQ9/D44yfxpS/9vUgIf+XXX49efw0//MHD2FgHLryAJsUjLC1Xcc2VF0nneTiJcfE1N2NtbCH0lvDWD3wYKC8AXguwyV4WbUnMCM9JgTRE0D2OdHQC3/z8X2JPI0Y6XkXDYwYtNcNc66nC/CmCrm62khFIzc/P6eaEEkbREPfedw96/U2xcKjUWEJKMBgNhHEiJSulA5YK2cWW5w+ZkuT0/5LCrWDMfE96P/KTrTn3/KShRHdkDn6yW/Syks4ZwhA6wAtoUHEkJxY3N8bTMLZDQosJVkoWWs2WwJfNzqZsfgQjFJHy5Dbo9tGoN+X1CMgI4BgUy5MQwdNoMJKWbf6RhSzRhgKJRoKN+dY8zjt4HurVBqqVqvxeroFktsho1SuNHCTpCVmdvvOsQQFTRYuFXEdXkE/nSqrc4NIYz+VPECCRSRm3CDpYrjLmtmQQO52OBJST+eN1NMwgrRdG40CMbFn1TEU7xW1HxeZ8sBQ0124iYSlXgpl5VdmB5kv3XzweghUKp9XApLOOe+/5ETY3VtFu1cXNl0aTK0efRq3iYb7dQK/XEfEvWZBhdxMN2oAIG2lKDeZEYkpn6tyvVbFt/2bc06cD6MzyQnFsTVUlU8zE1y1qYrYzodtV3lvZLnk3U0ZpB6uJHODyOnNMVVhS8wmybNTrTTz64CF4lure2DXFxcMtl2E5rpRoVtfXC+bCs+thrpWApJJmv4n/Hdkk0dl4AtY4X6ir0bQEdRiX/o00lX+TErf4T1nqRs/SPFnmzAKjxjlON3p9LOzajXEYww6BhaSMeGUTj9zxPZT7IZokS+mzd+ESrnjjzbj3uUeRVFm2jBClARzmLMYBrHoN3bGPq669AeNBiJpdE11MykiOVxB0cdjxfdColt2vK0ePoM1xytgnYTRyiJ2z5LM1i1YbJTjVGpZ2n4NqrYXucIIIFbiNZYzSOm5543tQXjwPmdtC5rWl3MHORyY7yDxjRl8ciU4rCjbgWb4YNn7jr/4LaukQDWuCUtCHnYQoJRMpLRKoVeoV/PjQIQFdVhoK+6xVuhzeFPyqRPvOA6hLs85MOvKuv+HV6PWHIg7PWGkonDG2gy5qukI/ANt96Ge2euq0gGXGg2n5Pka73cRwNJZxy67I5tw8lvecIwarNIc2oKso+J/pEM9sZHrZ0GLKdO30SrM5zKdx3Otn3gr85VlbQNUMOk6PXbOL9bLf8j/GF2C1ghIRWkep81EFzfpBPPPMGk6e2ESr3USc9UDPX+7ddK9fXDgH/f4mxv4azjt3D4JhTzRXV998O04PMwxKLbz5V/8VgAZgNwGbTJd2Hip6VvNso/Nit3Lid+Cgj6998j+jWdqUDFSEPbiyNv8MQNeJ7JHs3nvvxenVU9Jp2Go3UG/W0KUlPw34ghEiMQm0RW/EItRwNJQSjVfxEGUaCG1O92a+z4xF1SZfhvYUbJnnK9FeLPlN53/+QgR5Yq0g4mdePN00xENM/sKGNCLSPBanxI41tjiXxfuIcTYEXswBJEvGTkqWNUiPNxst6SDkf2Qk+D6YH8jNiEwX9Vd8rd3L5+DggYNYXFiSiGaqJPhg12ESJmiWmxJ8a8qMpOM9qyLUPX9ev6+eO1Pd17QctI2ezrtjtk7CmQfW9smp6wubBpix6ElOFb+mTQcBJL93//3UgCg7xzgQ2YSpgSMzQrQlF3ICx0rR76+iWfOEZaKQmHVtetT0V0+htTgvz8NkLK7jd33li4iHPYz7dFFn9piNMBjnURkljIY9JFGARr0if9gpxQ5DnoypT5lQE0LQUIi62bIETkuuM4FvcWnk6GGX3aw6lZfMpsxhAUQZC4SCmF2Dblkq1ZxRA3CnX59Rjn4B0DUd48YV35y02UWbSfRHEFAU7Qjrdezoswj667J5VWs10TYowWTjyquvxmDILNBccyMfXHplFKDmZUXOQ3OSN2aLbDRRgKXeRObQwsvC75uILo5vOsZwY45yk1bebzJdLC9Ked1xRacTxBnScYz91UXY62OkKx2sP3QYwbHTcvVWMuBdv/seHDr+BNJ6Cf1xRw6Z/DOMfcmvXO31sbRrL/buPgi/G8hhyI9H4oj/Sj0IPtl8wciRXUsL+O53voVzD+zDqRPHJYqEJ/Ep3s8ZGwPeCboCdp66FVx3/U3Y2BzK6ZoAa2UtwOKBy3HLWz4A1JcBp4lJxMgeaocq8vv4oM8VA7aD8QYqNgPSB/jsX/wh5t0JGqUAlXgENw1QSkLY7DYl4++5ePypp0QrWS6JNWs+HgorqQGJubs8hfP0GitZLi67/FXCgoYE3vRpMxe/MN+M3oGgq7fZwxxNe4dD7N29Bw8delCZ4iTCeNRHs1UXYT4BHSlrlhWvuOJKYbvW1tdz0DXTP84Al2GOfsp3/wWJU1NaV2ecqU5rh7dxpqkw50Xxif9Ed53t3eOhkYyvxItaCfxxjHZjPx469DSyzEO9UcE4XEXJotUPWUcPnst9jRYuI9SrDgbdHtxyHXsvvhKh20Yvq+E1r383mgdeBZTYkcrUlrxZagq6tFtf85r5q0coRev44kf/A5bKY3hxB246kgYulRixRD9jy162puu//vAPsz4jISrMFFMGix01FMNTQ0Uqm12HfJPslKOmygjaCbqoSdhZk5GfH2YoqrCxzUat2Uamp4epuClXP+SmrLqxqAB9uomkGerlWn4iURNBYh/mBXKTszKWmRIs79oNf+RjEoRYXFyUTkKW38h21aoN1Z0kKRYXFnHBeRdgvrGg3lJ6TBRrBhYCWYIL/VA2Mm5cUjIsN2CXHCkbCXMgeVGM62AMkibT6wJWAJcGc05X8xltfeYA3l7q2vqM/oCu1I6Aq8FggBMnTsifw4cP48knn5Q/ppR48cUX44/+6I+mmzT1Q5bE8Ezg2bQ+8FGKhxj1TqNip6i6FmKK1NMYX/niFzHobWJxsYWYQKpZw8bp4zhnoYVgNJASGRlQLqgEXywH+uMBatUy6rUKwnCMQb8rZUXZyJhDyOYLdpxOHZxni6FCjKI7dl4WnIIjvQ6iaZoOJwVZho0wm+MMTG1lslTovx10FcDXGWans1FqgFmeKJO/21l3oclDVCE99XfU89iIImZU8hBRlVPaqecOi+aNGxWdw0nQstB91TXXiYGjKTQbJkNG0bThOC9RMeWAGpW8jEqwRTBGJoWt8FJizhnOaXcxWQ6yshHLK/RXIdvJiBk6s1nwUk0lcMoVrHW66A7GSMMUl+85H7VRhvJGgO9+4itY9IFGy8UxRLj9196Nk1EXK72TCNMR4MQoeSmG0QiVxRY2BkOgVMZrXv1zOPXsqsy3cTx4BUEXTU2p3dIA88WFeXz/ru+KdioOAwG4BtzOtJ86BqTQS71TpYxOt4/X/dzteHblNCyvCYdi+mEGu7EHb/nF3wBqy3LqTlhMtzxZm0zslW74LGmyY2oMK+rinjv/Bp2jj6JlBagmI1QQwkoCtU2hhtW2cXJjHf3uBjyWJvn9nAjeulrk1hZyymepnYIkB+fs3S9WCLSN2J4IkAeRTCl3GTdphrnWHLqdTSwvLeHee+6VNbTZrIuUgF3mZNFoLrqwtEvE5wcOnitB2+32nKEKc3PK2QF9upJt6eo92y38Jfxcvl5I6EZOGGy/bvJqUzw1O2xtHQeGnX8Jv/ufnjq77VmG0WCIdpugPUIYJJhr7sXf/+hBOLRqSENUG4zQG4vBLQ1NaXTA/dXxYml+qZWrqDTmcKwzxEXX3YpuUsHEXcDbfuV3gbTGEgyQeRBhuUwSTRmRoHFty0MS9lC2R/j4f/g/cOGyg/6pJ7F/qYY4GEotStudDOhSicfL6l78T3f9n5kRDzJrkMaUBF7UuhCIsbODNW/tHqQlAwOLNYSY4IuTdgfi9Qz2Qela0147G+I7kLozxoFp7VwcwonosAiOqKcikJHyHp2RKTSfKNMlvlIpW/AYSurBc8rCNLH0F4x5iiyJiSbZIG5G1157nWiuyIpJZiAbrdgWTJ1KmqEi+q68c1ERgJYH80VCPo0wZerQrLEXKoAmMtdSTw66pp00/D2qV5PnSsv8rGih67xu1CLc+8mYS8xnqb2jLu9P/uRP8NWvflW0a9RvsczITpwLLrgAd999t7y/r33ta9P4Cdt1MAwDTMIRmtUSeuvPoTTp4Id33oFouIF2xZHexCTw5dTPMqPvj8S/qMlyIhMA/IFUvDUcmI2IzIrjHk4tRCYid4J1FSVnkm/JrlKGvc61WohGvC9bFClbEqfMDNUy3tZxU4RXBgTNnmOeX3Sq3g66jLOwMUc1v808r1he3KH0aJQ0cv9ydqv4dQ4QCeipFaSfK7WZDk02UULFKWHlqYcRBUPYHg8wyjxS8Hz51VdL6XcqOMk3ABXOz9g9AQ3iPZaz51Pnfv0Gr7O2tjO03hERsGj6ognicIJWraFt8GkCfxJKR1owGCIa+IjDCNV6E0M/kA7Eil3FZXsvwLLVQLU7wXc+9hXsCYBaxcVGDdh17aXYdeUFeODII6g0bQzDTZTcBKNkBG++gVHE3wHcdusbceroqpT1w2ysGaivyEPtaMa0Lal4AuBPnzyOzY11zLfb0hVrjHTPBF3a6etUKugPxxLo3emOkNlVJE4L/chFUGrhbf/stwBvARPUALcBt0w/K81ArddrwjaH4Qj1mgMrHSL114HxGr7xuY9hqRzBGq2jYUVSYkzIdpU92S6CLMXKyrNwYtrHqGeQSANnW5r6w4n0gmw2S5O0PmCsVhXn7N0nAF/Wb+PRlf+wOexwLaJlBpl7Mv9c6VgtOH7sGDY3Omg068JYM9OV4ewsje9a3o1wEmH3nj3CchmIanSJM5ZW10qpdLzQIvfTHhtT0MULRsZDlXrbD29mTdFDc3H+m6ucz/sXWKN/2m//v5vXY3NGnKLRqGIwXpev5xp7cPTZE3lUbogk6yCO6XJQlUgxf5jKfu3yMMeGF6eCcq2N490RLrruZvSzGrpxBe//zX8DoAW4c0BWBiijyEEX82oN6AqiDF4phmcN8P0vfRTu+Bj8jSNYrAGJPxCAR8Jk5selDWMKuvLaw0scv6Xfv+t/yyQ7qmj8KNYRehqjcaNEOohzdiDzg2HOPAHRz8R2vS3hymZxUu1SwSg0By9G/69XIPf72u7XMh3g+vPUQrFEKH0/YnanwEQsZuJUxOV08iZr5TkUd/OUTrbJRaPWxLkHzkW9WseEQaSuKy7wZPNU5MxIGOoOKIxXQER2jAsONVoEevyeBM1SdJ6DIYpvWfpszc2L3xB1NdSL8Zrxd/C1+fNmFTTGslPpQJ7XKp5kBnRNGbB8gpuN9CfMsvWNdbkfLCd+73vfw3333Scu9dRwHTx4EPv378fS0hI+8pGPCCD72Mc+hvn5eQVetoX+uI9WsyIBu/ff/W2ceOYBOFEXS3ULk946mvQ8o9ibXUDMzHNs0ZCxLEItB4GXWjWo8FS+YncgpYeywRMo8x4SbNCGQg1zyQjOtefgD+mRUywxGxi+c41g1rRtkEceRl7Ybs5ktp4PPOmiOSt3FEGXbhfTP1rHLdyJbT8lg9FEI83Kixxd65QWAAAgAElEQVQXgR9KOZFJA3RDZoPHeBxisd3AyuFDCBiy7HnqoExhd5Lh8iuvwigIp/FLuqFqEHVxcy0xzoheQnJ/6B+l3XFkHXk4Et8yf4zRaCDjVM52ZLRzTeQzTzwh4yDzLBFc8+elezHW+UXxNdmREruAogwtVHHRwn40x8CJux8Wz64oyAR0+QseXveLb8ehZx9FOQddcCcI6IdTcxFbHDsZrr7iRiQjvZ6xFb5ioGvG+qXi8UbD3VqlgkM/vg+L83MIxqOpxcPMADdnY3OmK2KJxCtjcXEZtcY8MquKceIhKDVETM8MRnvpPAA1BIkDr9JEGCbCBpEp4llxOOQcLAPJEPGY2YgJvviR/xdLXoRq1EXTjuGkgYCzcq2GcRLDazbx2GMPwxXQpZ3EW8ZFQYMmnlypJX5IjkftYISLL7lMPKn00Fwo309NUvVzSocjndkHQ+kQZrceHeo3NjZkD5ibnxOmnV2KbAKh7c1wyBSSlhwIpSt9Ose26xJz0PWyW7BfCIY8X72xcFAq6OC2gK0tgMu0im8HXS9Yz3yhN/iP8t/VHNVBo1nFZveE+ieWGFad4LkjzzJEDrY7RJaRdeahxEMSUWbkwnE0uSSb0M25DHduF+q7z4XvtmG39uHn3v5LgLsIOJTE5LouMZvMWa4SBRUlDP0YbTYGRqvwTz6KH3/3s2iUBsjG67DiQPZ9w3TpEPkpgK6PHPq/MwIIGo9SN8X3ReNSbpgEY+p9daZIWLxrGNpZLJvJxM+F4jkDJH+XP7lkvADGxP9LfJ+MqqBI4+rrqBbGFdAlpUWai7pltFtttOpNtp+IhwyDgudaC6i6DblBrMNSc+WgLGwPLx5RK8XzYkmRl/3YAq4ePNq9KJouimsjZnY5QqMbyZo6KxlAJP2TKLmWlF/ZyWcCXkWgPhoJ2zTtnJnGCmmL8qwipp8557W2+oHtIBc4Y+8HY4/GsrgR1PBzyOvl/kLS9mzb+OY3v4k/+IM/wO/93u/htttuk+dIl6QVI44GqNkB7GwgfiVzbohGyUcq2YQOrCRCSr2GBHenIEPmll1hRriA04+HF0l/N72MNHmAn5/dVhQqE3yQcRHmRcAbnb55P9WEVTeMWd11KhYvdu7lOiazQpnxo7mYObDihZxepAJomi6eW8HTrAS5HXBtA11yRtjpSJt/bwq6zHjOdX8Ox8IYzUYbQRAJbU6g3+sOsXd5AU8/8iOEfl/KiymjRiwH/iTCZVdejXBCJ2x9H2YeaXkxx+niTKIbnlgbiC9WjPFoqB5TFLi7rrCTo+FAw+V5ZiOwknbOROw66AY9keBrvRpuVkKZxoXsq4sSKUEnlivlRS+0cOtl16Hcj4DVAE9/9rsIh0CnAQzbFm7/0Lvx6PHD8OMB7GqK2BojdmOEdobEcTAOUpyzfB52t/cKg525ySsKuihkZ2g8DTLphbVn9zJ+9IMfoFGtaCxVEm8p5/7/7L0JuGRleS289q491Vxn7oluoKEHwIamQWaRQcQ44IxBTdQMxpjEaMxNvPnvjTf35prE5MYhGocYIxJnVFBEZFBAbEHGppm6aaDnPmPNw961d+3/We+3v6o6h0YF5eG//hZPc86pYVfVHr5vfetd71p6Qha4bhjwoxAjYxOYnyvjmHXHA1YWdd+EkR5H28hj1bpTcMyJZwK5KTRblGiwNd6W64agmAJiygJyeRdGrwmzWwVaM/j2lz6NMauDdFBBweoi1euIY76bzaDBxd7kMtxz90+YwpowXYcHXaLt6wFhxGoFpMOwWm/geZtOUpmSyWneL/r1DbGTRYVcs10ZO6mRpR42n83JuEbrCII2drKXKxWMjU+gVq/Lta4aexQYHExUXNQOQq/VFa8mtWf3NhhXFr+PmkD7reD9sX1w7Q/Gh6HPqccBmRiSMOVn9wv8Sm6dHYFtn/KEHMqV/RgbKaLdDDE+Mo47tv4YrsdxrQLbjhAzTiz24JhFhF2aCrfh0s2AodmRgTidx+iadfDdEbTMAi561VvFmBjmCGBQgmQlZpMadFE/a8APLXipGHYwC/iHcMOXPoaCWYfTa8COaZCqqk5iFP7LAl3/ePt/i7liYamQqz2Wf1qtpioL2baUJSRtWyZclvFCMZcUgOJl0A1pVsr6q6JoWZojUySghiwVS2/MuooNsVcQV2N2V7FjKuzBpsAz8TpRYnOW7JRbOUuDx288QXX78X5mwpkppF12OeSRcdkZqAO5E+PJZBvCjiXAiwavpMj5+SSLkav9JDS5L4pNSoPUxig7CNXNJeyXaGUG7JOa1BODvZQpHmQEPborUIMfDlYcfLhvVUlWNwH0hAkTxlCaAhI/HFEUKkZDlx+lWzNWRrG8EeAcOnQIy5ctEyPNfD4nXWvcDsuJujuRQOzBBx+UUur09DS2bduGu+++G+eeey7e+973is5LEgicFAK/hhGvB3Rmcc1/fgwjro9cqo2gMStiQnZXMSdPAqeT8qr2veGHYzYZ34/nQRCEyGTY1suyVgpW0o/NfUJrepbC2O7I+CWWjHmMirkCZmZmUSoWpIzNc6zX6yofssTZfsCgKv8zJW7kSp0Duy5PDUC7nhwH7NRwM8JS8KTZi6Vj22Jm63Ajn3aF73d1yMmRLCKSuCPuE5vXiOiMbYnUoeN8LuNi50N3IQqaap+J8zgtHkxki0VMrliJVofHyRDxNRkEtu+XCkU0a7T1MDA9c1D0lspHTUUKcRFFoTQXKAR6ZDrJVlQrCyjkMhJ/wiYGWnfw/GHLNoPj6anXZieRAZRyZOZ8KU3JNZ5yEfmA07Nx6vO2oDVTxajv4u4vXA+33pM4rqDgYNNrL8SDld3w7Q6CsA4v9hGlQtSdHpqcwE0HqZ6LU4/ZIp2xUbqHiNTac3BT3oM8Nmox5rc6mBqbwIPb7xePHop8xVmfi6skrUHrucTUhA06fiBmtpX5Mk4++TRh8lqhjdgbQznwEKan8OLXvw09qwAfDgyuyqVZR7miM06ICxHXZVNDA5bVRWdhD+rTO3Hf1u8hHZZRsEOkwpbYRngOzR4tCRHfvWsH0FmAm2IqiLLiYbe5eNHJmKc+Ldl6vg/DezP5EuoNH/niGJavXAk/9GXxmAw8/Zgb6gK1zIFjEcdsntq8Zmkzo7JCQ+lO5fvy+hedmGTIKl8z1dihD6xmuYaZ7OFF0bN5AjwVE6XA2OLRYDBODF51uNKimgOWtDg+m1/i59/2YEX/FK8ZfOOflhv55M0MkQXJlheXtJNX9Bvm9NvruZM/B1UNdQ2lRHtqpdT5GrR9rFm1Gjfd8D0U8mnaM4sXHLECy3wSyyPkC+OxUnBTzGGuwS2OwSktQ3riSOyrRjju+Rdhw6kXAM44Imafgs7yqiLDJjGTkgbDhB9bCNo1lNwAqO7BTd/8DKzONApuADNqISbw0j6ICYHEaoOWeYiZ+NMuL97z/pgTKCNzOBGrsgOlDGqFFwbKCVkLSkkBipkcPa5sF40GtTqq7KbEvAogKQEaRGxOgNOjnkN0VYDnpeV53U6EbitEPp3H+PgEpiaWiV8Yx4Coy/8Bq1eukW2JuYKsvrVhZ9IRKE5PSRDyYU6xxVEqP/95+/M+s1KpCJNEwMOf2jNMldLYmUHxtAJdfEy5WxsySAmI8jz5exAErcKx9U0DN20Bwb8Jpo477rj+a3WXIh+78cYbsXXrVtl+uUyLjED0XiwHUMdGMf1f/MVfCBhM53LosnvE6MJszQONA/j+ty5H0WrBisroBVXYFEPr1ZycbEr7QLNE3ro0KPXSoungddFps8Q6OFYZJy0TPh3WpcPTTiHlWTBdS7zYmpUqVixbhr179mJ8YhxdydEkYAhUV4vIyhPLCBrO9nguJv/EjoQluKcCXQrCLmaonjTELjrUT69QkLSB9AV6QwNxfzjnZEeSUK2UDah8RZaqGV+0d+8OCeXOumm0G02lV2DWXjfAxuc9D37UQ4dGutkMqlX6oTkiHt2/Z69kTzZbC9J92Xenly+QmNsaFiKW2W1X7EviMBSvNEYpMW5pdKQku4ZlINYt3bSDVrsu9jAMj6/X2WySg9/uygKnRyfQXgrHHrUecWQi37Fxx+e+i8m2jXSzizBj4rg3XoTdZgWPLjwOw/AxQd8+M0Q1DVTo0eflEDZ7eMH609Cpt9DxQnSfI9DFASZls8PTh51yEbR8jORLmJ+eRnl+Vuw4KObV57+eorlCJzDm0ed6kRYQnWYT64/diDi20Q5tEc9Xwiza9jguev1bgfQYenZG+mV5Y6KC8oGylb2N0UPQqcNLGwgb07DSAa7+9w8hHVeQtwI4sY/Y9+EadIbPSloWUxwqh3bCtXpgmbPLycTmZ2MThQ/2q/BMIKAkUOqGDL8uoBXQ2NXEiZtPRqOjjrfINYQdV1Sx9rHjOD1g9/WkmSyO5VJiDuvTu2p+3rH118/7WXvgKfb7sDynj6aXbkvFOGlT6/7ItWh41Gyneu2gs1y9r9bBLV6yDlfFhrW6qntfQFdSHRMtoQFh4kdLlJrQBzLEsskJ3HPnT+T6W8yMajNq5Yhgxj14qZTYnxTHl6PiG1i17mQsdD2YI0firItfj1RxJQIzhxDUZxsw6HKQRFizUlcPmcMbIdWahdE4gB9c/R8o2k2kogVEQRm2o3V/qoqXIgbp8Z8Cks8kO9b44NY/j8VklDl+tiOCSXY1EUCRZfFsT36n8SdXLgRRFAZTDC1MRsqVxzihdzq+vJbbaTXbomlq1DhRqImEwnR2LDFbMJfNIY4M2KYnbJU87nrS9Se+W6KjSsE26BikPIMUzNKGoRp0Sb/pzzo7n7XHuU+0gF6zXbxPypUGA2FpBKrodpYc+VwJV01KgMoxWQE0slJ8LZ+rBPjAdddd1y8VauBG5uqII47A5s2bBXjxPVSUTFM0W1/+8pfl9ZOTkyKiX7dunei7Vq5cKffzJwGa6DByWfTCFrIGRcNV1B69E9u2XgfPqCPyy7BTBD0Mnlbhyhp08Wf/pIMhGo75+QU5hvVqHeNir2Gi02wJTCZwp+CfoKvptzC7MIeFSkXY0hUrV6FeqyNLB3kxbeVFTYaBK2VdAlBgwujx/GD5WOU9xkYSit1fry5lu4bLgksZrsUDxOFPkqdiwZKpKAGhS8Ow1baUmF9l/JItlqWJgC4ySPSoCfwqDuzbDdtkBlwg1xdLQmS9CLq6hoF6qyXAlqJrcUMPQwFdEb3SrK74ponnDX2TknIkh5YIFvyI3WU854rCThAq0HONZUV2uVIoz+xS2niYJjWcPuhdE8ehaCZolMxuYDIsJmz4bOvOj+KoNWsRz3WQ3dfF4z+4G9ZMHZ0UYJ20AmvOOxH3zzwCL2sAlQXJ6mx4QMMyETkZ9HwTW47cJLusbrQRPmegqyc5rXTEdm1PhV/bLhwzhR3US9HDil2DsuhITJqTkpgqNzArNpZzmxY0I8VRLF+xGtVmhDg9gXaqhG56CsdufgGWH38qYHiI2AUd9STDkAw/S82UMEh2bKeBdJb5Z/NAVMaVn/0QCnYLWbMjRqkm42mSMdOysjTzx66H75JFEwd/UVLSjFqi1sg48XqNZBxn91cQ0GCaXYuUhjg4/sQTJTmETINIJZLuV2UknGg0NcOvqxB9naMy7R3kgT5rQ+yvN/yUe2CYNUwWmIKODsf4640MP6b1SbqpQYOrwXMOp6jQ76qepcBboulY5KU4+NgJWJeNJSCe4yHP2VgZdReIH1oNAVIZ10XQbuHAvj190DVgFYclKD2YPc61MexMCeV2T0r5TaOAjjshui6zsAKBmUdkEHQpGQstipjjSxq2LdW5DnJGS+a/1q47cd/Wa+HEFQT0znP4vEF3MB0RCLgIvJ4x6Prw1v8ijvScLLlD2s2OuGUXcgUxGW1Um0i7GZksJMklxfBm0nvs7nOFkqc2gyWMudk5KSGuWL5CyiUb1m2Q7kNddmSpjgCM8TcET6GUhWwRxisXeQWqyAJIUDRZgcP8p0tGizRWz9GlWa1WEy2cWrmquBDFVhEQaQaLfxPo8DECHw3GRC9hqYF/7969wkhptoxlQ+5XmpsSkFEcr0T6KhvswgsvFJDG46eBHa0w+Hy+jiCNQIzdjJph42vJglFsz+w1w7FRKU+j5ND8cg6W28GXP/Q/sWYqg7wXoSNMijIQFZiVgAyVtmjC9jKSs0b9H8vOZE/Ybs+JK+z4WDY2hoXZWRzcvx/VakU6Nd20Jx5v9ICq+yGWrVwl3X0apDIPjsCLjJc40fcVcLzAE5AtFuocX1S5WIOcxRd6MngkQGTxKaKoZmHJhkJ/kyXd0PaGeiSXYLZhrWJ/UFhisqhZArEiSwacPvAyeshmUnjk4e3CHPL6EJY36kk7//GbNqEThmh3uyJy5zXCyZPl9Wa1hmplDs3mHEwylXEkAxZDqxXYY3qlBcsrSEv17EIN1WoTy5Ytw8z0NHKZDCYmJsUOgiCPOX6MYDLiALZFOwkfhWwa7WZT2G7qKh3bQ6fVRS80cPrpZ6G9r4JlqWW45WNfxHgTsNMp7DAjvPSPL8HWvfehHTdQYGkgDtB2gMCx4Zv0gHNw5Nhq0WHWe63nrLzII8ISf73ehJtSnc5h28fU+ATuuuPHsFNcfHKMIpujtD+K20zEtVxURZQQOAgDRnuFOOmkUzBf92WgD90xtO0xmIWVOPcVlyGMPaScnCRv8Tgq13O6QKSU157fgJs2gW4FvcZ+XP2VT2M0HcAOq3DYNk9wFFDfwkVMHtm0h4e334lu0JJIG3ZiMnqNsWxsuhKLsTiS48fxnQJ+w2TTEBlQU5zj6UovoEvloqhg+z7o0qHrujw0LCTXF8OzYG76HI3l//e9bV+Jt2i86n+PJ4EvDcyGjp0sbNX4ubScOoB0Pw3EqVcu9l5b/LkGzXNJksqgPUU6p4VoYLmawek8HwMfK5ZN4fYf3SYmwn3dXX8u0JxzDCMiGcR1eBqBmcbqDVuw4Dto0Tbibe+SDkYyXb1UFnFMPEHQpUZH6e42UqhUZmX+s/05GE4LX/vQ/8ARkwyXDxAEtT7poJqYFNNl9hT584yYrk/c9hexmPVJR1VHlRI8ek85qJYb8JyMsFm9LjvQ2CXInDLlf0VxupMyUMjnsfmkzYlVQihtnNVaFWOFMXS6pLkZdaF2eB8Ui2bAEKdk1lap4ZLHWa+NqHmi63mI0dJY/xxSFg2LL43hUtxzcdFIDqSIVZWbvcqNpGZHgRt2FVKDxeeQ4SJoonCWGisyVmS1CIB4I/DiNshaaVaLwI2giuCNv/M5cprHMV7xilf0M8X4HDE8TUqYfF8CNW6f9/N1ugTKkihd+SkiLtfrGB3JImrOwQmr6NX348ZvfQEuasjaDKpmBxc1fNSg0PtMlRcJOFiPD1laFp+yAKOlAtqNmoTwzuzfjx4bMpJ8QI7/FG+zekFQQZFtuxcjdNIojk9i+fIVAkT152cjx1JNiICsfjto3yp8SAg7fAYM6TCeBLqSQUQaORKmbNGSbniQGWznSeoP4cdVUoFeI+qh68kdkaok0x+ApCs3huuZeGDbvSJ4t7g/hVHuIU6ZArpq7ABjQ0KvJ75dvEZGCiUpFe58+CGkUqEkA9CriSs4/lP9i2S6bNQ7MeDkADuLZidCNldErd7A2NgEdj66C6vWrMGh6UPIsuQbB8h5JkpZB43KLNxUjLRDN/0ORULwmOIQsYs5wpYtpyCc95GZiXH/VTejMBsi46VQLqaw+S2X4Me7bkeYiaQsFoUdRFaMiIuAHoXXHvJ2EatWr0YzaiN6zhzpDTHwJJNH41oCr1a9iamxcex85AF0fbqu89zXrKsyF1BMgrKpjaiFE186Xr9NnLT5ZLQjE7WuhcgZRSVKo4kCXvmmdyCMs7Ayowgj+iEq2xBeB+z+42Zp3SLMMlfd7Wncu/W7qB56BKY/L6ArnYphMnTb52JEge+DB3ajvEADSQPpDJuGOtKZze5VJj/wTKDtDxfO1BFST8iFM7WCxdIolh1xhEhFqAWUKVkMdFXnugp5Hp6o9SJm6NoamFk9F8Pv/8/fM2EaFy06h1eGw8dL76qhYyfs7dJFpwbYQ2yXjG8DwK2Li+rUSACW9g5cAozUiD2w3JCtJmMtmWLprJWEN+qFSeTYUmY8YsVy/OCmG5HPZRK2a9gDcQC6LFljksBxEFlZjK/egK47ipmOg/MveRMyE2vRtQroWZxjGQvIDnDOY4rpmmEDyEgBvdYc3LCCqLYHN1x9BTzOfy7jAjn/adIhFrBlMv6sp7TkKnHn6Z2Gxqdu+qtYUtepTfAysC0XtUqTBT+sWnkkWg2GmlIIb2GkOI7Vq45EsTia+FepDx91A2S8rIi9CZqYc9hpkz1TlgtiZpZ0IAolJ4LsZGeJnkGFVosGyuSAxNJaImZX+QAJkZAgcvmhfufk/FzeCKwIDgic+PnnEm8aDZYIwmhQqhksDYIIkjKZjIjg+Vxqvwg6NBOmhep8Hm9ksgjE+H6qy9TAli1b+iyWBmt8vTCXSc4iX8tt8XV8PV+n2S9ecrUmcykNpFMh4JeBuI5bvv4f6NYPwI7rSLNzCmzZHXRx6Q5Valv4qO14CDotZFwbux97FFHQht+qY6xUkK4wSxhM1tMVYaBDdGNGFNH/x3HFKb/VbIkoV/yB2HwhYtyE+k4uZp1+MHCRHp4AhgeWn02zU/uyuDy5lBlT2x4MGku2L6XD4VwvdV4Or/oG12OyrUUAkNmhJrbddy9yXlqaT8gUiy7SsnDM+nWYr1XgZXNCw/OzME4o66WlHLl92zYJ/Ca8Yk6YRfF0YtsheiM46PQcxHYejzxxEHfeNwc6PwQRcOGFLxRNX7lRxfXX38qAAWRtYLIEnLjxCKTNEHnPkkBlmuHympX2fw6ShonJqWUYd0eRXjBw39e/j+KBECRp5izguJdsQXRsCU809qPTLIvPDjtMU56Hit+F7eURBhBbjEZAn67nSBNEexiW+mxPnPlZYoyCEK5lyznMsm8UEnjxmHDRMdQlq0vHpiHHxpUmhA5WrDoC+bFJzDe6CB0yeTn0vAlc9Jq3IoxzsLKT6PGYcAKgBtaklkoFk3A/GzFj1tgcUkP7wEO49XtfhdVdgNdrIWvFEAOGLg1L6UXIpIMAu3c/Jk0R9DtiLh2Bl+OwsYflyxRarbZUHLhQ5kqdebK8L+V4WLvhBDaAC+iinYsCXVzUJexXf3Advs6W6CSf5qTzXI7Xv1rvvRR0aYB8uJ9PHg9V9/cSTd4iPdiwqbc+/sNgTHtMDkDQ0GS9ZCxMlqYJQuFWBI6ZNix2WDeaiSecKXmyGc/FQw9sF7G81p2p6093m6pxNpZKkSvzULObQm58NVau24xHp1vIr1iPc192GSK7iJ6VE2NmNZarEiNBX7nZgOemkLUioDMPxFXceuVnETYPwjEasE3Ofb6MpsqIW4EuVlwU8fD0EwmMy2/4QLxs2XLVPhzGKBVH0W6SnfLwvBNOEh0HV0dhwC9pCfNFaMcuFU6kNMFMtJd9Ly0iMrF4YNedhEvz78TUlAnuAvKUcJOHgrlwcvok6JNiToI1dsowo0+msmRcVj91Z40Sqj+XN4KcJ554QgANQdf27duhmSQNJDWw4uckQNM/yUZpt3gtphf38KF/BFi6K5I/Ca70fXzPs88+uw/YyGRpkb6O/dHMm2bkNJMkYCxlIowjtJs1ZOwYneo08l6IbVuvF4Gu4c/BMeiU3ZYuRp54cjkngkhhUyjWFo0KLxYfzWoZ87OHkErFyGXSaLKFnNEz1DDxdaSCQ64YDIQsxWYcNIMOtmw5WbyAuGLnsSf4px8LV+cKp6jwdLEYEUPDxIhWlxuX9CCpk+bJA8XwuaK2x0SFZDJNtqE7JbUIX7NTi+7vDylKm5B8xL58Xg8+w4yXnO8yPg3OX0Zd3HPXnSKkZxMLDUn5vclsLVu5Am4+K6VGun2PjPDabMukO1Yawb7de1Av1xKGS7FdFpku2WGEyS7CVBYB0rj1zgfQYefhWefh81+4ShIFLnzJxdh9YA9uufVOnHHyGqw/agWcqInVk0V063Mwuk1YLF1Cda6yC9iwUn33/M3rToK9EGPX9Xciu6sCuwUscFcekcLmN1+MW3feCTvD7rymiGLddBqVjg83V0Kl1saW005HucmS83N3BRN0MYi+VqnDs9NIO2nUqhWsWr4Md925FZbJ1AKCIDJQet8qppfA1qR+tdORhSavJQHLxx0vJcbQyqESOBhZvh7Pv+DVCOM8rPwKwMiiG7LBwRJzZAkGJ9Dm+pFZiqYPhGWgM41rv/JJeHEN6bgJzwhhMnZImGYyWSkBew89uB2B35K806DTRBhyIcekCdrFWFLByOYYWB+IFQ6vS5ZD45SDozeehKDHxQ0bYFSpSZ2mmukaBsRLy0x6cn8OD+Bzd+r8f+CdDwe6ngJwPamhiMNjT5pcuJAd9ELofF/Nbim7JzUWDh9vdcwV6Fha5lwa+aS5saECpkiETWm+ymYZdF2TEiObPrJpJWvggn125pAQO6rSMmzxod6DQEjmCNOBHzvopnLYePI52D0fIPQm8bI3vQOxXZSFZ2wOwq9VCgpD7WIVZeXE8Ktk/EM88KPrUDn0CGJ/HrbRENKB+abyOZImMSVzSVwjn+bpb9z24LfjDRs2wDFsNNpN6VZi+ZBGjoq9Yr1Vid2Vw3GiPWEZjUaOEoCddOrRbqHHGq0y0FNWCKpMRDzFyZeWD4rFUlYJwiMk3Xv0dxIWhHQ7d2bYFZ3CoolSJqye6BDI0LkOd6Tq/tPZcxqI6b8HnTmHZ8U0M8SSIG9c0ev79Gt5P+/T+iptI0GA9MgjjwhjpZoJVClQs1IajHGbWnSvdV9aeK/fQ3daarAmJ3WiD9OvkY6nJDuRgO3iiy8WEKa/Kx9nWZGAjnozfiY+n+wWn0fGi2VNar6KpSKCkB2rgMUVT1AHgtflbXcAACAASURBVCri1gx+dNNVwnZ5qMNGC1bMuB6dUahiEZSbtNr2aLEAI4qQdmw89OADcl7QdNN2PbRpH5Fiy7kpsUm9oAfXdFBr1OAUHFTqZaxevRKTE2PiMUV/NMnaMnkOJWJ0wVDKV4yrM+XvRuaMdXoNvIeZKjVAiJWJCIRV12gCjxJMRiAXqglG2GZtO9J3iOy39Q+b2qqzVmE6nrO08Wi12/K5eS1Q28aFhPI3GpxzwwyYXjxYtoldjz4qJkrsrGHJiIwfNVxOOo1jj9uAaqOBlu+LmWy3E8BvtaTE2PV97Nr5qOxzI+wgDjpI82AyO5TA1smJZ5SZGRVdA7wi9s9UcMWXbsHadeM4+9zzcN8DD2DbtgfxvPUrsGI0i2VFFyvHMghqM8g5dGtmCDq91wKx+6A9SES2tNPBGSedAbeegrWvicev+iGM+R7snAGaWJz1zpfj9ifuQ+iF8CXihs06LurMNKVRcc/EhuNPQJNMF1edScl8+BqQjumhTt5f/izHMSOUph76ptEkmY08FMUfuXoVfnjr92EzDsujnKIl5sDSuc0x0XHFjiOdLaBWb4o2jJ5VtXYLW047A+VGB10zg0rHxOiKdSguW4ejNjwfpjcFwxlFz6SmknY7PPRdMHGe46N0ovZaMuAb4Tyu+fIn4MVV5FM+UmETBlNBpAzjiQCfi9K77tiKlNFDLq0zUzsiJaBprmExxo2WFGl5Pn3HHIaf90IYtoeVx2xCTGlJuymAi52czNgVf0YapybB94N9v5RZPhzT/Ms/Ur/e4uH2wM9mulRSxRBjn2xGwSQai/bkuhaIJecfpTIENJyraaqbLBI1wdQXwus2ip7oc0VeI56eZErVdcJ5mvO5PLOP6rRIQ0pdoLUjZQu0p+Gik9dWNpNG0O4g7TrYueNhSYXg+R2Kf6gieui2QDsr8mDkMXpc/BsuaoGJ404+B3MdC6E3jvMZw5UqAOkRScNw3FwiY2JJnR6BansWM4XDJtCeB9oz2HrjNxDU98M1GhLPleL8J3YTia64X+F4BkxXJ64sUbwMsQMCmvi1hm+Di2wpftVlmOHn9w/4knfRmJlh1arUOJQGkcx54jsjjslLzETFsoKrbwIkVz7jUtDFv7VYffjTaxCj7yMgmZ2dxcTEhEySvJENeuihh6Skx8e1QJ7bI+giwNI6rud6MHjJS17S10GJb45lCegioOPn3L9/f9+r6/HHH5ffCbzoVP+Wt/y2ShrotpV3U7MMx2J4ZRXfvPxfMJ6JkArm4MQ0ilMlRt7EXwUsM7HDlO4DPvJeWgBBLpPFtvu3I+W4sLwMWvQIStliXdBl5ILpodPoIGOlkU47aLTn4HkseVZwzjmnY//eJ0TkzW7WWpXUby6JYCDI4UWiQZeKJaGFhFp1LL0lLKr2XUvYJT0ISSs8QVNPZXApaYpqmdedsqKNUu6kCpAl/bMacPPEbTL/i4we9Xu5vAw0tMdgly5Br3S2Dg04A8G9+o2+SmQDD+7bLwxGPpNFtVKBl8lJGPHa9euESemyw5jdh8xm9AMpL6Y9F/fccxdGijmErTpSvRBZiqkDiqnplppBYKQBdwQV38RMtYN7HtiJ2XIbmzZvxpFHr8O13/uBAMOjVk5g+53bsHn9CM7YvAF+bRrFNMNg23BSzNVrgQ0ONHGlDpDu45s2nIi4HGGi5eLOz16H0YBWCCYWjB42v+lFeKh9ADWrhVbUgNlTDSM+vZ56gJsroDAyilwpL+U5YYBFaZCsoLkoY3t3Ejj97FxnnCjawgpR0iSB5K1Auq7TaRfb7rtLuhepeWzUFiRTlICW+3d0ZBT1Oj2EXIkBypdKYpQaxjHWbtgoLFKtE0t5185NoRZ4uPh1vwOkxtDqusiUVqBab6FQ8JRJcRKHowb2DoygDIQLuOGbn4Vf3o3xXAwrbFK5osovbhp+p41cxsOD2++DBcV0einAb7eRyWZRb/mwM3k5F7h9lvkJfg1GdUVddGMT6akjMTq1CvUGG4Lot9dAqVQUEEbpxkDXpY/Ar0HXs3MuPpOtLgVdT2YiBTglvpMyjya6UmEzOZikevDpP5JIWFQiC8d5Q7qdWXWQfiOOirS6IWCnnpHNbxzrmNsryRe0SyJLr8Zizj3UKmqTa5nBFzVFJZO+mJOr3Fit6ab2l5Ik2zSx4+GHJNjdsWjGW5efnmuj2VDZyaEuLzLP1HTRCFJYve5EhN4YGnEWF/Ca88YAr4R2h2x7QTwkObbw89HIlw1bHOOiThWpuAVENXzr8x/HeI4lx2nYcZN94NKspDAO2UAd7/f0G0mMbi9I4NBSXcXw38NIdTEA05Z36l7FABxuAtS11KXwTRj1UNkuEMjwIpdMR3IpKeUiz/qlHJRk4wQXPKgMmS4WRpVZmjBnqmyj/bG0yF4DJ75GbC94krCfWnymlO8V7+fjolsxDAErZIu4Xe2ppU3/hi0etLXDM7lkfhmvOe+88/oar3vuuUcE8wRXDz/8cF/Ez+9FsEgBP78PtWSvfOUr8cY3XSYTSZut6syQK8+iwJm2NYd//+jf4qgpD264ADeuwY7bouBSKyRTyorCJHU78Bi4bdioletYMbUKd99zvwz2TxyYxuOHZtCzXdRaPjZtOhnjpQnM7p/BQ/c9iImxItrtBZx9zilYWDiAkzZtQMrsousr1kgFiSuaW84zdjSSmTJZEiToItM1DLoWwX35fDxWqlyrzhE5RxO3fgHYUSQDhZwPbB4kg5qkEAw6ZwdntpR6k3xMilCLI3nUm3U5d6mV4b4n03vU0Udhbm4e2RxBoxacJuhOrC7U7+lMRmxaHn7gQRSyOQFUZImZqZjJ51AaH0Pb78hkzn3CcbIXhGI663k2Hnn0AdGFhe0GXJrPEqAFXRRL4wh6KdR8A4ZXwq69c9i5exrVFrDmqNU47oTnodYIMTfbRhj0cPKm9fjXD30GqyaAl124GWa3hgITtYKGdPB1g7ZEwhB0sVuVZbVjVh+LTOghvRDh4W/cDHc+RqoN+C6QPnE5jjj7eDxS24NKWBPfKALM0DTFaZ9ebow+OmbjOoQEXRzcReapjqEOtn92QVcEx6aWiostThp8Z1tAF1fSHOT37HkUI6WsfH8uTMgWBR0fmXQWrQa1UmxYCZBidyBX+7GBbGkUK1cfhVorkJJuFxn4Rg6/8dq3AdllqDZNFCaPRNunVEAtKmlcKpOPlEx8GN0ajLCMfQ9vxfaf3IARN4QZ1pC1DHTbTTkXCL7YnWhEAfY/8ag405tRIKJkWoHwmgsNB5aXQyxNGgFs9JD3bFi9AI2Oj2rs4IQtz0e9XpXFAxezPC+Vm7wqNeqxffDz15quX8bY/YtvQ5f1ls6qA/2WMMWSx8p5ccDmC6vF8QLd5JgT6LCaRassLoCUgTgXv/ybZT+Zo4eqATxvRY/ld6SZjskbvH7ZKVuulEXnzCYNDba0Hld9Wo0vyK4pf08NuvgekvlpGgK62M2YZZOI3xKJC5kp2ktkMxkBfzSfpvQ3kx9Fg5V5K4/VG7egHLjITh2DzWe9GHZxuaRFwGQMFp+vKiDsPA6Cjgj4G5UZ5HIW0J7D5R//Oxy5LA0rmIET12GxxMhKj5bWJKBLdGZPt7wYcjRftBOG6rOGsnFQO20gYNM7TDEeOsrhZ51CT/5k3Gwv7CqrCHYwSilBT44DhoH2FBpU8aD2y0TsACOLEirApu/Xlgq6TMgJlSWwgwcPit5Kb4vMFUseLLcRiPCmGSyCFFot8LUEZBqk6fKhvv+51pSxTHjqqacKePzwhz+M++67T0AiAZYuQ7LUcNppp4nw/rHHHsM111yDs846C3/2Z+9GymRXnHJEr1UXVA5jewHf+upn4HbnkI3LoilxYjZXsALOM0FpueTSidpIM4C8Z6Fd83H0kevx/R9sRQALt975CKbrwClnn4Drb96OqSkP5575Ajy07UHs3L4PF51/Cm655U6MTwBnnXk8Np+0Dq3GrFgWUAPE0PJuwMFCeh8T0KXE7wReCnRZA81B/xQcrMYJzCX70dSGpARw6nxSPkmq7Mv9xwgdNdhQK+Mok9IWhdQq6Jf/eNxlQGCJNwU8vOMB2X/UJdCRm0DLcVysPeZYMYxttJoKqCYgS0rrye+yLyUU3RGma7w0KmVG0uYsL9qeKy3JzLmkio0aHtGc09CPIdZOCjsffxjV6hxynoN8xoNPgTS/q5VG0++hZ2fhFSbww9vvxfR8iPXHHYPiyLhofUwzix/esg1Bu4sLX3gmvvT5q7HuSODcMzbBNTswGFTNbroec0oDWRlSdN5s+2B81tTIFI5dvhZuOUT1nidw4I6H4TWA2DGw14rxoj98NX70+N2opdpIuUB2JI9ssSDstGM4ssr0EVExNkilEKZRWchIeeJZ1GxSJ0LLjlqNLE9OjJ4dJyueaIy1WblyCnf+ZCtcl95obCiKEXMCEs2hI7+zU5tJDAv1BvIj45heqCJXGsW6DcdLPAmstACvQ2Ufr3jLH6EX59BzxxBaBaQc2ulQS8VCj+oCVjFPBFh1GGEF6M7ixis/C7dXAfwK8o6JQFb8KTi2hU6rjiOWT+HHt9yIAg2HWQamRUQmjxajPu0sTDcnbFeHhsxhB5lUDNeI0I17qPZMPP+cczE7NyPXCc97JhSQ9VJl94SRGPbB62slk8nzaU46P2um+PXjP+ceWMqTLBr/ZAkjYxvnNDJequmMJWOlGybDbDAdRDRTqtLEMZHjIOU/7CaUkjQ12mTCKHmwOS5y7OA4qvzcmLdJgmLXY4/LeHbMMcfK/EPAp9zalamp/KdZ/8T3UVUVVBSfrGeTah0Zc4KufXv3ol4tI+vZ4qcVk1mzTWncSrtp0QqTuQoZnF0cQyc0cajSwZkvugS75zqYa9l43dv/DHBK6EY2wpj5p1m51iS+z3OkO5um7836AnIZC3F7Dt/9xudgh3PwonkhHZyYgI9+iCoNpYcB0/V0T38j6oMuVeIbIFAFvlQ5eAiIDbl5CNORaG6e6jQZ6GgO/wxS5BKoTc8MGrMmPlY6D1GFcRuLBPM8KQiYGKVTKJb6CJ4nGLsHd+/eLUCKAImAg4CKJw49rDi5srOPgIyMGR/jtrQGi/fxcc0IsetQO87zGxDQ8LPydcrJX8XzPFc3ntyXXnqpXFxf/OIXBVTRdX79+vW46aabxKGehqn8vPwe/Mc4oL/8y7/En7/3Pbj44gsULWxTG0eDzZBubSjv3o67br4KXndWXLGZRUXQxZuyiuCgzAsxFDc1u+eg24gwOboSP/zR3XByo9gzW4E3PonQcnDFV24Q/corf+Nc5GwPq8Ym8chDD+OWH/2EGc94/evPw1FrRhFQvG+xqYMh2yxXpftmqAJSTIIuVWIUtZd0kSzV6g2VwHXtUEqHisZWDQmcPJkQoMz9CEI4iZFl4jlPXRbLphPj48J6MLuQYs9moyklWt5HvUs260mnGGN3uOKybAcdnzYALo4+5lhZ6Umy1aLuSwXC+NG44qKOiytJ2zBRyhfE7871XMm2TLkcKGh4qbQQKoJCJQIIMMukcdfddyGvswJ7PWmGmZmroENj1CiFOJXG9299APNlYMVKdrNFGCllcMrJp8NvGfjG129EkZIvG3jxBZvYB4R8OkYhm0KHQvcokIQKauxYgvN9rnoNZKwMjj9qI3IdC27NwE++dC3GfJVA8WirgfPffgmilR7mUk20jDZ8sKTVQxREsFhjZLxMIS33aYNhWVQlE4NoHZ9FTZfBDr0emUE2KUyh3aYQXpkoHqQB8eqV2LHjIfToeyVWWj1hGK1Eu+qmLFTmlO1Lz3JhpfMCdBvtLk7YtBnlagMpJw0vN4q5RhcXv/4t4lSPzDjKLcDLFVmkVwwrrUcMW8ZgsVmJWjDZws5okmu+CKM9jbzTRc4x0G3VROfiudRrtbFq2SS+/91vY9loAa4RiyG1YaeR8gqodIDIdOV7cRKTEN+wg3Qqgu1aKHe7OP6kEyV9gDrMQiEvv6fTHAOHkx6Sa+pJzSlPf6X/XI2Vv3Lv2wddhyv5KtAlRIJOFUg8JDlXaH0xF3UmNU0CzNTiUv9O/Q4lDExPkHERsUSMlcsLmJudlfmUGcgsR+YKBezdu08qEs/bdCJSNFoPI2kIUrYKi0GXiPdlMlFNdotBlyJWuLDsBj52P74LlqHmJkQBXIdG0m35TL2I2IDmxD4sN4PY9FBuRjjzRa/Ajn0VxNnlOP/S3wV6adF10UYnCIEUk3KYVdxV4zjnBppVs2EMYQ316R34yQ++CTs4JJpKRTpwFaM8EBXoUh5iT7YH+ulnmhHr1rjDPi/pslqkSVn8xFjs8AdQbdGjotP6aTiQAl165HDoURosxT6QTVDGqIqVUoJydQKRFVMu33zNNd/5jryHvCYpGfZZMQbS+n7fn0pbMkjQrKkE/mS+CMB4H//m7wRqnFgJ2sbGxvrieM2C6e+kTUmf64v5pS99ad/RfthS4nWvex3e9ra34ZxzzhHhPL8TQSlZv//6X/8rXvjCc/Ced/+xKulSH0dmp12Ha7CDqoFvfOofMO40kemV4cYEXcxpG4AuHvpsxkKr3oAXu+i1TZQyk5iZbaDSjtG10phtd3D/zkdx9/ZHcewxy3HhOeegfPAQMkYK3/j699HsARe99Gwsm/Lgtw/inLOPx8LcHonGKeUKi2J/JLRiSEyvQFeSy3mYVR7vUtFMdC1WRo88R8hSaFZVzFfl3FIMFycmLgTYwUaQxQmIOXn8Ry6bAxiZKArmuXJs1GsixGY3b6vtY2JyuQiXWYI77YyzUKnV+gZ6eqWnfiYrUfpfuZ6I6BklMzE6jkMHDmBkbBTNdhuGQ+2cYsSkK5iASxHyEjljOCU8+NBOocdbDQZdd8Xlv94KMD61Cu3QkJy+bmSgUBhBp93Cwvw8CtmMDHi2yZUrr6kAIUuKOVP2f7GQQqs+J95bccJGs9zLbmaQeYxTsHoprD/iGNjNGNlmCjdefj1Gq0AhnUK36GLTJS/EbLGLcraLthsiSEUCPl3DQj6yZVDtMMKGOqXE6oIgS/mMqbHnZy3afpFrT7n4s3RCyUEOrQ47NC24mbwMpUxQ2LHzYcmstG1DynMEXRzsW40WMo6FUs6Sx6dWHY2duw9g+eq1mJmv4exzzsPsfBkdXwnWqaebOHI9zn75pYA3io6ZkcGfLLHoYyQbjgwCfYQotfFhRjWE5d3Yce/NeOKh2zGS5rN8pCi8ZwOHAPMA2YyDh+6+Q0qPecdGtVJFnPKQSo+gGtBljyJ/+nOZ8MwIbLD3uIBiPFPQQmG0hKllU+LnxSxO/pRmpT7Dr0r8i7uB9bg+rFn8RY7Gr1/7tPeAgK5BluGiOpf2whK5zaD7n+Me5ziOg2SRO1zYSVmRC1F60nEhnbDNURfb7r1HxB0WgRllGGJWyjxPVgbI+Noy5gh77XoIwh7yhRImppaJDpUrWL3o1OBL8EKyCJVYHmlyIuPGj6Hmdg262Gm7fdu9YtbsUFLZZacwBfcd+Tw0/M1l82g22ojZIU+TVHg4cuMWLHQstK0RXPDyy2CNrAKcgvgVcizkopEETDbNGEHGYvXgkHnv1GF0q3CyIa76xN9hxK4r0oG6Lslh1MbTfJ2k3T4T0NVN8PJSvDYMphRF2D+oQ14b3FP60cOdNIfDXLpFXIBWGKArAnA6XjvSlUgEzYBLCuVIb1NYfPDgIQlFZmcXQRdXlyx3uB5jNZTGi/94G9ZsyWmZrJY1GNOWDBxUGJXD1xFADZclNSPC1/MxPWEPdxPydTrI+mlfML+kF/DzsIORgFLnOMpJHcd41ateJbTv+9//fjFDpd6LgOtTn/qU6Nhe99pX4+1v/x0pHZG9EsWTlDYasIJ5fP3yD2PKayegq/4k0CXVEzsWj5WiU0LYiOEij/Gx1bjlx/eiY9h4aO8+/OT+RzE2lcWpp2xGxjSQNYEVpRG02j18/Ipv44i1R+AF5z4PXf8QjtswgV5YQT5jSaizyzq85C2qk1yBLsV2ySpjEejSE8Ew0FfdtsLKsQya6BaU+S4nLBf1egXl+Xk0Gw1hdDjAEFhJJ62ZhNNTa5PIClVbvWLISL+LJ106iw5nUa6HInURM9uu5QdqLSR6NDXYDGh2A22/i1K+KMCVTQm2kRLmhVowPr8TsbMtkaNSU0EPM5bipVs3g8hYhpnZNvbv2SOlIV4XC5U6eoaNTGEUfmSKoLpWU92r9LWhn9ryiTFJImjW57B+3WrU63NwHH7+FsKQ+h6eRB3pWO1FXQmmZwRG1DVgmezysxH7PZx50vOBaoDego99P34Yrfv3w41MuMtGUDphDdKnrMZCLkTV8dEyWSbtwY0MZDsG4m6IKG0iYIOEXlRpmUCyqPolXSaH3QyPH9fvZPBabX4yG+0gllDoTL6InY8+CsexMDNzEJkM43pCMbF1bRfTh2bB8bqY5nhVRqY4IQ0KrdDA5Io1yOVKwnhSa7L66GMwV/dRC028+q3vQJwdR9Pw4HeBAgOsY8YJkeVSelKL7EPUhdmrA915xPNP4Lvf+CyKTojYr4kmS4AwJx1+h5SBoDaP6d2PIedQuxVJE0Un9nDdLY+gawKVBnNRgTXLgZOPPxrLRzPotCuwcxbmq/NiPcMyK7vDOF6qBaXuHB9muXR+npad0MLlKetcz+bh+/W2h2N1ZG8k416i0uY9yiKIFQ4C+iQMXfStqvufQem8caHJBaTfYSYwS4xdhIEvHeX8SUsS+nFyDBQNLM13mZ/c5hzood5oYmJiCrVGG0EY4YQTT8JCpQqbLHDC9OuxT7lPJLYS7MaXa17pdjkMaNDFM41NVffdcydskx27LCs25Hwn+07gGPisNuQFF9hOGt2IutEMYncEK445Eb4zhk2nvwiZNcejVe+qcrtN83HGqvF6Vkkx1Dyyk9kyY4StOaTNOr722X/GZLoloMvtV3p+CaArinypIarVpVpRqxWmcolPUkWS2r4q/PZtHiSw1ZRsL4Fkidhdy+kJoBTToDqXeOMXlK6IKMTs3Jzq3moRSJkyKdTqdQk/Ft8Ox006EOkVpg6KIibUKkyxYx2xleBrdaSOLhXyedqWYVg8rcEXP49sJwmm1qJ4AhipYwvlqkpX+jGt6dKCe+279VyNAPzOZ555pjByOmaI35UA7KMf/Shuu+02AZXMatRRQxQ40oz0f//t/0Lc84WlMZw0giiUNt0U2ggqe/HAj7+L2p57keVJF1WRtpiT5Ut7e5Ry5IJlVh+d1IvpETQqPvxGjDVrNuCWH92NQwt13HbXAzhm41pMrVqBUrGAtJ1Cp1bDju334+Qtp+LTn/su8iXgDW+4GNXKPpyy5VjEUQOtxoLEnFC7SIExg5a1ID2KaeTIKCRqnGhTotCQPlZy7BJWiy/iwKN8iJQ/XMfvoF5voN1sSEmRVANX9qpDUZXSxZFb4lG4LZ4LqrNR9DcJ88VSOPdXuVyRSB0qHyrVJkzLQa5Qwtpj1qHeast+0jS7NKkp4Y6cz2GX5cASquWy+NO0ms3+ucZMRII3iQCS814lAjAii5sIwxyy+efhqquvx/3bbhfjjLFSEXOzVaQzWbEM6PYC2J4jpTPTJMPngmU12wkRstRkprB+w5FYsyYP2+oiaLfF1JaRNHHMAZUlBfp1WbISJNvDUdRJefCbAdatWY+pzCgw00KmbmDXtT9Ce66OOGOhlo2x+Q0XoVIEKl6Els3ynQknNpD2YwRMUcjb6ERscKGonF53qulBbEP43WUwVOVH5dyu9j87KaU7OUXY9HRVFepqJegK/TbSaUbzmPAyo6g2ukAqjblyA9dedz1sx8WBg3UcuXoEx6w9Gpl0GrPTs3hw+yOoV4DLXnsCgqAB2C5a3Ri33bEDx6xbi9tu24WVKws4NF3DhS9+AY4+biP8lI0Xv+aNQHYctdCBmy7RBTFZ3RPgUNelws3MmPqRBuLWNAyzgW/9x0cwmTdhdmrwjEgigWhGHbFDzOih5KVw3+1bkbFZJXDQM9NodC302MUVGPjJvfdj7+4qNhydweaNR2HlaAYL8/uRLWUwuzCL0047XWxPuK/p38dmJtdjiUgJ6rVn3SCwWFn/6DDwX+r4twjDPfWx1ePBgA54MvjTr1aPLF6MLcoMXPoFFr3t4I+l7/DMzrzkzQ6zMX2X/snKD+UL/Ml5ViW3qDma82hX0mzUFcBxSveb9b93DEmysO202PyQ4anUGmg0WjLuC+iiPpTsbasl1x3L1uIaELKpqSULLyfVg2vxPl8iw4KgLaU/vnxkbAwHD81gbHwK1RqNkFM454XnY/fefWIxoyoUiZ4rWXT2NeJJ9QAyz9KuQrFdCbeKtOvi/vvuEZYrm7bht7k45dhMHGHLApegz281RVMbRgZaXQO1wMLmsy/Go4faGD9qE7ac8xuw81OAnUdNtJte4mXnSwXIS+fFeJp6MStuI2zsw03fvhx29wCyRhlpNGBGHSGD2LFsmOkk4eGpmgyf+oowOp12zMlLgyId1jzsbbWU4lddhoMzht0/XHXpkp1mhTQIYkcXwRdp+Uq12ndLp5Goft+fdtEO2zNwO8JSJCah2uaBone26Gu9FYXwZHf4vF/lm/bgIqvF76r9wLgfuD+uuuoq6WSkNo3h1zzBaBdx2WWXyarFs1Ni6BjSiJQgiut9wxfhrhnM4vorPoJCXIHRmsFk0UO1wuR1V1riGZhtSMA5AS91UdSBsEziYt+BOVz9rZtkuF638Xh0uiHS2YwEb99z77148MHdOOl5q7F31x6sWu7gtNNOwUJ5BsdtPFa68bpddjDyAmT5WQk2kxgEWYVx4uX7xhE7HFWnK4EmVy+Nel2ewyBiDiJcwdWqZQRdZfVBl26xGBFBOsuTQxmxw6XyROOoDUuWmnhywoljJgaQfiegoZ4rEo+sbK6E0dEJZPMF6TykF45YA4gt/OoCZAAAIABJREFUfywifF53dEJPXL+GRuJB+ZFdfqp7Uwk4VfdM4pnXG4HrHo93/uFf4V1/+lKEfgVFrwC/7iNFrRvbnJ0auhGZuDFU6z24mWUI4xAB5rhkRTcq4YrPfxuXvWmtdCuGTRvF9Bhada4cDbiZEOXKLHKZnAJrVhcxV7w9rnTZCWThjONOgbmvDK/Sxf1X3wA0mTyUQtmMcPobX4ZGycacF6ECH72UIaVQ5sh2Oi1EVog41RNndpFvIpYFVz6bR0i7DtE6MQCc/lH0sOghYEBtPo1KuYKMw1iyZ5ZKwePH8qIwTbED08oLI+RkxvCt79yEe7btw3ve+05c+93rZY7YuGEjHt25Q/Qs+/fOIeMAv/tbL8aBA7uwfPVy/PCOO6RM6HgjmJ9r45JLXod//ODHURyz8Qd/+nZUOi1sOuMcrN10Ouod9Tw7RZdsNoOokm3/ZviA0UbkzyEVV/HVz/0LxtwIuV4H/sI0Vo2WhJUI2IEWBRjLudh25+1IU5ZhEMg6iJ0SOmYBlXYP3/7uj4SZe8n5m+GhheVFC+X5AzDsFIojIxINtHzFKgH39VYTFks4cQjDTM7ZPvBSxW1+VpVM8SwwXX2m5nDMtd5DSdcnP18SDqYXTH0gNGShpOoxw//Uha4Mn58M1gbX+mK91C8bdOkFgyz1tD2g9iHlwqobIp/NotNqS9A9iQhqrqSDNpMDvQek0YyLyogLImphKYVg2YuWOMD09LwwQDzHvUwJ9WYXpuWhZ5g4MH0QtUYdG487Ab7PhamBg/sPyIhDH5UjVy2DY4RwzC68VIja3H6sWjaGTqOCDgFZ2oGbzWJmdh5jE8tQq3cQ9kycevpZAsQcsuviB6XYLeU/oZvylN6VN5VpqqCW1uiS1Sd7v3f3Y+g0awL2mNpA55Yo9GExaD7i2JuS7m2HGbKuh4VaG0iP4ehNZ2K24yHKrMAZL3oNvNIq9IyM7As2O8nNjCS+K5cfl49WKZcxWnCkgeXe27+Ng4/dhmyqgpzVghk0Eba7SNtZOFYB7Ra9KJ9+ed3odDrxcAceJ2vNJEkQpUsTQBVZw0mdk5X2gpLQ5CRvkNvQxpssYWkwxddz0udjBEbcli6FLQVvhwNH/Az68+n3EmSfMBna6oEAi4yO7kjk+4jANSlb/KoCL35H6rTe8IY3SFlW21xo3zLuM3Zt8jncR8uXL+872nOQYnam5M8loKtnMCY5gNOrINWdww1f+BiKRhW92kEUHHVxk0lsd8nAUIjIgcATQSNZFJ8CadqptrrYuvUnqNdbKl7KdaRkNjJSEvBDb7RWo4pS0UWxkEGpVJDSRtwLceyxa9Fu08bCkedysOFqj+wVjzG/M0vRNLEkaGKkCUtyXAQShDcadelIIaiUjmmtx6KegZ2BzH8kW8qyto6ZGl589geCwRA7GByG5kUCVJvvyfgmAynLFRNYrraCLr3kgGPXrZfVHhkeMr9+tyOsG9u1pUW7p5hjNfDrf3oA1jEcyoxWsQyDwO9eXEAUr8Z7//wf8O73vAS9LvUINjJWHq2aL0abKadOAwDk8lM4NN1EcWQ1OiHLYAdhOSzZjuOTn/oa/uzPz0DQrqC1YCDnjmGkNIFKbR7pHFCrs6u1qNzOg6rkMRpkhqIUMr4Br95FvtZFuuKj+dgBRC1magJ+0cJJr/8NHLJ91EYcVMwuehZbyl1EbYbbOnRMRstvY3xiFLOzM7IPuDjLZnLi08ZGg1KhhGqtIuDbdmIE3RZcGlKxAzVURo7P7MYVcyjMre3k0Q5S8EMXsPL4wN9/TrDt2S84GwvlGo4+6mh4jotvXX0VTjl5C6777m0YLwKvfflZSKV8WJkUvnfT7Vh//Dpk0mPIZqfwyMOP4+6778NJp5yAiy+5CG1E2D1bxpt//0/ho4hMbjIx9uVEwxWG1ucQLTATtA2gjqh5CN+/9itoz+7BipyFuL6Aom2iXivDpM1D3MVoxsHOB7cjFbHJwUQQu4hSeXSQw97pCm7dugNHrk7j+ZuORdYKMJ41sDB3ADYbMFKWdKNu2Hg8mq2Ocg1j2YVO+Sl+Fg1MtLZLgcRfHHQ9RVmyj3gWA56En0wONUevRGowSGRddBoMqp5qOwPgpVivpLbzc2hynj2m62eBLgUM6b3WwWhpROxN0o6LeY6f7Q4y+YJk6JKNZkdf1G3TEkAt0wxDnlMamRSg5YcmbIdjhoVmq4sDMwt4aNdBVOrAq159oVxze/bsxg++fw/WHlVEea6KE49fjbVrljFQDKm4jU59FlOjOTSqc2KmG1Pr5aqOZtfLiU6RnbIrVq2ReDhZXVLX1R/bFmcoKm2XckAYBl1yxBLQTGJg546HxKSZY5Dn8FoJpXoQieuBgV6nKWHZtHupNgL03CKWH3MSGuYomuYIXnzp78OPPLjZCcCkmbjG4KFocTOZEdlftWodbooB8W2E1V247pufgBvPIW3U4cYBHIr+IwtxaMNzM/C7raddXjfa7Xas/afkVOx3d4UygdHRfGZmRsxDhyNsqAnS4EeX4jghlstlmRgJlHTpbuCVRKo06RoI1fZ1SeipBk0N/LTOgCCKky5vBHI6BJqfk59HO8lrduxXHXQRyJLFuuCCC2SfExwPNxJIvVqoaEbqKPNX3XVJfQqtGUwBXRYCrpgY4AsfTlwTY9RvffafMGa34IUVWGELDgUnACr1JrLsXInokG/xOpdVe6cTwrY8uYAf2/W4TIgsmYn4MurKP5YZuTqZmT2EbIErjwCtVhOTExPSGXPqKVvQaDb64Jxl0Ww6J6UwhjXncwVZqezfu1tiWhjjQAZPlYkVIGfZUITGLXoYsEzFFSGN/gbARqaQJfP10mlgmN3qU//JGCxDSeK6LPYpYkLJQYaUuiWga8PG4xBKKagrMTFmiuCMA4zqIKI4XW3u6YOuCDlE5kr8ybv/GX/4zjNlUOqxe7CXxZ0/vh9nnXkaWp1p5IsEMF0Uiytw/fVbce7556DW2Y1cIQ/EY/jA330G7/+b89EN6ug2MvjhzXdLNmA38mHYARwvhUatjYsufCGcFFmuiKk4KHYB/6FH4c5Uka6F8nexZ4mhbJR1sC9q48zffT1mvS4qRQs1u4fQUscn4hgBliyzePiRnZiYHMeaI1dj797d8DxGf1G4a4tWY3J8HDOH9iPtmcjnCPQZDK8d4g83Mf98EEwZNvKUoEVHBi2fgpU8LLeIv3jfp1AaM3DaGefglltvw5rVq3HSphOxMDePZVNT+OqXvwY3BVz68jPg2F104g5uvHk7zrvwdABpOPYI7r7zfjyycydOO+tUPP+cU2CkXZT9Hi659K1ohDkUSiuGJhrNYopzISCZeGRR6+i1Z3Fg1324+9brsDxrwmiWkUUkJZ6YiR1mLFYSswf2olOvSck6Eqk8S4wOHtixG7ser+KM09di2YgHu9fASJomry0YXEAFIV1IcOrzT8fcQlkSQdjRFoSUEmhmQudOinlAArqkf/1pTzqDozO4FoeXMv3fF1lTKKC0uESoY8F0MPfgOXKtLmLMlrBcgzdZtNjRWxj+2b889Wt+oZri0LmZGDL3r/7DMF3ix5b4ZI2NjOLRHTsko7VerUpzUC+xdGKJmWN5yuCYkkAYLi4jIGLTCxtFpDs3AzOVxo033SMs2Z4ZwHSA17zm1TIG/3jrVszO1PC617wI1193PbIu8OLzt0gUnBk1YfYaKOVttGoLyKRddKkPE82EJU0j7NaNGCsVG1i3fqM8PhhTh1muRMZxWKYrkTDF1CG2cdSaI3DzD25EjrpKMlwmG6Kg/DwpPaEkIWiL/IHzAruHfSOD/NRaZKbWoWmWcP6r3wLYI4itvGTScpEhaTEI0fHppO9JgxUX71FQg2NUYWMe373y48iYtE2qA34dWVZXuhB92EhpVEyjn66mUZguTsgapGhgpcEX/2YZkBMaARUndjJc+/btE+aKzyO7pMETJ3atn+L93DaBAMEQ//G1GjCpUo/Sej3VrVgsiv0Db7pcSLDFz6GtH7SAns/RgI/vq6Nvfr4h+P/eZ3F/j4yMiA+XzlyUdtjERFaDW22dobs0VdtUJEackUl+ixcQQVdXQJcZzOO2qz+HuLYXWTQQNeeRoRcQepgvV1AcHZOyIdtvGbtMw8h2o61Czo0Udu3YCY/AjpGLjIiI2XFli7ubtOrSHiDtoikMJdvVFRN61JFHi6N2rVZHLldAeaEq8VQsgTByhd0qnJR37ngARlQX4EVdH1ks6UThhcPSJyGQxQ4TVZ6kbohlSa5oeH7YNkXrnUUXzUD7oaHQoMShx/BhfQitHmgTQe1RN+zJ5MXPadmeRCQdtXat6CbYLMLSp2kZUrqhNw6F/NRnPVPQFSIHw1uDt/3+B/H+v3mllCDS9iS++oXvYPZQGytWrMT5F5yWOK7buPJr16DViJAvurjopaeAuY+WVcQ//p9/wXv/8iJJBcinj8Q//N1XwEXqy1/1UkRGG1/56k1yDN/9rjcr7y4TaJWbmDQsFKZnUX94J6bsLNoH54FaB6Nj49hfL6M3VcQJr7gA1tplOGQFmA3b8Fmy4kQRhNj7xH6Mjy6H3wnR6rRwxJojBAgSxE/PzGJ8bExW9KuWT6I8exCuFSIKKki71JeQAWdsDRmhZ3bt8jhKXFNkSERIys6j23PhZEbxkX/5NA7N9PD2d7wZ//aZz4vr/1lnnoWRQgHtZgvf/MY1yLvAKy86FZPjWWzfcT8e2zuPi196ETodA406WWELX/3ad8C42t/7o9+CU8gB2RLO/43XoWuMIDQySDN5oF9SIZPJCYyzMWURPnoRTVKrMLoVXP2fn8SEE8FolZGOAymzBLJoMpiyiajTxNzBg6JNIYjsRBZaoYObbnkAc/PAK162ARNFV/y+7F5T5Um6aQFd9N6jxrJSrcv5mnIsAV2K6dJBw0kOX1LiVkzXLwq6hgHTUqizxIT1MKBL7aekS07QywBcPbmk2J/hB+AtkRAsLTEOrkl1binWLIEPz/B8e9JZ+nOALi40qaMko5/P5nD/fdtEi0iGnrYe9AFkad6Shh82FrHMyOYX5bWVzuZQqTQwMrYMzTaZdhNmysOttz2CjSceh69e8yDcbBove9lLZXz8+pXfFEDztre8AZd/9kvIuMAbL30B4qAigIuROGSCaCXDCCouLhkVSBF7pdpAJlcU5rhcreOMM88WgX0fdPXPo2FGXzNdmolU3ejaTJ0C/1UrluP7N34Po6WCyGG4kPZcFRUoWlfqskNf8n9pH9EOeujENAacwOqNp2GmbWFq7Uk48fQXAelR0WySDZZlBPMn6cIfslKj5pA4ZAzXDKzeLL7xhQ8hZ9VRcn20yzPI2Dby6TzqlTZyubyEyz9t0NXr9WKCI7IldGGnFooAS7oDk0gZgi0NeHgfEaI2D9UMg2aw9ASvS3v8W4np1WDL+/l+BER9J/CfMmbqz8Dt6xImfyfg4ntzO2Th+Ls2gtPMDh/j836Vb9yXPDaHDh2SEqPuzCSo4D7h37TAIJjh/mH5kfuH4JTdeiPFvGi62L1I0CVJACwvxg0Y3QW0DzyIe275NlKdOQS1aZTynnS/0TzSI4C2HMmQY1Azu7rEsiBlIeO6eOzRnYg6HRSyadTK81KHHy3lxYSVLffUwcw0Wkh5aWVX0eHKXsK7sGHDcUrLFNOWoQ3HYTQQcxwp8E0jimLs37MLZq+MFN3pDRUGTiCjGyPY3ixAJ/Gf0eJNDkbSECJiLuXArW9LB2r9t04MU9qEZGCPlQUFjfnE4ZgGhBZL2oa4HvNfaXRUQAhzLhkY3fHbwrhJ9w+vi4Amr8Msl/osSt/x08uLIVg+WoZ3vffD+OjH3oM7br8LljGBq79xMxpVaijTePNvXyoeYwQ3V3/zWjSqbczO78F/++s/xMzcXmEmr/ji5/HOP70ItUYFR6w4Ge973yfAnub3/Jd3wcmY+NsP/DOxOd79rt8TkenNN1yP2mwVmY6P0yYnMBHFMOodrMiPwmJZlR2WIwXs8+s477deh//12Y9jd7uFN77jt8Rz7F8+egWKHvD7b3srygsNXHHFV9Ezgcllozjx5JOxadMmHDg0jS9/6Yti+Fovt3DElIN3/O5lKKQjRH5ZhdDSguIX0BSpPW2iy+MVGvCyo2i0Y5hWDjf+4DbccNMufODv3o3//YF/Fn3hRRecJ0HjGc/DP/3jF7BqEnjNxc/H8sk8vn7NjVi9dhRTK9bgmmvuASu3Z599Aa79zo0ojLr4/T/5PVQ6bXTtHC58+aUIUEJ2dKUwBFqjpwpJyiCakVcGr8heE72ggpTRxJX/9hFMpnvwwgbMTh0pI0SP+aa2iZ7fRMFz8MTOneJZ5Hp5tLsGFuoBfnzHfmFdX3jO0RgvsbRbhhU14WVctEKu9VNy7q5afZSYqlJ36zAaiZq3lFgJC/DSQeraIFIRhb+IT1ei8VmkqVrKZg0hnCcxX2SwB0L/4Wt3UK4aYrjU/J58DzXJD0yLh0DVIj4tyVzpDxGHKYk+UxD2c4AuyjcY61TMF+QfGa7pgwcl+J5VA5rY9jiGMT+RnedkukxW7VWOLMcglvn8gOA8jbBnoRP00O6EGFl2LD786ZuRKZXwile8XBpZPvcf/y5M2WWXvQZf/9qVIOZ+82+ei4AdfbbqqGU2qMEmG/pkxabYNjguo9A6yOZLci41Wm2ccuppKFdqyXimxjg5X5bIKNSe18dJW5OotRT1axT2P/LgAyKgZ3PV/Ny0hLYTbElpkh2aXDYkXZARZzDDlbzZtSeehQO1GE2jgEve/AcAw69TGenu5jwTUi5je5DX0N6FC3KzC6tXBXrz+OF3Lken8hhGvRCN+QOwohBT45OoV1Xzn8whT7N717jyyitjAhMtUOcOGPax0iZqvE9F76gPxsmcrxPxcsg0e1VOJNDRtgr8m49rgb1mpMh28X6tx/ppoIivkXKR4/Tfh516BIjf+973hOGhD5UW1xNUqA5Ju19m+1UGXdzvLK1yf9AklTfdPKB9dlieI2OoLSP4u/I1S4ngnOVFiirVmpFr3q7kTRndMmA2cMO/fwQ5UzFdaTtC1qULcEvagVsEDRbdgiOhvWko6qQsUSA9sG2btL/ns2lEQUfacUdLOREAMzvLzeQw32ijODYhQml2ThWLJTSaLRx11NHCoNFwlBe2YZBNYsmOg0ki5u218djDd8CxCazUZMXBhvtErZRU+Y8XhbDwyeCoHOjpYqwGrcU3rf/Q+prFWpCloIyu6ky552qJDQYyiYdq9cRVF1di45MTKI2UBGyxc5LzKuNtOEhw/z9j0BUX4WM1/vx9f4/3/dUfodkM8alPfh1hkMcbf/Od+OIXvoag28TvvPUtuO7aG3Bg735cdulv4gtf+DeMT8Z42SvOF2bpE5/+J7z5d16IVqeJkdJG/MM/XC65fO/4kz9Fs1vHv37y02Jg+Dd//d/xja9egZ0P7MQfvPUtcKMevvCZy3HCqnH8n//xt/j7v/6fmN13EC9/2SX4yrevQhURXvsHb8PffOLfkRmz8Ybf/i35zl+84j9Rm27hz979DvzTh/4V7/t/3otmp42//8eP4YgjJ/GHf/xH+OAHP4j5uTo++s9/i//+vr8is49PfuSdyFotNCv7UMgacCy62bPE8BTaoJ954dMnULz+YbtZ0by0AxMpO4vpuQruuPNe3HX3DFasAF79qleJr9i+3XvEI+2mG34CzwRedfFm9MImbt66AydsnsSxG07AAw8+hj175rFzRx2Tkym85XffgunyITgs52ZG0U0VcdHL3yyaKy8/qtpZ+3ouBQQIdKjJi3ttxEENqaiCKy//V4y5XWTjFox2RRyyOcOy46pTr2D5+AgevP9+SSXI5UbQ8Xuw0wXMzpOVyCLtppDqtdGsTsOGj2w+ixbnLYtjMbWdDk48aQv27j+ADOOryALwPfrCZwVSBXTxmpT9+8sGXcNs14Bl7q9Eho4pJ3DZB9qAQGwHEtf1fvOJXiAtXlapv7ivh62SBufR4N6loKv/SvWRhj/uzzzfljzh5wBdjNdhSZs6yE6zhfHRMTxw/3aJemK3IvNr2cnH/EAK6aU5RLSsyvqDncAERPVGRzysXDfp3vPSOLQQ4j+/uQtOzpJYOLJK115zDf5f8t4EXLKyvBZee1ftmocznz49At1AQyMik+BMHDCiEnFIYhKjkjgPMcYk+id/kvsn3nhzQ7iKgkpU1IgaQVFUUEEUZJRm7IFump6HM5+aq3ZV7X2f9X7fW1WnB7r7ND6Afz1PP6dPnRr2+H3rW+9612K61Jvf+ArcduvPZE16ycXPR600gUECdr8AJ6ghm2aSBxeWXHByrItKSwIZLzbAcBG6bPlxYjvSlWgcGnTN19x1GU7qtNokbpwQj296TLJG6Ys30N+H4lxBdKEEXWS5RKvL1UU0hnYkgWrbw+ozX4S9xQBubglefPEfoR0k0YqkEbhx6VhsMzaLV3KEzWCsPjQRddg0UIUbzKEx/RjuvvV6ZNwqHL8Av1LCYC6PcrEiFR2ZP45y/HFuvPFG0XTxoZof7YAj4FHWSG43WvNzQrPZdVo+7PWxEqRo8wvVjJQ/ybaQ5WJpULsa9RJUENfbJansGMGWur7ze379618LwFiyZAmOO+443HPPPdKJx4mUn01AQUG5WjzoZ2q59Gjvi2f661VPx2PD8GseZx4vBbxf/vKXcc0118gxuvTSS81QQ6ffJrv7mA7P1WxEQBenHwO6WsJo0CSOievf+dKnsWzAE6+SZnUabtAQGpvA2aepqgDithjncWWWSiQRj3rY/NhGEbTTf4odNY1GDe0mc+viEijM+6MZRJDN92Pf+D4BJsuXrzDeMmzMIFMX0krE6gREksVuLUblxDHYl8KGh+4w8UTUFoizsAFdXAWZ65PWA6asyJUfwQ4F7BqFceD57dLc0sIsLdUmqkIiLax5nw69DLdm/hgNSQleazUuTAL0DQxi0djiDtKj/oAt/vx+jy7z7aZEDHEVt1DQ1Q774MZX413v/X/x2Ss/he07x/Gv//OL8KKj+Mhf/BOu+MznJVLpHW//U/zvy/8Nz1t9Oi546Yvx7W99CZXqNrzz0j+QKJ7/uOIKfPivXo54KoZqOYt/+/dvI5qI4T0f/DDqQQ2f/uwVaDUd/N0nPo5P/n+fRDYGjA0Miz+bF2dquI93/P5bcfUXrsFQLI4/+IO3oukAQ8uWYMqv4p///TKQw0ymkwJY/HINscDFxz76UeyZ2ouH1j2CRzesRxhxMVWs4xvXfkWuVVL9/89f/xX+9//8pOjKP/fvH4bjTyIT8zGYj2Lv3q1IZuMLB13SEWty2zLZfkzOlKT0kEz3iTalWKoaw0efQe5JPPTAgxgbGcG+PXuxeHQRJnfvwpKhPozv24F0f0o6M1naaLYp6B2AuGu0A6xavQpOgr2kDoqtKFrRPrz2Le8GIjkgkRONlKFgdKrXn220mlXEHB/wZ/Gz7/8XwvJepGlU3Cwgm2BJuym+RZXCLJYsGsamdeuEDWEqAVlhOt1zAqTnYWF2EvmsZ+7fgIL5AE3XQySeFsazWKrhlRdehCe2bUe+v08aP9j5apguy/VacNhNgfjNgi71bLLtb3rbmZ+831muFsqNWkpXtET8KfYIwmwZ0aYRZSvbot6SFnT1eMIZOyRbsaZQ3C7cjKu76BTskNHjT/kbZLrIyrNTcXhwSLwEj1u+Ar/4+W1SXkwlY2g2WDGisTNBFveTWlHT3W0skxjr1ED/wDAKpZrpMA8pqE8i9Prxje/dB172b3nL62Tf1j36CDas347zzj0JG9dvwuLRBF78grNRLoxjqD8lhslBq4Z8jpWmqsDe0FpL0YWeVY9avSFjIUvny5Yt7xlie0GXgaxqEi3/sey+LmylEBHQvNjHimVLcduttyCVTKDZqGNkZBiT+/YhnUgKAJUxnceKiJGL3UgclaaDNWe9GFvHS+hbegrOeslrEKNJaoaVsQCulxAdGE2o4dJ2ykQBknRwwzLQmAKcOXzvC/+GtFPGYJoZt0VJ/+A5YZnXJPYcHUoQ0PVkb1HWSCYyBrqK55HJIuxlk8zFaQl762/VC3S07NULtPT/BAosYRKUEdjxO0ZHR7Fz5055fsWKFbjxxhuF0WH3nZbHyGo98sgjeOUrXyl/I9gi88XS58DAgPxO0EZAws9kuY0PfraWPZ/UkP/ojuXT8mplFfmTZRkeHwXDPGe/+MUv8KMf/QgnnXQS/viP/1jOGdlIliR5DCg4F5JfBqruCptieqAGFPfg9puuQ2nf41iUj6BdmxZBpeew88+RgF8d2JQ1Jrjh9cFcrMce29jRUFHkTnaJgCeTSWOgbwCpeEZWzQRM1DlxxcbBXuCfxsBY4zwpZtiBVMx03RBb1q8VkGj8s2g9wMW/0XZ1/OGMqMusSu11qg7v9GvhxNjRaQmLy99ogRJBw29KhiL3xZhYmtIky6HUkVXrNTmmzF7M5vKSYSkWB/WGsHdkAzsP8ajpcWPumQQWJKQP+9BoLsVH/up/4YtXX4577n0Qt/3iYezdW8Mlv/en0oH42c9ejjf83utw3X9/Gx/58AcxNb4bN//kOxgcDHHh714gnjNXXHklLn3vC9Dwa1i29Cz80/+4GrUm8L4PvQ+tSBNXXPVFkKD7H//4d/jnf/xnpGPAey99N+pNH5O1WSTTCRGYfvWL14C60r/96w9hcmYGU4UClq9aif/1H5eL1u0vPvwhREMXn/2PT8MLHHz4wx/G566+CrOVKt5x6dvwla9/XWJ0rvrCFfjlHbfjO9/+Fk5eeRz2bt+GoAZ86cq/RiZawdzEFqRiLSSTDpphY8GgixMUB1jx/nMY7cHVumeNgukLZzpOORH353N4+IEHRKNICE5TyBS7LznIOy20XR8t16Q1BGEcYWjiq3gtnXDSKjTdJtrsuHWbJZLBAAAgAElEQVSTqLRTuOiNfw7EBoF4n5Q6TFOS3oM24J1gh51oQQ2t6iRiQQE3f+dLGEj4KOx7AksX9aNaKgqb3GIgd8RFNpnEA/ffLwHEjTq1tiYjziwlaJHhCzvEf7x1y35bMusqFR9eLIVVJ68RbU6uL4+54pxEBQnoEuZN4ItobkwZlI+nGnTNn8WYqysG1A497Xif0+SY9yK1m2ofQB/IGBx2YLdCRMk4u+zQq0qXMx/G2Jggm8dAy/mma87smTE85qJN3BIkKsfExNFSgHMUv1Mi01jVEVNP49t3tJNuZzw4AqaLySxlxu1kc6iWK1gyNoa777xLbCRCgqsWndmN3QrHTnaXy0KaGi+Zsw2MEMG5gHuCU55TF203hZtu24hGG3jlKy+QhStjftY98jCmJ6tYviyH09esluxVyELbF/+4qMt9p58bUKOPm2RkUTxvyoT0FaSgncz/olHO18ZjTBa+OuZZB4KuPtaq6HrkG8a03hi1jo2O4paf/RSjjGVrcJ9dYcBoEi22Pyoh4fgdclzgFe4hmh5A36Lj0Yj24YwXXojs4hMRJgbQQBLxZM7kTlqQrhIS1nwiQQVOWEI4txM3/vfVSLSZe9qSGK56eRYxMsxS5Th6TelhQZcyTsbZ1kQI8OIU/Yz1wOJr9J9aFWhZUnVcPPXKnIkzdhgKGOINpSamGtlDfykV3P/gBz8QVovvIbBS+woCKmXPCLwY4EyWi6/j+/fs2SO/cxsJ3Fha4z/+7eKLL+4Ax6fb3PRYkZqCRu00Zfg1jyf3Xf/GfdZ4I36fdpMSnA4PDVogYIKgjeeNVLjpxQ+UJ7Btw33Y/NCvkHIqCCsT6ON80izLqsqsMG1bsMZNkFGiA3IkKnlcPCfZfF70ZNKF2qD7P29gV6JkJMRZvpmeSUY/Iu3gtmdYu2TFj8Yydfx8zwG2rH9Y4keF0RRhpRXmWsNArnzkhrQ+cjKo2kGW4yXLKvwsPmvcmc3kx8GKVDVF8mLC6tL/iEwZuyKTci1SyMotom7MXEcMYDcglu9l6UoCmzsroV7QpYT6/nquI9d0tcMcqvVhfOLvPoNP/dsnMDk1h4nxGq77zs14y5veLjYe99xzB9avfwQnn7QKb3zD61EsTOKqz/8f/MM/vhe79+xCJDKAz115Df7yr1+GIKhjdsrB1752F0bHMnjNxa8HDbWu/vI3MTsDfPxv/hx33/ULbHh4E05Yuhwji0Zx2z334bwXnIpVx5+AB+9fi8c27MFZZ50sQt3VaxbhxRdcgCuuvFYmgQ9+8B1wAgef+/SXZPj/4Ifeg29fdz0e3zqBd/zZ7+PKL3xLROd/87d/iav/8z/R35fH+9/95/iHT/w9WlXg6s/9pegMW7UpDA8ksG/fdqSzyQWDLpfaupAlGZ5FXkVkfAm+OEmZqTkWjwlzNDw4gIfWrkWCAelkvpJptH1qXORsCzhtu2xh5+fEJOtNYpocB2tOPw1TpWnUOe0n+uG7ebzq4rcDmSVAJC+dorJiluQBBQIEfYy5ChA2q/AiDaC8F7d8/xrEWjNwGlNIe6SKfbkPmFXKEkvCi0qJkaaSJsBde/4My8CAbYkuoR6MY3IbSKRphsv7zcPQyFKkGL8lYcVMViCo7OpwTNn+qQRdB1vz95YVLXMdBCabl3mdck/SlLsp9gHcT2qXOOmTwaGukqBI7j/uBwWJMuG3ReIg0V/M3SSA8+jtZ5psZOEWhqjV6uLOz8Xpc597htWaqnF4F/QZ9vzomY6jAV08f5INmqeFwwz6cjlMTUyiODcnVQMCIYro2TDERa2AYNkPs39kOSVaR0CXtZsR4MXKhodIog8zxSoG+gdQKJSQzRCsN6ydjguPZUrJPWyLZkxa9wTYMbyrLdmvrkSi8b6RwRmxRALZXE6E5pzTpZueA6o4n2q49nxmV49JR8tqn8ik05iboVF2EhvWrRP2OyHn34HPDmiWUq3jApuVjMWUh0QqgxjjvNwkEvlRNKI5TNWj+L0/+wimZn2kh5bB8VJWB2bufQVdLOuz0uOGFTSnt2Ht7T/G1I51GEwDCYfdjWVxyCe7qOP+0czjhwVdspaxXlc6+WnJjs9rZqECMF7k+nf19FKndO2s08/TzEOGNrNUJasXa2ugodM//OEPxT2dz6v9gdoiSIea4wjbRT0TTVhZYuTzBGXq8cVtUhDy+OOP41WvelWnDNdb0jyaA/dMea0ydspgXXLJJTJYEBTwWPChjCSPh4LcXvd+gTw9wICTiFF41YHqNBBW8P2vfhZ9cR+eP4NkWEE+6aBaKsiKkksezc6S/CxZ7RB0kQ2Ky4Dot8wgL1DDjrMSHtwEooJ1rFjX/hTHdoIvWYkYGlckvdZBmdeS5zjYsXmzTHxy3ZF5a7ckfJraITJRLP/J5GX3TxlZDgLi8OSyYcQAf2F1Y3HRlSUlJN2RgOtEMoVUOtOJfDILDmP5kEiaUqF00NBThwDOmgebbe0MJx06XacZVY/NZ7mOHHQFYRpubBk++OHL8C+ffC/GxpbgrjsfwP33PopFI8sxOjKGgcEcvvzl/8Qlb7hYAsc3bVqHemMG5563WoKdHWcMl/37Nfjrj78IjdosHl67DVE3hyVLjkc6n0MYbeLhRx9FvR7ixS96ieiMHlu/EdPjJZngW+0iXve6C/H4li3o6++Xe3F6juxXBieuXo10Nou77rlHyg5nnXW2HNO1ax+Q+++lL305pqcr2LFzj5Qed+3dI4N1KpPG9h078fLf+R3057K48XvfQV/aw0WvejGatUmk4m0M5OPYt28nkmyvOkp6X88IS1OerN55LRBwKfDqiqwZA0RD4NGhQezZsQPlQhGB30Q+ww6mIuJRljcDtCJ+B3QxXChkwC6oe2ljxQnHodauw0mk4KSHMV2J4JQzLsBxz30p4A0CDveBs4dyR2RfPIFIknTXqgF+AV5YxPXXXI6+eBUJp4Boq4JoqymmkAQWZJ4JFbc9sUWMLUXzJD5PBG+2tCP3F5lk2g2wvE+iggaWDG2nnjeDk1avQYFjciopRrQcD4xuxSxKOFhoedGY/R7raNh7R8wXShE4kbk2gcjKRhkTWe4zI2oScca/BAK6YvGUaCxpA8DFnqSiOIxKgjiqk6FhCoHazLAERg0pEypo6yKROVGT+8tx4/gTVso9zXGEY5tjt4XjTbPli2h9wft/BEwXx6lmw8dAf79cb9QVkvV6lHpZBlGz0YEAqE2LEdWucoxlpYAjrlk8iC5WQp15LE26B6GUG43LsSMjy5cnEmnUqnU5puzMlqi7aERE9vRNjHuUZ5huBN41TQRIZtJyz1JmYWQUjL+yCR8WEAno4vmTvFN1J9tfU9djEGsvKbJYZN9ymYx0DW95fDM8LqB5PfD8i61VWsYNylwIMrkvEvkWjSOV6UPLTUoCRDFI4pWXvAPILJJUiEKlKabPBoAa0GWucIIuH9GwiqCwG9M7NuCen38fozm2C88hGlIyw/Bru9g/ygvgsKCrF7goiyV0rS0hqn+WWkVo1yPfx8lJuwz5OoIlAgHaTaj9BF9PUMXnGcpM9oUsFz+Pz91222049dRTO4iZn0e2i0BC43q2b9+OCy+8ELfeeqt8BoEUB3UFHJqRSIaHRqFkXGivQP8x/v/Z/FCgymPGY0rwyePGY83jIyXEGFfSxh9J9XNSitOoHHsAZOgT7YZZFYJsl18EWgXc+I3PI9qcQT7CLCpqSooykDUD3swmvkTad20ZT3K+JJCUHigm+0bCjDVni5MB/9FU1QyhthPKtqfLIM/BoC1gSlh/WxrkX8RuxHGxc8sTIt6Xcy0xMiY4nQwTA4v5kFWvXQXJZ1i2jNvEwYUrMtLh/AtvVgIuPkx8BtkKbr8pO0rps8OI2ZZ5OxmY7SRDYMsTNgarC2otoLLHu7tI3p/tOrLuxTbSqDb7xVPq8sv/QtiN++5Zi6H+Uax/+DEsW7pMjuHExD6sXLUK23dsE3PWpStGUazsQ//AKBr1PK747LV4/wdOQybeRi4+iondMxgbW4o9+3ahfziDyZkpJBN9SGfIyjRRnGP4eRL9mSzQLAlDNlcsINffjxpZzKCNOI+9pQFqNLRNpDA0OgIvkUSV58ul51YfKkUfQ4MjKFfLaAVNOTe8vzkZUqfBEgLjSBKeI4L1ZJzGQxXxFEunE8KYLnTWI9iKsutLzjxzPa0WyGqrBFBY3VeSxouxGB554EEkvbhkZFLYzOYRgpg2QZcToE0GJvQ65UVO1hSsD7PVMZFGEB/AeCFEEB3FRX/4XiC5yIKubsXOsG4EXfQg4n3SQq2wD9lUG9//6n8g6c4hHSnB9QuIUdOlE5SUXHzMTE2iNDcjJRB+EkswnOxM9JSJY+mED3PCoc1JNIlmi+XzKM46+zyMT07J/cMYKQFdQpnJiso2qdi79lhAV4fk2h+17UcfWbCj47T4P+rkKlUWgiJjcptKUxzNBVQLyVTCuPbzX62Itl+DEzQkPLnZqBm2XZpdrEFWTwYgWW+OZ/1Wm0mdEq8RjisEFfF4Ag2WuUgzHaWQujPfHAHoIuBkeTGXzcl5bDZMqe2OX96OvmwGYeAjYE6ijTljMgd1o8rAmTHLjMvSBCGgS8cyWtm0kclmRQ7BDMOmbwDrksVLkEyYOcRYO9E3j59tx2KTr4G2jPv8DsMsEuiJOIPZtRKObQCgafLrNiV0TGHnNTIcCLqEu7Nh1OlkCvfdcw/IfpGZ40+OZ2IXFGM0j8YIBaJ5Y3WiwGSNZB41pDBVi+CiS/+SrdWouxk0AmPCbHIJjIWEAV1tWYwRXKE6BdSn8eNrvyAxXH55HCnatgQ1BG1fWLWjHX8OC7q0vKiskpZpFFTphN5rekr3cwIh+mtx8pe5nOHBPSJ8ZcToVv/+979f9FtkZ9RxnPorAqInnngCGzZswPHHHz9Pn6Wgj9+7efNmAV3XX389TjvttE6HJQEaAYiyWfydDBiNXSnU5Xc822OCuG88ZtRo8Zwwh5FAlsdaQZdacygg0W5VyZw6wFLDgB1HXKibaFdnEYn6+PE3v4hIfQLDySbm9mzC0sEk6rUyQtfoJ8xK1ERydFekZnUqGgzpqjQ6CQ1gNV1QmvtpvtdMcuqAbdrVpRW4043Iz+f1ZECXX69Jd0+1VhXgRODDc86bnxEURsfnyCqP2X2MiSCoSqYYehqXAYPRGjyOLEVyK6T8GgbmWkxQeEpjVwI3k/cpgxApdceEvgprZjVpHTLAatJMObO3SboL8edPLb3A68hAVwtp+M4oPvChK/DNb/wTtm3ZjNnJaYTNQLISXbCduyarQHYUcUKaLswhlUsAER+TM0V4sTFcffV/4d3vWoO4U4HXTCDpGnFqEDTQdipoNBvI5kekFFuqMPWAtgkDKE3PIhVto14rIpFKIUZ7h1oVNb8ui5rt27ZheGgYtWpNynWpXA6IeSj7dYmcYqt2o9xEMp4UpjOeYPh4QQ7Q0NAIJsan5HwRfNHXrVycRj7PqKkayuUZZLNpCd5eaPai6EFo9WFX/aaTjeBLu9JYdvLFtqI4O4Nl1NPccQdyqTTCVgiPYJxlKXpkRXwEUl40LFUYJkTTxWuG2ZcnnLISs7WmDPaBN4TJQhRv+rOPAckxC7qs9bhsC6FSXJgIqVqTzXJokVHG1rU/wYa1P8NwroXG7F5kWToniyCGkQwArgvw2r19q4n4YnC2sAvm3jThw7y+DNQkW8Ju26jHZhVq0GI48eRTUffJYSgDzY1QnlpXaE8V6NK7oBd42eek/EfdDBthWBbsVlGMpjiGarUuujWy0bzHaVEwO1eQxRFLUdVyESHZurZhJ2LUI7Hj0eZ90lOPXdJkt8RCoNWWwGbeL2QaydifetrpYocgTBFjxSpVWahRSE67jt8k6GLXYqlQNML5RFIWmGS67r37HmTTKYQtE0Jt8lyV4bLlRXEioIWNAUUEXCL7EPmE0cDySmcsHBfHmSx9Eqnti4tGlUkfHM/MyGQlHzI3KGg33laGXTKZnQSlHIM5fvIc6AcI8LfwZL7LgnbrmuuqE4WkwyQHe1tiXbZkKbZv3WrG8AS9tgK0Qt+AJXvvGiY24GQj4zLPb+AmEM2MYMd0A6/5o/chSIwA2TEELrGJoSoVdBlukKks7OBnSX8KCEq46etXYTAVoDa3G31ZF2GrLN2ivxHQpXYQvc7xyphwMqdtg7IIyjBJe3IyKSwB/6Z2DwqACK74HFmYLVu2SLmPD2WkCB74fv7kZ33zm98Utou/U5dFICduspZheOihh8Cy2rXXXiv2Eexu5OvXrVsnHl68Qefm5gSY8PHAAw/gta99rYASEWk+ix8SyVOrdTpKebyo6+Lx00aG3gYHbYYQZqhn37tDngU/9OWRwamG+tweVGe24+5bvouhRAOR+iQSTF13QtQZRO0ywd76C9nIHbVvqNfYoRc3rIXcCCbWiRMlB3t2iYmrstxbXBFZ8GFXRdxOEUqK8zBjgizoIqRwgGTcw7ZtWzE1PSOBp9RZUcAuJrnRKE5dc6oMOCKCtcHsugjg/SlCaVkW2k4lu0Awwe92IGHXLksOspIyg4lMBFyB0c5ZtsmUQvmZHHzEGZ+WEKT9Dwm6euHCQkBXDvHcKbj0Xf+AL1z5T5id2oc927ejXfcxMjAkq2Leg6VSRaIvaNExUypLxEvb8cWLa2TsBPzLJy/DJz5+HvziLni+hwQ8ZOIxBO0q2iiLFISmislUDjNzPM45IExibqaIkRG6MtewdMVycdxnaHo2k0EqEUdhZgZu4CBHRiwECuUyWq6DZC4L8gaFYgGLBgbh16rYN74Hy5cvkxBdRkStPGGlrLoZwcNBVsTBrGS7gWRCthg+yxJawGtpYTFAHPxdMrXWXoBXPK/FDgtE4Nz2kc+lMbl3D0YHB7Fz6zb41Zp0YcbdCEKfljbNTnmRbFkv6OK8FkvGMbxkmM5iqIYpRNKLUfZzePUfvBdIs8OVcSnKRLEo2AVdIkdqtpCOU2Q4A9R34vtfvRyL+kO0iuPI8dol2+fSsiQmoCuViGHjukeQjHkI/fo80NUm6OKkaA2rqMvkZRtxE2iHNMlOynkeXbxEuoddCsZ6TC271fKnAnSpNmw/pqvHj0vSMyg5EQE9t486Gk6mFGtTU+nisY2Po8Gu6XRWwCLvVTI+ZPxoakshuBsyj7Qhk6lLHV/oy+QsHk2BYXw4PpAVclma8hJgN16xXMXZzz8P09NzIqOgXompGPm+PlnAi0nnb5Tp4jjnwifrzrIamF0ax7YnnkCdJuEO4EUZhcOmj0DKe1JSZZc2QXiTZUdDeLDJh2CRgEUcCyg4bzbR19eP2dk54+ZeqQi75/tNlGg11Jc3AIrlaHZGhpSJsNxsEBLjq4xcy0o4RJdIkGdAD1kojunUXQnYspdTb0STAq0DQJcDsJGAc8f05BQWjYxKMwXnER6TSqWMVC4t4w4zJok8CSrp7SULDfneCArlhuSQBolhNJJjOO9Vb0S0bxlKDYjptqntmFYRkcZ0DMJ9oDINVCZxyw1fRyZaR3V2J4b7aJFUEtBFNu0pZ7q0040niQacZKZYouPv1EktWrRIBnZ1tFcvL3WbV2BkOkPMjUogprouAimyXBdddFHHnZ4XMz/7uuuu69gbrFmzRt5LkEHwRuDGUiS7FakJ27RpE971rnfhqquuEsBFgEXDV34nfb1YSiQg4f6QiTvvvPPkef7+bH7wOGoTA/eP5+aNb3yjHDeCMZZq2Mmpnmiqh9OmBZLEAkLmpTkbF2rWthvVWcQ9H2jN4eZrP4+cU4A/swMnLMphfO8uRJJZYboINKQzUG424yEjWIo6MrrSW0sSAiXmKPJra+ypZyOF+BSZsoWyksaV2LBjBF3Gud1BYFpkzKqJoCuVFKZzZnYWIyMj4sLOAYcAiKvkmblZayOh5U0D3kwZVLt+eMtxUDdaEQPODKMlTvbUDkiHo7klxQNHdAURYZW4bcJoySEwAMx0YnZzQw8mF7aFmp7LT4GXZVrkL72B171+Ti5aYRZO8ni0gjg+9IF/xlCfNBmJYzznygZzX5NAhbjJY/kV8NvmH9kO+gOWG8B73nshmo3HEEMZSwcWY25iGnmyO8UpJNMO8n05bN6yEwODw4glE1i+fCUiblLic+pkrdotDIwMYWpmWtjC449bgUcfehgrliwV/RNz46JuFEnKBsIAs+USWvRvy2UxO7kPS8ZGpXOyXjNaRK7qeX1SW5JK5+VE856l3xkdpOeKs2i26mYR1ZIzsqBbWK4xal1C4+/E1bJZNRv9IGcJBuxmM2yVLyAeiSDpxbB540axRGlyQSEL5RYCdie6gQFtYHcdF4W0KwnFfNiJR7H0hBNRRwqzVRex9FK85OK3AfnjAYdB3mbSMAM/9SX8DNuEEUCy7vJJAoZJXP+lf0N/vIq8R41lHe06o0is8XSjbjst7xfNHe08OAFp11jg2pKQXWhIM4Hk48XQblPPlBJPpzPPPhfFctkAUDkW3WBos0RRoNS9ZjsnYX8QMm9s2Y/R6vh97X8Kzeu0a56TLP9fJ7M9PYNiiZpdBsvnMTU1h/6hMZRrPm76yYPYNw4sHjOH9NUvPw1Rgq2Awui6dG/SVJb9Lew+FMbHlhKFyYrQV4qmmSYsmkKLc897AXbt2ScNQzSEJhjp7x8QOQd1Tr1369FeiL1HcR7osH+o1+oYGRqWEqNPNiqVFtBFY2uyPgSOZhHLWBwCLI6JKQwND6F/oF9YKi4QZcHL48mFgmRZ00iaaRrMtHWl03NwcAgzs2bxSvAlZUe2LcvqxHZdu6q1NYW4KBjYbhhI4cIov7CeiBK9JlStFDZtB6lpeOpUq63YVsfH/TNuuV3DQ0MCutKptNgcFQtFWdjxumyyY1O6741WWAgGAi4xizXO/ekcmeUWfG8AJbcfv/u2D8APM3DiebgS2WYK6Fbib+5A6j1JOrQqaExux90/uwHxoIDqzDaM9EURNgvGF+03AboIqHbs2CG6K15kN910k/xfuxK0zMcTz3IgwQ0HTo2g4d85OJJpUtCkgddmoouK19brX/96sTcgQ0OwxM8i7Xk4obvqxlgypE/VzTffjFWrVnUYNhXVswOSK2iW06gpO/fccwV0EZQ8mx+yEiR4sYJ57g+N7njxEXTpoKVlXj6nwMvYTlmaWQS1nrA3XOVQcBWP06V3DvFIHU4wh+9/7XPoc0vw6tMIyxNYNNiHCjuK7ACux7HXbtAApAMhh1komRWUeZCmJyAyQk81i6RVQ7VcxkA+L9Q6JxJ6tUxOjCOTy4k5a//QkJxbhjIzq4+lvmqNq7QsGn7VdreZQcIER3Pgsf49Mqza7TtAEDxfg3Ww62Q+WLWvWOjK9xAXYneCmx+Lwi65lpNBzWepjiaCPpaMLcItN/8ES8YWi5M1He85uYiA1nRgm6MtcWmOBFBHPLZllyU0lyMYDQdZdmKrdjwZk5Dy/oEhWQkTVFH/QQZGmD8L2nsHSzmena45u1NGSGdLFd3GDe3XO2DikkOvJ8SWaDvHtTvRG2h+wIk7oltaVuA9uiKrOLGlCvOZTDigiJeAkPKdRcPD+MEN38OaU07BxPgexKRx11icGM2UAhICp4gI1aPxNPzAwWlnnIOpAkur7PSKw/cG8dI3vhtu31KEDnPsmFNqykc0OGX5jIalM4WC+GYhLKI+swWb7/8pxjfdhVy0iljoI+6axQBZZVoJcO29Y9tW1MplxBiDJRUBW/rX0pDsXSDXAUFxJkPz3ogYqjKs/YUvfCl27tqDOK0SekCo7qExpKVWbP+jrw7d5sAa/XQoXXGM9SI7RXnBxPgkxsYWiVcdW++5UJLX2/gushvMHXx03aOd+7Prs2UuYn5Do9FCfnAx9k7X0XQyuPY7D2Dlqn6cf87ZSLkBYs0C4mEZ8bAkKQZ0+pdxhyBBLp2WBZZdfz7jZm8sQ/xWgHPPfwF2796HWJIap6aUMkW/FNCuYKHFbXP85xvPmmveHLnuNU1QJPKGZku0ZDwuJBqmJukj5Ug1h+QD54JOt6Bk3Wqq86Fuh14wfeA91B217TgoL9l/LLdjUpcCPeS9dwQvMdXBg3zCwb5a7/3OaGB1wKaBxIzr8ppoCntm6ghTo8guXoPTzr8Q6cUno+6z2YqxhEbm0vEHs1cXm8mYCjG7ezO2rr8X+7Y8iHhrUoxShzIOysUZKU0TpB/N47CaLjnMtozHyZ2eT/SDkvZaK8YmMOPJZumPTBRZqt6ORLNCYe29m7XI9/M1LAXyc6nZIsDSEiDB1P4mqgfbMd0OAinaRtx1113CeBBYaGlTQ7IJGpnvx9/ZxXj++ed3NGdHc9CeSa9VHzIeWwJWnoOzzz6742emjQ58nWZRakmSbIxkE9KQ1yUt65kyHwXxIrjlRVeHX5tE0q3iO9d8BkOxmoCuZFAWry7TWr6wSU++RbLTeNvYgY6rexEQm7JRX75PTAGzqSSKczOYnhiXVulatSI2FNVWgFPWnCaGfGx15gCVzqREa1GuFOBEegc2roaoL7OeNTJhMGHh4DzUM+k8H2xbWIZigG2tQZ8iT1qo89ksNq5fLxQ7hxFOaJx0SfU7Vr9kMjfJygTwwxaiMaYTmGYILkq4aJJQeZroMvfN2m1oIw2ZAV5XBHNtW1J9ph+rg22fAV2GBVKrBpn0Or5wZpFPbZDvG5NfmqTSB4uh7bVKCdGI6h/nMz5m4qY+LIpILCW+ZyedeoaYp7YC0yXZ8Prx4je9F2FqEaotT0KJW80Q6URanK9jDP6mT1OtDjcZhxvWkMAc/MnH8MAt30K8OYN6eRKJqCMdbgQAqVgMMeo5a1Xs3rFDbBXMNG5AV6cr2IIu7ptJ/TDMGs0zCbroTF+t+dJ1KntmZ72OCL9TjNm/ujYfdHmMBhM/wLj4XcViSbFcKcwVMDgwgHq1JNcnAQI1UmRwxN6Uv1kAACAASURBVHRTyvK8zkwfoYGyRoOkv/P4svOyUGXWXhbrtoxjy84CTjzxFAzmclg8kEY6LCIRFhEPi4iA2sI22i7Q4oJBxi17XOwUbcYhZT5pb9OUOJuZuaI4uzdo0eHFDRtOTeAxXfimoqB6ufmLDCu5CEMB3xyTTad6VO5NLo7JAolFAzW87KZk16C1qWE5T3wOn2z7ZNzTztRj2pGn581yqdkEAkH/6idH01wDumj/kcoNodpOoIIMGvFRvOL3/rSj6QpZ2pe5xi7eelhZFh39ehEew77DEm765hcwnKihPrMNSwcTmJvaiwgDsJ9q0KW2ECrKZimQAvnly5fLzapu8xy0WfZjiUufJ4DiRC/u5zbLUVvzeXFwcGe5cvXq1cKi7R/hQ1ZGBv8neWh5jfotltVYkiQo1G5K/buJfmkKMOH30v/rAx/4QMcw9em5ao79W3sBLfeNjCJXPtS2qWZNusHs31QPJ4ax7SZSdAkXM1FSzpyMDTfckpIa30exMFeJJTxy+4+wd9OvMRBvIFKbRswx3SodP4aj3p0uIJKBTso8xkvGIfiSJXaIHdu2gXEQ5FXKxTljTMfWZeqV/BaWLFuBvr4BzM7MyX7SJDCeoDliScpq3dVkD+gKjTeXhP4+a0EXJw5jCJlkHBc7/dqBlGB4zOjGT+8mPsfjyDIvHfD5kzo0ZkGOLV0Mh6+xE58KYo2HmSkNa9NMrzbQdKtau4CFYu6jvl6e2jccCehiaVt0eWFbNDWk+MrFAqYmJxGnNq5FPWW39GYWEF2/LUaSsNmkXG1ixcqTEYllhNGiA3bVyeKlb3wPMHg86g0XXjyHoO3Ci3holEvSxMFqOmiqSu0VTYmb04iH07j5a5cj0Z5B3GkgHXdRmC2gj53YrZYwXQN9eTzw6/tMmd+ClQ4bZxk5ATXSkUhtD+8DD6lUHqVKA4vGliGX70eT4KLTYdbT+XiEoIsLJwIUTyK9jIkpAVihyAy/Nib27jZhzbwG6aLOMj7LQ9bsUsGX3sNdZpSXdATZvlHsm6qghjRuu2sdyg0X6XQfpidmcM7pK7BmxSASMHYbEceAroBlY2FpTWm5y5iYidccMeu0DpMDS80Ynxc7GvHiY+MCky9YZTjWRdtB2CNL+airPK98Hj/eg5pDrJ3i/H4yYbxOxUvQJm4Y7duTsTB2ofAsHf/MGsJ2lssvqsrqJhVwTnNjjLtKoOJk4cdH8co3Xwokh1BrRhFPsgQbsfIaZc3NgCZd/Ox29QtolffhZzd8DalgBpEGNc1F9NOVv66VniMfmw7LdPV6ahFMsST3xS9+ES960YuEqVKdlhE2Gvd31YHx/wrSKO4mMKPoXY1WOXCT6XrZy14mjJMaqnLzCbbIoB2u/KeO7GSuLrjgAtxxxx1YtmxZZ7tEYGgd9EUEbQ3zCNL+8A//sONldeSH7Jn1SjU65b7x/zwnPG4s1xK08pzQHJXnjQ/q4AhMyGhMTk0i15eTwYP3XbtJLVYE0RjbqAPR2VAknIi1geYsgsIu3HjtVRjLArXpHRjpSwkTssDqjm1Dt6UCWbHY7LSersZUMonHNm5AvVKS+CC6MNMrht4xpUoFXjIjGqXTn3MG5uYKSFG3V6XnTh2ZLNvgqUnormbZUSbATlY35sZasBD2ab4UZBJosXQUkfPJ+6nKtIF8Hx58YK1469BM0ZRs6METlzZrNjbwd06GPh2lrQu37o6yx8pwi+Ya3e5jvk4SJn4bQJeldg1b21tiMkeD+91iw40XRTzmSTksl0nj4QcfRDbDbrJyzzXUW5AxnZBE/TQdnSs3MLxoGQaGF6PRZKh2AuUwhRVnvgLHn/kytJFCGE2j3Y6K91fQqIlusMKVejaPGrVXFOxX9iAVKeHH11yGfKSCSFBCNhHFzBQNYwdQK5UQNH0sHVuEX93+SwkINrJ50wmsthHmnqVmzfhZ+T7F1zEk4hmJA6Lf1cpVJ6PRZBejDYbusZwwQOPw5UVZyEmCA21rzD3OMYa+WBP79orxKxtyjBM8TTTNdpKp0eeE2er4hJnvNFsfRaXuoO2mkR5YhvsefhzJ3ChOWHkSPv+5/8aSYeDiV50upUUPRbgOy4tMDzBdphwH3CAGJzAxeIbl7PJqGpq9eMlS8Z0j4FKgw+vCozGr5B0uFHQdyK7sP6QYp3XKISj2Z/OO0Ymqhpqg2Eh8KJxXPzMzzx0edMmdfAzj99M+AHb0nNppa+7gLtMl6SJuApV2DE2vH3VvCMtOORcnnf0yNMMEvFheZPNdpktBKs8Nxa8NtGoziLbm8KPvfAmLMi3EaNBc3otEhDYZR086HBZ0Se6YNdrkBM7B/atf/apYE3Ay1+Bqvo51ZS3hEaARYD366KMigmXkByd7xvmQAaNYnl2EZMxOPvlk0VjxdSpuV6B0OE2XCsb5/eJ8ns2KBo25jCqS5wShmYS8TDQcmxfyGWec8TRfOcf29b1MJI+FBpKzO5P7qSazPN487moey+NEm4UIGSRqfqQCYSIReKPX/AZq9Sry2ZSkykfaJaA9i5uvvRLJYA5BeR+Gcwm0Wxx0FvroRkdZqaUNrDWrT34uJ7rZ6SlMTY6LLxhXlvSlYdcifbQc+gu1gbPPOU86GNm5RLq9WJoV49Ig5ErElCUM2c6und8O0MWxXoK1o6ZLmIMugfbiscV44okt0smZSWcki43CWdl7W0bk72Q3+F4FV/o3AVPijcTyIg0jzTVh8IkpN0k3EsuLIu5a6Pl/et+nvkEdsNnRh3V1NaZ5wzB+ZLpqlTIG+/tx3333SueadML1+ljZCVjLlbQcgBsT0JXODWLFCSejUmuKRUM5SKCWXIxXvvHtcFJD8MOEyW2Mp+HyuIrvETXucZQ5vsVCNCt7kQpncdv3vox2YScyno9M3BXX/IG+HBrsEK1TfD2ARx960BijdhyI5oMuAWK2EYfde67LMlY3JuaMM87CTKFoCnpW/2lKjVru6wKg7pmcX17saGWskzxDhakN5EXz+GMbjDktWiJ67xh6ivDQiMXEZN1CrB60ZfSJ8FCuu0jnx1Cou9jw+C7pSHveWefgm/91E5aMAK966RrEwhKiThmOgK6mtfbgDsUQaSfhBOp01gVcqi2ibUK2rw8rjjteFilSxqdRtyS0SPW3pzx4tNezMvoHY6PMMVZDcWMSbe5Jue+tL5Yackm530b1deydaH1jheyH3rIDRHlHuxNP3+t7fM5En2dLzwZ02YWGFG88VFoenNQIym4e03UPb770Q4CXB9y0XEdmELNOt6y4iFavLTmTQaMAz63hxv+6Con2FGLNafQnyCj7C7KcOizoUsBCgMWJmj9vueUWnHnmmcKqqE8XQQ/ZKukyGhqSMh9LXSxFEvC85z3vEQAgHR8WfJGdYiQPwRFBF8XQFLxrKVNcf61D/aHOrPgrSbCxJ/YTr3jFK0RMz25HsmS9vmK8GLmN2rlHQPjqV7/66btonoJv5iTI48nJVoPLOQFrLBLPn7Q2JxKy75/+9KflHH7iE58w+WFeFOVSCTOTE5ianMDk5ISET+9j1ESxiL//h79DPMK1QBWojuPnP/ga3No4Yq05ZOMhAr+68JWeHTzUipuAzzgmd+XRBAe0H9j6xGYRelMYXKuV5TkxYwW74thFu0Tq69Q5iLcW2gIaozFteVfQpQMdy5jmxnq2Ml2qv2MrOO8rY6MSSFegWGZYiwuTM2m7VLvW/B0XaiO47QIyBe56Pell2stEa8dsKzAdU8/Kh5o1zuvG0xKD7pFhGsR9WtjgptxHmzdvkugdxmV1dYFdXZeCLsavRLwkSlVftF2r1zwXs0VeoxmU2zHMhjm89k8/AMQHEThpNAPqc2KIkknkxE4T6CBElUbTSRfRdgHRsIh9j96Bx9b+HNHWLJJuS3SOzIVkyS5s+kgwyLdUwPje3R3bR+kvs4BJiqAOo0yMnx/vwWiU908DuVy/lE1OWfMcVMUUVBkgM0EbbZid5ITk6WV65oMuE8pg/K8IthgIn0ymRVj/yIP3IxY2pNNMdU0m6IuLMROxQ3A/D9DJL+Y5Ml3tIIbswBj2TJSwbc80Ht04h6GRBIqFOk48vh8nHz+KaFhB1KmBkeOBy/Ki6TIFLTLaKbE9sHvV/Wwr6OYijmPoyaecImNsPJE08hmJFyPoMvBvQQ/pnNVonh5wqSBTkjQ0aoYAjD5Y1g/Rdl3SkoHHVvTVcr/TlJzgMCJWKxIAfdjHs/QG7uBF2xQhZ4/3qfGl46KKTQfVRhuVZgRuZgRVJ4+pegRv/vO/QDtMIpIcoidCB3SJxMVqOuV+CWg1UheD8MKOR7H2lz+AU59A2q0in4pKg83RMp2HBV0cYAiGyHap7xZ9s6gZUtAlpQZJNPdEyM1A6X/913/FO9/5Tlx55ZUySL3tbW+TnwQJ/LxvfOMboj16y1veIgaoZLuUrVKneTVQfbJrhhMExfHseKSlBUuMt99+uzBmBIlCyzabksXISYT/+Fqj/QkkLPvZ/OBNqRFAyjryHPB48l8vE8bXfepTnxJvtY9+9KOSKbZ1+w7Mzk5jbnpSnJsZIiuu4k0zMF122WU4aeVxcIOKlBi/d83l6I/TqXccfTR8b1XtoL6AoxhSgmIGFgO0zAQnLIoNqaWmY6A/j/vuuQvlcgFLFi9C06fhKV2n6Z4cIJnKymTx4pdcgKmZWUzTPmLRCFptX2JMlOkyQ4uxXTADLR9m9f+sfISm86x/YEAWO7zeCYaqtYp0OZHJ5KDDwVhlACbM28YmicEsHbbpWdTNlBPDYFp7eNThMFHAeI4ZUbMJ+eV11Zl8n6VjtsSSdCbMA8GWMgosx7JdX+4l8YpypZRdqxbFUsV0ORmxuk7A2glJ6wEvkUa13hLLxeeccTamZxmxk0W5FUXRyeF3/+i9aLt5AV7wjK6LTBfZZ8kDZbAu7SRo1tgsIBkW4VT24Nbvfx2JYBaRdll0XG2/Id5cfC+jbgbyOWxY94iIijtCdLWAUNgSdSXqikCIKQAzMwWxBtm7bxIjixZjaHjUenpZFsjeK3rHdPtRe0BDpxTIqoIBWywb0oqAnnEsNTIc/t47b8dAKooI2WjLbnV+WvawW+novcj0/xFUq014iSyaiCOW7MfkbAWlcg1DQ4NIcsHVqkjXogvjp8axgJquDugK4mJi2wVdZj9UT33y6pMxMTmJFStWSGd+LBE31QSXFh0xNPzGwhcdYlnSC7r0qCp4D6WrUxZFonMjb2msaPilYo1jKzeq9eLxUqKC470uqA49vu1/3T+LRsJOo4Dx17NnruNLR/BFjSCbViKJPJrRHHbNtRHNj+HCt7wd8PrMPQfDvIq8JdTcVf5Oxr8Fp12B61TR2LcZ9912A4LyHgxnXRQmdyEVZ2nStoQf4aE7LOhiyY6raJYOyRwRtHzlK18RB3iCLhXX9n4fLw6yVxTVE3Txfe973/vkJZwYaA1B7RW1XLSfIEjg8wRrGmRNloxAj6uLXgGvMldyY9jQbIINvp+RQYzBIajg55Bx47YQ5NFGQTsqRc80OSmg72Db37svnHS4zxphxIGX28XnueLRkszBjreycKq1YimVGjd+v5Zi+b5eWliDvXljc3v5fewG5Wt4HjQqSUTO1iCWf+sVyquNBAGlBpTzc6jn+tWvfoXPfe5zsg80BWR3kk/9CJpIJWMSjEyfszvvvk9axt/3/g/hNRe+AghqCMv70CrtwCP3/ATTu9cjH2/LSjXSsX04wquuMz4TbHG1UJPyDfdtemoa6VRShODFgvHBIaNOvySKmallNpMbBbcsp3LwS4u26XlnniNdRtQ5OBHHmIAG/nzQJcJZAi/DdD3bQReBgzhMaxQRhwDb3CDXtoxFIso64CHDrcwu1uJBPXNsOKaa6+obe0v9+tld1uMoz/0z4uU2EkoGE3uceo0qpGOsJeCTNhm8Z5o+y0rsFE7hkYfWIhZlaazbIdg7ABN4sfTNfDsvnkKjCdSbIU4/42zMFspoRVLw4wN4wYVvQnR4pXgHufF+uE4CtTKzLemUzkxIF9VmC148glqZgfMB4E/jhi//BwZjVXhBRcLnW/RUajfF2DZOfU+7iS2bH0MmmUCr1UC9XjVsiTWwZKOFxCzJdWKC62nxQO8hpg/Qf4+dwXPFkhivSq9byMV1TDJOhSyyrubd07k/02WisYRV5nVKYtlx5TPQ9rFny0Y47YawRjS7ZNYltYflCvN42aUnb5CPN5ow9WUzCzUx4WRIuZMAO9HEVT802Xxk8tpk4kOeHwIlskFCnxn2LiQzFBFjVD6Y4TcwwMV6xuQKSkyQzXRtNm0cGP272tK4YvTOlnWzvn/qFdVZoPSwYJo5a7rF6dxOIb4xe2ZqA2OL2AzDbUylyKjVbTm/C8LmsWode4UuBD762+q3AXSxhNgt0RJssT+YP2uVCvL9QwK6dkyUEKZGBHSd//LXwmUGY2wQoZuUc2GshOSd1uLfdHeGzRKibg2oTeC6qy/DWN6F1y7CaZXFy8sECB3547Cgi4DBtBSbPEMCKPpqEQhwQj/c44orrpD3/s3f/I1orchK0XaCAIClPXpxqWHpypUrBVgQ4ChoU8EgQYgCJF1pE3gQvBCY8XMJKFjGJLBRsTjBkXbvqWUFS55jY2NSZiNgebKHZjyqqz6PhTHNNPV2PtSrTDvA+FOf43bTQJaxSHyOIn9+L1k5snHcB4Iwgi2uUPg3jefhPqmLv7YDEyjy/9wOPjRwnO/XMqIJZG7hda97nbxfI5V4TPj7NddcI+eCVPkLX/xSJJMxrDphKcYWDZtIl2Qa99x7Pz72sY/jda+/BB/76F+iVWNZowx/7gn8+PovIekUJAA0qMwiKuHYC3jQG8XaEbMURuC1aeNGadFv1KqIx6LS0SSUsXSIqcmjtlkTPEWlDZ3i5FPWnI5K3ba5s2srykF5PugyLcYKuiyAe9YyNb1Yav5O7M/diZ5t//20YcgLrY7MLzUt4Pw/zW/p5RXmTT09HmOcFOmKLf5M8aRYk3DyZ0zK+kcfQjzKQbfZ42c9n+2i5k4E2zFqDx0BXs876/kolCpohB4mKgFWnHY+Vj7vAjRjg0jkFiMSpWVERRzEA07CLBXy+xMMj59DwqkB1QncfP2XkA2mkGRXHkt0bIpo+wibDSSjEQzms3jg/vsEkNG1nCkJWrbTsYq2H12PIqMA6/hUOa6xY6k1ELFhwtIEpeyLnL9uSdWczv00XRYkmZgwLpQNaGIHIE18t6x7CE7bRzzhiVUEy3UEXuI2zsBtWx4zBpzm3pVFk2hP2bVXN+amYGmdOZiGueL38Pu4aKPfHLWnohETTaPpqKQw/vnnny82EBxTxRBZSksGcPG7CZ5o5izjPePMwtDOh0YbHGeElSUAFHD1NqJwfBZWWMO6rZWD6oqHh0cE2GeyGSEfWgyMlrxDxrvVTUybLeV2AVdPw8Yxj13PdtBljoXJTbW1DM6/4tUVSF4kqyBeIo8wnofv5bFzuob+xSvx3PNegfzi1QhdRkiR7TTebAwH5wLERNrRILUKz6kAtUn87LvXwGvOwmlMI+n6jIk/atLhsKCLO0RwwQuCEz5BEW+8u++++4jMSz//+c9LOe/v//7v5eAQULHExc9k+VHLfA8++KC4xPeK89WGwuRsMXhY69uQ3/k8AQUZIYrEKdyngJwXOv+RDiaw0c/khU9wInoXlmGq1U4w9qHGf90GZZPUfE67xdR/jO8ngOINo0JGgiw1b+Xr+f0aIMrtUBBJAMrnuQ9k7NRYlp+p4d/KuGk3qXaA6v5wf7lt/B7e0PxuspHa1cjX83jwHOq20gx1zz4yfgNIxAgUWyjMTYoVw8xsGW9/x7uxbNlK/OcXr0Zheh8GBhNAbQ9+eO1nkXQLcBtTyEeYyM5JZwGPkB1KUVn1iX4FwNYtj0uUCX2m0qmElBINe6DiWi3jmFVm1CUT5qFS83HCqpPhRBOS68fVrNFuaG6c9RuWzkgO3AYwm46uBWz7M+EtB9HAdofjg5VjVAujGy/9dcaYbSGPefqehXzA0/selYMrWOhMPz2gi6QhdYZihBnxJGKK12wqmcae3dtRL09Y0KUFRQVdopoyvVSBgzASQ5vsqstswzXieF5tOWjFMmgnR/HCN7wDbXcASAzDb0fQqtWRTaYk0cGJeijW60ik2InIdIgSnPo0Nq39ObY/cgvyMRMKHo+6yCZjqBRm0apXMDLQj4l9uzG+Z5fYMmTSKdE5kmlhswnLivHOwrlrDmnc+Y2lwuKly8SfyhXFuCssMplUjcQyJNShNV3KTB0MdDE1Yftj69GsVcS6xm82ENI3zmNDCEEn8yBNM4H5Cl6txr9PjjJdwz1G9zDhhHrQGCKRpIwH7YBd66HxEWQuIJ3JMxnp7CVg5phD1m6uUhRbwF7pmGrJdL7h72QFZTNke5jDyoWmI2kUYnNhRe+cL5Qo4DzAecrYYJhFOv9xn8hsVes17BufEGH+8899Pnbt3iXkgZSCpZRvHdYPAF3d+8Zo9I7l8WwHXaZ7UCw+DgBdoXjWEUS1HQ/T5Sb8aA7x/jE0I2m89A1vA6LDCCMZA7rI9jJ5kQyovSiCoCnh1jG3hnZ5L7atuws7NtwH1GeQi7URkfL10ZEOhwVdytqo1xZBBoHM1772NTznOc/pxPkc6rTTD4sX6Jvf/OZONA2DqQkmWPLj55G2v/POO/GSl7xEwJ0+1GNLsx21Q0M8gti9YRkdMkkEXvydVhBkePh3smDcfrJm6tar1hZ8XrKprJv7oba/d9VCgKisH0EO2SveVAQ+3CaWRBnDw5/8XQGRZkuqUamyWnyNmrjyBpXOMKuX4WvVMkM1T2rJwd+5H6bV22hNdF9U18Xnnvvc50pjgmruuI98r0Y1cXBlXlmpVBQPoCCoYnpqLxoEjkEUf/vxf4QbSeH671xPyao409dnHsedP78eaOxFIigg0SrCWzDoIktoSgHiis0mh2pFBP1c4TcaVUSZYdjbfSV6CzVJZHcTa+oRiS4ZHVuG/NAoGq02HC8CirwdNisKQ6ZxR9abp2Oq9ywGXZ3JrqeNviOU3x90HRxZmvF8gQP3bwHoUi2IaJMUbPX8NFmf9GQyYluGIfP/8VgC9VoJu7at75QXjTVDL+hSJRV1IhR9U3kdx/DoEqQzWdTbLupODHPtJF7zjr9C6A3Dj/QjdJJw28bY1tb7UKhUEU2ybMhFQxnRdhnN2a247btXYSDRlmDnwK9jqC8nAc/1UgHphIdcOolHHnoAbYkzSqNYLMjqP5vNiRGpYev12lAXrK5BbDyZwujYEuPtTQNV+kXRGZ0eYhKX1WX2FLx27R2MOEo6onuYLj5HEMeo8uLEOKYn9gqbxFw/dtp6MRq20rbClDENg8Sxi4CGmjoyTlyGsWToi3aT/oIMN07EUmKYGgQm25UCeLb1k00y1XbmtwZijyPjA+k2AV2mzC4L4dBEBJnGHohuKx4zi3Xum4y7jYb8pCEt80LJhErZ0No5GN8sE3FnN76nImJSP/wWS8bUXtZlgbxhw0YMDPR3rJNEJM/sRH0ccAtrRNMC79+e834ssO1pe69ousz4bUCXKT9L5qIwXSwv+9KhTd1f2XdQCeOI5UexfbyAN73jg0BmOcJItofpYnmxC7oI6JnZye7FsDKOoLIHt/3oW4g0C8gzD7V29JWew4IuFeZpaYq/k5H5+te/LnYLBvE/+YOTPsEAmSVelAQTBHFauiO6X7t2rZikKpjSzile2Aqu+N0qCFbDRjJDBFwEb/zH7/id3/kdG/RrNFHcXi0xKoDjFiuoe7KtV0NV7ZAksyarlyDAT3/6Uymz6jFQbZmyWtzGDRs2COBUdo2sn2rJ+FmqzdKmAe0G1cYAglPtGuP+L168uBONpIya6sq4jwoACTS5bQSyPObqzq8aOZZYJyanMTtXEa+Z6ckd2L59IwqFSQGT9UaIYqmJ/v4l+OS//CuOW7YYaa8JODNoTW3G2rt/hNrUE8iiIm3fC3qEHMCbSCWSEmGS4woUITY/9hi8iCPt+Sw1SOeYLWP0OmPzuagMjJ54C2XyQ1h2/CqUqbVj+C/duKPqT2S6z1hedEVIb1Z4xmF7QVv/DHhT13vJLHi7k+e8kVpKOofI1ziWvfgtAV1dTsrGzNkKmVUSodUKpIzEn7SditKFOgiRiLnYvHGt5PmppaZ6Yin7I5YP4tAbRYNNI5EEorEElixZLmqQlpdExc3hJb93KZyBVai10oh4OUR5UdLGwayUUOHkG2UJnqCrBpeGxa0p/Pgrn8JIOkCzUUetVEDKiyDFbKI2tZYt9GXSWPfwg6LbzGXTck9xHOEYRc8xM852LTKUrzORTbw/Ijhp9SmSeiClPZeNGg3pPmTuppHSHJrpMqSz+keZ8qKUGKnrclzEQmDLxo1mYeRSY9pEjPFjvtEPm1ImBdFGd0bgRZREFosgLT+YliBmgp9kPIF0kj50SXkdOe5SpQaH2YTUUEmDjol+YiYfS3i+hDibrFX5m/VrkxxZVkaoLyuV0ZfLS2MKPyEhMWSTYtDcqJXl2HLsbXOxJ74OHLJMswmrBuYpPcZGwyUQjzqiiCfbyMa0rVu3SqXDNJKZRhbzONh9bY67LECPie161g5+Ambngy7uC8d3ptgZGEYjbTZvROMpRJN9qLlJVIMYxgsNXPKujwLxMSBi8oOlpEhNF/9xgUEwR3lLUBfCAfVpwCnhh9dcgUy0gSSq8Kj3EnnBkT8OC7rU8Vz9nnhxESTREuK00047LOjijUPgotYTGu+juihe2JqHyNcSkKiBKV+jBp/cDgIXggkFMAQofA+1TAQj3DZ+FnVi3Ea+Vr9XGSr+5PvYMcnvPvHEE5/0aPEzyUapLkptKLg9ZOzYIagMnDJVyg7yNWS+GEvE7+Hz/ByCIW4HLTN6LS10GxWUqs8Y38djEc42YAAAIABJREFUyNIuTU/18wkw9bsVRCro4vfwb7TQUMDFY8X/MzKJYvpCsYzJKQbH+mjUp0UUvHjxIAYGB9E/sAjLV6xmgRMvedHLsGhkAE6ziKC2G1GvgDt+9F/w57Yj75j8twU9CLro75bvQ4XC4VgMnuvg/vvuxVB/nxX5ajaiqTEo6JKBhoOnOEPHUKr4cmOdvOZ0zJXK8JIJNKhxiUgMq3Er/i0DXdwvw/qZ0qkZnA246ibC2b9YkDl/fD7aZuf9zvJvAehiBh+vLFkj224orpDlSJLxYEmx3kAqmbHAg6HQMVSqNQz2Z7Fp/a/3A12916s9JwQAIUtzQJSRQI0WTl59quQxVtohgvQohk9+IU4+99WohHlEY3l43CKW3KkHov+eG0WTdhAuA6pbgF9EzJ/AzddehlhrRroWWa5r1cuIuSGSUUdKjHx+1/YnUK+WxVyYExV1Q3yIt5tlugxsUqaL/1WHLxfPO5Mdl3PCJES9GEplLuj6UK6UpRR45KDLhhJLRcgFMybyyTQeefBBuUcZ3UVD5mgsIuyVCa63IMWh/14SyWQGHvMbKZ5HiFRfWsAXGUGeN/p68dyxSYg4jXAKBDekrKQdlUDWZCYSYDXJSIkvnemiNp3T5rUsKXM+mWM39PCIGA+Tmef8sWnTY5Zb8cWwWbsETaOCAXgCi2j42qlg2KNsu7U50buxFKoNH6tWnWikKPGEXG80xpUGmY5Y/2DAy4KuBYsy98N0CxrEn843dSsYXaZrPuhi2Z1NG7RtmSn7aMdyaEbTqIUelp50Nk55wesQRnIQPz0bhSXlRQFdPOZkRStIuLQ2KQGtaVx/9eUYyUYQVCeRdRtPPejSEhdPPgERJ2x2mX33u9/FSSeddNjuP83844RPgEHmhiJyfhZBgwoMOfnSnZ5iej7PMqOySyJyDEN5L0uG/KlAREt4NEMlyODFL3VzW67jhczyJTsmTb3cPAhoyPZcdNFFh71qeANRF8buSm6bGsbS6JXh2npT6Qdp+VMBJfVqBEvUnGnuIZlDbe3Vbe3dbs3A0/IrX0s2kNYb1IBpaLWCLTWT1c9QCw92MHJf+Xruw8DAgNhn8HNWn3IaxsaWY9nyJUgl2xgeTEvsD0FiOjuIVHoYjpNB0I6IWDAVa6JR3IZ4oopf3ngN6jNbMRCpSwejDNkHY7k7C6n9/mh/5eqQifEz01NIJ5MSbH3Pnb/CYF9eOk8o/p0n1u1peZePbrWFhajUm2KCd9pzz8R0oYgYu39aTZOhTV0XhfUCutimzRvzqWC6joTWPwKGaYGLTQO6uG9aOu0Cr/lB3NxnC8Tsfncveus2fti74OAvOKbuRTl8BzmGPcej968daUvP2v+gDQJHuC/8bAFdbGjrsFtkQqyVBMuKEQ+VShWZTB515htG4wI8ZueKGBsdwvqH7rblRU4Atumjp+QmYcUsddHrNHCRzvVhrljFc04/A7VmG8VGE05uDNPhIF771g+iGR9B6GakvBixjQ6c/J1YApVGDc22j0zKExsEp7oHc1tux7r7bkWzVkV/NoVqcQZu4COfisOvlpBPp8SDb3pqXAAHzYYJumQh5lHkbewHes0zzGRjQFej2cbzz3uBaI8IuuLJNMqVinT5cbEbIfP2JEwXt91ICEwZUwKwRY7pIBK6yMZTePiBBxH1XCQSMVRqZcFIBFKcM5YuXSKslpgAR2Lw4owto7DdERDasN5jRo0TICJRMKZcyPPK17Qllt2cYA4ndMB3CGbF64qsW8Qwij0PsWeW5rEUxveNY2R4WAK7qe2i4fC6Rx+V70K7Ctdp225EY6ci/8RZ30hYOMaJjxb3OWrc5FnibAZ004+jFTjCcI0tXixNGzRkpQkrgeP8xZNdVHW2U0HXoS74IxmfjsEc9aAfb59c4Jh2wJ50vuMgHyjn2ox9BF1m6cQqhrkWeB+TFxWfQjeGYr2NWG4EE8U6opkBFFspXPzOj1nQRVbRpJUQdLWlm5dXAdD0y4hHfEQjNaC0G9/+z0/juNEMKlPbRU95yErP/sfH7oLzk5/8JFRGhYCADy3tEWCoYJ0sjJb6eNH88Ic/FICkXiCqO9JSmwrfld1RjRI/m4CKoEIFh2RlCC5o40DQQHBELRK1Y/xeXUVw+whWVITeq/lSnZOCD/FScRzce++9Am4IOgjW+Jx6D9FM9TWveU1Hf8XPU5NRZYW4PdwHZYu01MfnCX4efvjhTlg3QQ1ZLG4jAR33R/VUFPiTGSPjxe/n53Gb1C6Cx73rpWQuJNWhcbvVMJZsF73IWFJVxkxv9O7qypxtvp8gi2Vg1X/xGPK8kmUTk8L8ANKZJGqVaQwOpMQLSGh9J4VyjbYUOZSLDaTinsQBtco7EQ1n8NMffwOVqS0YTfqIB3ULZDh56TChOW2GaSIjo0O7TGpWGEuRIwdkiudTiQQ8rup9H088vknyFilc7fU/0u4oUxJyEFiNDdvyJRLHi+OEE09CqcqcNUdyBbsxQN2p5dD+TEc4Y9tbvbttvSvR/ValHaBz4KB5bDEcVtNxAHDpDtXd8bn3ufkD2JEMzU96VBY6wCqjZLdft0NofYtVjdO0YS8IjJhfTjDCnzybLRcIhMU4+kdHn71/AacnKJiMjFnI0STTMDQUZ1MjlIgR/LSw4dGHTOmuWkIq4YkWkdctJ2huOcuSHP5ZtkhlyBD5iCVSWL7yJDSjcYyX2/Bjw/jdt74HoTeEYj2KbH7EisNNpzTLeMwUZTdVlPMBSxpBAShsxp0/vQ7T+7ZjOJ8Qz67q3ASWjAxhbnoKmWSaLkXYuH4DMtSk1spAQIbLiMPZUSlamP0WR5brk8mM3cxLli1HsVRBOpsTXRuPg9/yxaxYQf/BzoDqqDpK9Z5JlAuDdDKLPbt2y3hGQJLJppDLUWPDpqkWqGsyujpzvgVMWY2XWKPQLFTyJYmprAzBCMA6fZXmLjFnu3NnCgNlryw7uSp4tBVC06jDzlHxMUsJECIgEtNRvymO+pk4J3hjnyHjjN040/lG5iyKKkuccMVmgsecC0mC3Wrdh+NlxU5krjiLs84+C8VSUUA9u2QTyYz4nFHD5lLg3SYQdcX6wzQc8JoiNohIniW/Q+ZKh9vtwvdrcKX8qDFonTtJ7DLsCLrwRqID8FrnDu5WJOxFsf/iTJlVtRORl6lVjZxr+wp7jvT13dFA3tC95PTE2oWc5RkFDFPTx7JhmypCL4Waz+jTJMrI4OV/8hFU22nE031wXTZucE6hqap1ZnBd+NQVOm3E3QaC8m5MbX0QuzfehdndG8W+hQbJemSVeNAF4rzN0rHsuuuuC3lhqSUCwYCKzRVgKDujAIuvJ1vCfwRPBBla9iMQ4ATPm4iTO/VU+vkEIARX/BvF5qrx4mvoYUWQpaUzLZNpt97RD6nmHXTPJ4DTTkG1jVBBOQEg3esJ9Lh/snqzOZJa0nyy777pppskcoifx1IigRePIcudz3ve82R/+Z3ctxtuuEEYPtpVELBxv49UyM9t4/bQRf8Nb3iDmGGSeSNIfLIH95vAUjspFaDxs+hPI2HJKWpUqqjXCmg2a3I+vXgGCBMoldvIphNoNQL4tRm47RlkBqOo7duIh+65Ga2ZJxALa4hQyMp/wiSZG0KMCF0G5pp/0mNCkaP8E1iI0OFqmzNKW0AWBfTpRAIPP/iAtHuLsY/4TukUaW40U2YUBaVx044xQiVEvdnC8846F3OlkpQXxH+lkxnX2wXZ08244PZFfh6NRA0ENBu1P/jS523EhJYAZS/s9hyTJmOhd8Yz4H0ieO0OrjoHEmjxH62iBHSxZGSBVjQAPOqqeFk4gB8hW7Aw0HWsR4DlyHwmg/vvvRe5XAq1chGZdAKNelkmRVqgmAUb2Z6YAJx4Iot6gx13wGlnnovJio9KEIOXHcWLXvdWoG850EoijPWhUPZFcG94J5bFuAChhlYXIhWgvgc/+tYXEDZmMNrnoV2dQKMwiZGBPOamZ5COZxGLJrD+kfWimaxXivDcAJ5LAzG6V7FM1+NxNA/Ac9EShd8KcOppz0GhVEY8kZJGFaZZEGgYAHgwn6L9FxgHOdqh8djj7U0LB6ZPmKYXk7tI4GWYOH10J/V5zy309OsFZ0aUnjGm++kcJ2mMy+42MXctlmWxmkgk8eCv70Xao8KMWldzTky5XwcousKn0W6FiAo7R3lJRew9eNwIxKu+i0y+HzNzUzjn+edgZnYGadpHVOpi+twiKBYgYJoW4nGSAE1E3ED0Zpzyq1Vq7PKybWQFWdKMRunXx9cRhHH81e0yHaCSP2uWrQu/DebJGHrH5x4ZiP100c72fhPPmbUP6YyZPYsdOYQyPih80uup92Trc/xkba7qnR8MzDajDLXBZLK62bvVSA4v+pOPIIgOIohm0abtSNuVNUScZXeudNwImgHAXIZYpAWnthdefS/u+fFX0ZjZimSsaUGXIRKMTMHuUc/+9O67c8MNN4Qq/CZY4I4SKPCnivr4d/XNIkghAKDf1Gc+8xnpYCQbRbCl2ifVgW3btk1sCjiJ80EQR/BBtofAQ4GeMln8fn43P5+fx78ToB3Lg9ozdoawi4TAiJ9JAKKh3Pfddx8uueQSAYAsQ4rOwXqTaYnuyb6fZVYeH+4XTUUJHgnc+PlkmbQRgZ/B1/LvLJESdBHoHS7mSDVrmklJLRq7M3lc2bWpfl2H2kb+nfungJev43kyFhSeXJTm3EYQkrFyCLo9lKtkB7mdNQz0Z1CrNJFOOggbk/BrexGLlHHd16/AaKKOOLMZSf9bFuJA0NXVHpnOEsNaiHWDyzgfR1rjo5w8223Eo1Fs2fSYGZxsV5FZTXe5CQVdLBWaUFOu+tia72H1qWukLMIuq5CfabVHqn8yA+xTBbpsjNBBynZdjVXvgNE7GdnB4v/HoMtC585AJWfY4lQFXdrooEwXgRf/8bXHwnQdy7gi280IrlgcG9evp2k8mvUq0kmvY3PieUYEzokw6iXQ8ANEaGnSolYshlNOPxOzjRCz9RBhchCx/BK88FVvRqERQ9/oCfNAl+TJHQC6GM21C9defRky8SbGBuKozuxEpF1BXzqBWrGMeDQJFx6e2LxVsiODZh0Jjx1eDWO1QDBgNUwHHg9XPMJ4X52w6iTRP7ELsy7RbAYYCZF8SE3RYdAQS4TNEMlEylYvTKWh2aLlDZM2aNKqoOtggEvB0gLP5BGALiNZMUL+WCyBGrusM1kkE2k8cP+9SHC8tKBLtaNma4wXoN8I5FyLBo1dk2TvoiylerJQ3DdZxNDIGMrVIk5dsxpzhQJSmTTqjaa8j59B3MkuRl5PhMkRNgcFvkS41RstTE3PYeUJJ2F8fLKTtUsQEk9Qw1s3gPCgoOtQgPkIj+c8pquXN9Z8Tnt+9J4+4GON1GM+L9+FJ8Jqil+IPg4GuAS97Qe6us1RBnD1gi4FnBFU3RzOuPCtyBz3XLSDOGq+i6gbR5Q2RhTQs8QY8dAMgToTd6JNOLVxxMMZ/Owb/wfx1gwSkZoBXaoH7Q2B74Au3Qdzpzg333xzyAlYPasIPAh0OBGr8SjBl7rR88Lh3wgeLr/8cumO4/vJepG9Uq0VQdU555wjbA4fKoLn/wnCtJTJzzK182THIkGN41S0f4SXwEFf9stf/lIYITUR5b4QOPIfy3abNm3Cn/zJn4ieTD1Weq0atNR6qG3QTkbuB/ddtVbqq8V947Hl8WDHJzMR2ZmokUpaUjzU5yto47Zym7m9b3/72wVEaszRkx0fbhPF9NwPLXUSJGoptNFgVpcvTFciEUGlXEAul0ex0kA2x1wqNjAAjXoNfVkPaM2iWtyFVKaN717zaQxGC0gQdNHHSNgIZS9MedF4ZXUz37R7iOCLoAsOu3sI+JhMGkh5kSLX6YlxFOdmRf863zLC3Omdy5hZWZyVHdbixf0QixYvQzyVMk7T1E/YVdZTD7q6N/uBHH0PuOq0R+6/WlPQdSxX+G/Be1mGkY6j7r5oibEXeMlK0v7jtSZiZyUSn4bDwO2ha/ze3btRKRdlIqSuPKSFgWiSTGlQXO3pSO+34TBUmn7ZgYOlx5+ESKYfszWg4WbELfsVb3onWmEGTmIAftuIxw0wJR+lTJcytjWgvBN33vo9TO97HH2ptvh3uc2S0XRVaojSu8qJYWp8GpVSURzrY9EQbtBAEHJRov5G83gIq/Myic68r4ZHFyGdzctWcEFjAoHZBciJ0773aBknuS+iaDXJuPtSCuI47UnHcihsWpfpmj+pm9O9wO/Va+UIQJcce5qpNlkupkUPkzvS8GJxrHvoAcRApoNst7XPkFJeF3SlUjmEQQSVSl1Csuk9Fot7kiNbrfnoHxqTqKVSpYDRRSMoFAtilUGs2aLPmLjrE3i1JaljcmKPXGel0rTpuIwmMD1TwDnnnIdisYJ8Li9ztU9wnYyj1a4bZlSYOLPQVRNQwzQdg2XOAaBCIIX5nv3c8jtXV+81wvteVFfdJ+dFbUozw5MxcYYDPjjoMtvSBV28MQ3LZVi+CGpuFu6iU3H+7/4+gkgOfmB83jzXQ7teQ4QdjV4MzSBEjaRApAm3MYmEW8SPv3IZ0phDwq2a/NVOjivPmZa7e5WSesU6EKZLxdec4BVEqPeT6qG4ApFOs/5+6aJj+Y/CcGqXyEqR8WI+FcGHsmFqQKomcQQOfPA1/Fwt4/Ei0Qe/l5+tpqmHK78dbqzlPtErjLombje3ldtHcMS/UZPF0G3+v9cPjL8TgKre7VDfQ1aL+6XHrVdbxv3m35QlvPXWW+X4cZ/IcnFAPlw2lrKIqm2jDxlBF5kyPozPzqEfHMTY8EDQp9vI7yWw5rZUSjXJXtzy+HpUqwXs2rkNx51wAoZGFmPNc86EG4mjXGZIbRxhm4xWEV60jnZtAj/41hfQ70wjGZQt6AoQlWBgw0qZiVN/mkFSdF2W7RIn7IBBuzEjam01JbSXtRf+f9fOHQjbJgxX1ggdtqtnwA2MwSpBF315uDKhXmZ0yRIpL4q2ww4AvxnQdbgrsFMLtS/cn+k6BiHrEXz1M/0lUkAgS0owZZlS3WYCrrZryozKfskptcDLrBuPYdI4xoPD7Yh7CVTLZezZvcMIq6WTrinRMy6rE64j3Wgsy1Gf40Q4sMdEz5POD2HpyjWYrgQo+FFkR0/AC1/9+0B2DKVKiAx1XdbEVz3AyHR0dYR1wJ9Ee27H/+XuvaMku8pr8X1D3crVaXp6gvLMKI40Sh4JEAiTnkAG/IwN2MZgA37gwLO0/Oy33h9gfg4sB4LEw1rYjyCCibINGEQSIggkJDTK0ow0SqPRzHRPx8p1Q937W/s796u63ZqkHn4/rFdareqpvnXDueees8/+9rc/fPfGL8GJFjFaCNGrH8RYmaCrg5xdgOfk0Q/6UlqL5+ZYEawkEL3PIBs40xaqfBKXbz5XDOnmSzjplNPMv6lRo1diP86ArlX044TWFWUprSQ1DAnBHNeUPqIAvk89U1YVkwWGmd+fLdjTaz0G0GV0wwYYsoIHGSeyVvR+emL3I7AjMh0m5KtJLUPQ5aJe72BiYkpKQXGMmpgcF80a/cgolO/2+hgZHUOjuYhiqSjlj2Qe9ugFFgrT5Tk0WKXMo4idD90nwv12a1EyHKtjE2KXs2nT6XCdvHyv3ekIiC0UyWJmw9EpGkrrzxqws4r7Nmi/1LJhuATOjHEpyFiOolYkXaSgK+PZo+q7YXdcCbpM65pbroa+/D0bXjQL/meArrTMjwFdNrp2BTNRDb/21quA/Dhiu4yo7yLneIh7vlQg4D3z+32E1Mk5kTxjObeNu/7jM/AXHocdLpCWGIAuLbSt89xKFlj4gRtvvDHRUjScjAkiODmLj0vqSSViwtR+QX2plMnh5Wq4iowOt1UROvenhp7cTl3cs2WF1KhTNUsqxGdnV4f14xkbmWn5/ve/XwpbE2wR0CmLx2vVjD7WgFQDWGXaJIWYI+cRXgRV6rfFzVQHpwkIqiXj59yOJZQYmuVLEwmOtH8CUoIjgiTuk+V7CHA1tHg00KVZn9u3b5f7JHAlTQygiPHee+7D9Z/8BPY+9ZjoRTgQ88EtVUfwX1/3Rlz56teKlxfF9nnS2tEiHKuDxsJePLXrdsw+chuKcRNuQhO5PtyYzvIGJMmUyMF54PmjafnD7DDqFSgCpSLUp1FusShCehql7tr5kClvkppODqWx6ttlAI1JHzdmiI5XFF3XltPPREQyTQW18pQaUelwZSRBkmUrrWfV11YO2sf85exEcsxfOvyGq510fg6HPq5dyGBrMkkZmmbIkO+DtWsKuqL0XVmt4XraDPrHaXyx+ktILORsT6on7Nr5IPI5S0xIqbexWCjX0jIkHRRLZQFdBJlkr1iaxM6VcOa27XjywBLG1m/GdDPBK9/0Bwj6JTilNUjckix6TA6bydRaVp0BvhSeh9vBNz77USS9WUxWWeN5DiP5HGKWb0scOcdSvoQH77/fZNoRIPSpNVWrkSGA0bC9amEIvJjNRXbrnPPOF58yaryodSEwGrp86T5WMmaZ5l3ZTxMmNTFslpdQIq+SoUUBWxx7KZIXFm0ly3WcDNezAF1GY0zfsAjlEuUnrDpirB0W52bRnJ8x4UUBXRxfxKRiUMfPcYvYsuVs5PJlLNYbRtJvJeK+T8G8BReFYhHNVl08CRnylSSrYgl+LzShLgJd38f4aBV3/uw2VCsFREFbDGrD1D2dWiSOeQxL+kEIr5CTzNKoTzCbzXBO2aFUSH9coCvVpKZBM0VZ6Xg6XFxqj1B11rBHMKpBVjOT9JDWsJSMQ5kjNXwoM9dg4W72oaCL2xwOdCnbldZWTEv9cJTpWWXMRmW89vf/FLBqQG5MkscKXhmuHN+cVzeMYOWZ+BfB7dfh2C0s7fopdu24GUlnGi4zicX/zTyf5l0Zr+VslzzLDC/u2LFDJmR6TmmNP2Vo1KxT/aUIWLKlZri9sjsKMLQQM79DUKDAYOhlYtgZZcC0bI2G0lTsrp+vflQ0mZhf/OIXcfHFF8tuuE8tuUPmi9fy8MMPizs+QSPbQUEhgd/RQBevmfvT0kMrQSSPqd5gBHxf+9rXJDSrYc6jgSbN0NSsTJ4/tXLUdfHhPFqiAc+Px+f2JvPHdGa2C1nKP/vTP0OjvoTXvuZV+NY3v4Hzt52Liy6+GDfd/EM8/Ojj+KePfQrlWk2KxxYLdI5nRhTxWRNJaz++/6//hGLcgJMEUg6IPxzUTciBgMu4+yrw0sdLJhB5hmxhCyj+pEVEmYNNt4vJiQncfdddqWZEvah0ZaUTELXA1HQxJZ++PBZKlRrqzQ62nns+/DAyj+IgBJUVrusK6nhBl35/5cSwstceejI6LtPS57hPlrHvcCQBQ3VafNcwI1uMmi3+hLQRUNYrvadmyFVfrOMZJVb5XdEiWqiWq7j37h2SuRiFHTA6xnqH7OPUPHFcoTiajBdD3qVSVTIA4RSw6YzzcbAeoDZ1Kp6a7+HiX34t1p6yFShOIIhzyHmlFHTphJOyyPJpAPjz8Bv7cdONX4QdzKNit5BHF17MZ5HsMe0RbIzVxnDXnXeikHfk/CK/Awgbt9zyQXkEE5YxzvQ0d220e7ho+yVo9QL0AoZOmenOiWZl+x/uOTgEo5IwQ5FHoWM9dctmopZC2qn1wrDM0CGen+NdbBwD02X8JCH1J+niT20XMxhr1VEpvfTkIw9lQJcBN6YF2K7UpDk486zzJFtuYakBr5AXLVbH59zI7Gyyeyx7xIx+A5RYIqhcKsPv0gmdjm0Wgl4P66bW4Paf/Ahjo2X0OrTrcNDsBlLQ+amn9uOKK34Fs3OL4nRP1ixk3VmYzDv18hvWns2I0FfdjpnEJOWe0oXUMLEoC7EMcMoeLp8z4XNKt8xPLBYPYvssYbo0i2YFqDIALAu6soBMma6skN6wWya8aKwlfKuIhX4ZV77lXfD7JeRrG7HUjFApj4r/o7jZe3l0aLbNklzMUg3r8OIloHMA3/u3T6AQLyKXMDvVgC5JeBmAr+WLQn22rA9+8IMJNUbMhmOYjcCAIm16NWmxZfW/UgsDbsOXsl3qlaUgSsEAWTHNriNLw/3xb+qzpd/XjEX1txIMm9ZZPBroOZbhkgL28847TwAWmS0t3UMwwjDmLbfcgne84x3ChJFRUo8srbN4pGOoq74CtCw7ppmgfKeonsf+/ve/LxqzbEYngZc6yPP4aonB9lSjWPU5Y5vdf//9AhLVpuNI56cWHa973euk7VW4T5B403dvwnX/eB1e8fKX4Q2vfx3+97XXYHxsFG9921ux8+HdeO9fvQ9/9N+vwotf+hLYDsMkDcngKLEGa8yyCNP4zpeuQ9VuI2gtYKLmIWABbLJewmwW0QsYimBpBXZ2PkDDFbv4m8Z0Xi4IfS7mtl5eVrmOZeOJxx9DP6TbNx2nGUrlI0jPm0hS8jlGm1Rq+vCYQqVk6JodH6Pja7Bh44lodbtpEIrmhxzYzYPAwr8mFX+5puBY+tNgG3mKsqDrmUArC9w5oBAk0kBRtY+SlSfu2OYz82P6/zOY+RW7l2FmkCrzrM78P8XGVmyh6BYQtHsou3k4UYwdt96OSrGEc845W1K1bZaCsZmlmIrm1U5CRm4Duo7Pkfs4miJhiI3iWwdR2MOeJx5FzklQLnjodZqDElb0xZKSLpL1R1E9izNbSGwPE2tPglOcQM8uYzHwUFl/Bi571esBtwZ4dMqmBmwlM6oTDBmWDpoHHsU9t9+E1tzjIvQdLcQoOQnCdhuVUhVhL5SFzcO7dsFjVlvUg5cDQr8r575MGiX9zhSUFh6MwMByJBzKZ2rt+o3oMUwqBYFTnVli9ELDPqv92BiODpiqQzBdTNqR5zfNUuRzwOdfJl9Z9GaYjsH3VwKwVaKGYwFdKUvP8KLnsbwQTWX7Rtdl23j0ofthxcxu7MMPWLBby7daz8lVAAAgAElEQVQFcD1WMbBx4UWXYm6xKWxheaSGHku3gZo1Jg9RHE9FBRObbPEok2otDCkSmPctSdYg0zU5Poo777gVxbwj4Ws/9IV5rNbGML/QwIte/FIBXWT8bSZx8L5I9vjQQNn491Hkf2ygSxfpen+XPy2sJ0ntGcdjU9KN+xVvNqq1XBZ6oh7YVEpxWV0gNeZl2acwCLG0uCRhVDr3M1GDdiz0K2vSiFYMS/U5X77oMJGUYwRdUoLKAC3VeHHHgV3EUlTElgtehKnNF6IyuQndIAeykx7NiLs95PLMOk6k5oRLJttfQonu9P5B/NvHP4i1JR9W0Bj6vyURip4rs53faUnSRLbMmmgh3/Oe9yS0PGABa61ZqNouTvhaPkcz+jhZi91AaGhgAhWCK70pZIpU8E1xPcsbqCu8hu3U3V51Xccx7B31qzzvG2+8UWwjVI8mldvTMBs7A81Laaug4vasi/3xgj7uk+CN10qwxFIPTDDQDE/N0FQgyk7O43N7smEa+iUY4+8ETmxXmq0ycUGv5WgNwYQHatSyHmE77tyB97z7Pfjv73oXXvyiF+BT138SDz34AP7h/e/HJ6//NG7496/gf737PbjsRS+kL69ovmo0pul3RRPiREv42qc+iIrdhBU2Uc3HEtqYGCkhCUN02z24Xtl4FA1AFx8ero75Q8ugWMKLCkIoXiR1HwYB2s0mDs4cEI2YaydwBDD1EYvOy3xfzCflYXWliDBp/G4QiQ7l/AsvQqvdQV9WTmkGcFq2hGFLGdRZouVo6OZwjbsMdD0TcAkoSEPUHKgNc2syaHnyDKMWvLSGXWqeKDXlUoZVjBXlWg/9UtCVkUQcrRv8p/q7HVvIxQ5cMpXtLiaro/jql7+JOADWri3AzedwwfZfQpgyXQRfWWH9QKP3i8r+TIXgtBRYPzWJn956C/I5G7VyAa36Igp5Mhm8f0OQYBYe6ljnIraKOHnzuejZFTT6RXScUVzx+rcCuVGgUEtB1zN1m9wj/aH89hzsfgO9pafwo2/fgKrbghs2MDVSwvTevcKUMLQotSI7HezbuwdxnyV2aNceIQnJxtE7arh4MCS1YbkMj2VCjMy223Lm2egFIaI4QalcQqe1xMyBdAFjMhpFzynjWFoWR8ODK0FTlhVZ1jO1vVLW7JD3V7cZhrGedec+BtBl5jVyTSZhxyyIuHDKCeh6bOcDSPqscmKj020i55qau61WB4USE9BinH/hJVhsdCT/lAk+LYq008xMJg0NQsYpODKLCbLAHCQI4ksIuj2MVEq4/54dksFYKXtiP8H7RMPYIATOOfcCNNs9AWIMxds5GvOGw4ocvA9q03CMoGtZXdZD6LMIFBkSZvvQ+V1MawOCsET0eQSOtAJhsXXWs9zz1B5J3MrnmZmZSM1dXzWPUkwdOHXzlsGYbcZm5Yh0wa5sqj5HQ2CvkRQtBG7YWtOHh6DL9JnQymPJd+GNnYznXfEGFMZPRWRX0Y9zyHMxrolYrBHaC1AsMaxbR8nxgWAeP/zqp+B29sGJFHTF6NMbLYmQd2zGd4QcyMof5M5+6EMfSphhSKaLZp5XXHGFTOaaLcdJXQ08lflSCwmyRPp3smP0kOI+yOrwb9RM0chTGRkFFApkCCLU0PNZPzDH+AVOcLt37xYnfQr9GVIkMFQEr/omslCXXXbZQNeljFcW6R/jIZdtxuPTuZ7tSX0ZX7KaSwtakwkk4CXTxQxKso30+OLry1/+snh/UQhPTRbblQJ66rp4n+j5xes50osTOM+Bwv2LLrpo4NbPCZ0A7PVveIMU1v2ff/Y/RJvyvr/+a0xMrMHM7BymNqzH//M3f4M1k5Pw0yyYgsM0b1ZWp36rhfb++/HT738Feasjnc8Ol1BijIjWGyxMG1PMyR9mjphah9SO0ZpCViuyQnKlH1CYy0GNzA/N6fiQ7nzwQWEMeLw4zQqzLdZIMw6JZMQIusRQMOiLBsYXoa+DredukwmCoEuoai7gZc4zE4JhuqTa7WpubToWrBz0s/tKBwsJgRIwm2oJA+NgngMNm+RShgCNK30B2JIxc/hECRM2VTH06i7hF/ktgq6kF6HiFZG3XHTrDUTtHm7+7t2YmnJx8mmnYt1JJwjoiriiJstFSzeZCWVq/znUnjuOFuAEZjMTrYeJsVHcc9edIlQn6OIqt+AdCnQZQGMWfQ4sp4QtZ12I+Z4N3x3BnO/hV95+FWBXmPQvui8pTyLfGPY1w35FiP0mXLsnof5v3PBxeP0FeFEDNQ8oODb8jo8irQ46PibGx3HLD2/G1NQEQr8Fj+bDIT2kzPPHyVFsg8RJnaGuHDosg1auIl+s4ISTTkGxXMH0wTkZH8YnxqR0DycW7b/6jFEuYFzY5UpXCLYzgCmrLRrciizoSjMnTIsd4mb9gkCXnZMkgkd3PiQTbbnsIQg6ck9o7dDpsHwcPdlirFm7EROT6yU0m7C8j0f2xCz6BqBLAFdWe2USTOzYRt71EHS7KBfyePSRBxEFHfFODEM/tZLifYqw+fSzWUzJaFltk0BEP36jYyUbmYbr0qocAzizyuGP+wvCQFhJ6mpZ4UBGaqI+juMs9eTwOsz9r5SLuO++uyViEYbMVrVkzmH9XdpxsBYlGdXqyBhOOuVUNFot6YfHBbpknFBGTJku02ciy0PDt2FXN+Ilr3s7UFyH0B1DnOSlDNcgm5oVaTo+SuUi4riD2K+j6PYwu3sH7v7BDVKDkYRW0XPgWH10m0tcUWOsVkHI+qTLuGoL1gc+8IGEjAonb9oRkEEhI0Q2hUBByxfoQ0UUT88olvJhCPKf//mfBWARUBgK0R2EJu+++24x8lSQpvojPtjq3aXC+eMY+o74VZ43JzmGGJnBqGBKS+/wy2TqGGJkyE69ubIFuo/n3Ah4Pve5z4kBK9uN+2c4l+dF8Ldr1y585zvfwRve8AZcf/314m5/+eWXCyN255134td//delziU9wF784hcPqgUQ4BJEUVB/NNDF6yeQZuFtM9ibWo78/J777sXVV1+F7RddjL/9m/fhyiteKdqFi7dvx6/9xq9j85mnI4wjKT9iqNJI0s6J5K0+PdQW8KkPvAcnTZVR9VgEtI1u/SCiTkt0JHE/ByQKvDgQGENRy2JohAwVBblmQpHUbJbM6JP98iRF+r5770GO9cxE/OuLWSpXkwRdHOxJzhN0MWOxy+WeleMST7LENp9+huhPBHSJnXgaXhTNSDop/FxAV/YOLJ8EFGgRbGW8+gVUcZLjoEOAyd+ZdUQwzrJIQrezZunAp+iZd9kU634ugy4gb+eQS0wNviceeRSbTz4FX//aN3Duuefg1M2bMN+sD3Rd1HRpJqq2Bu1IlolEjudhfZbfFcdx2yxeqpUy9jzxGNqNJVQKHkKfAzHX/5li7en+h9DBQT5fw9oNp6FjldB1asJ0vehVv4Hc5CnoM4WdJsUCutKw0LKQCvUjgegrg/pe3HrTv8INDqJsdbA0sxeTI1TVJ0iodwwTbNywHt///k0YH6tK9ls/CjBaHRfgL2CLzxMz4qpVjI2OolypoFSpSqjnkd2PSZhlYbEurvSlSgVnn3MOmq2mPFu6ODWLGk50JmR4eNBlNDnGwmBl+DQFWMuYsZWAK/1+Bog+y9uXWTTp8ZRBWb6nlUwXz5eliPjsTj+9F43FORQLHMd8xH1fkgIYIcoXOH866IUxtl9yGWaot0qYlTqCVrctC0EBJWqSPEj0YcScYMUW0JUji+8HKBU8zOx/CksLs6iUPIRM2hCPUxvNlo8NJ5yKysgEfOrkWGeXejuJ+C0HXQLmUqZrGdl3GEh7KLirCQ5ePm+sPQTTaUklE3LPOa7ohQmuet02Nqyfwl133YHxsRFJHMgxSzUKxFKFukEyqe1eIEzd9uc9Hwdnaa3E8Lp5GduUVCcl0QtlsY7AdGnmetpPVKvIjkmH+sgqIvTW4EWvfyfgrUXkjCNGAazb5YmvXQjbywtgJvNOMX3YW0LZDSXE+J3PXoNi0pJFVt61sGa0giTqodeqI59zUs2j6ocN/BKmS8XaBF1kUAgOKNam9kjrHur9ULsHsjcMVymQ4QROgMEBKGuOSgE7heNagJl/4+8EdEczBn3WD9EhvkB2jgWwWeCZHlmakZmt50hGjtdLE1WySWTGqAHbs2ePAMnjeXFyvfXWWyXjkMfg4EagpGV9PvnJTwrL9Rd/8RcCfMlekXX78Ic/LIe96qqr8Hd/93cCDP/4j/9YxO/8PkHi1VdfLQzekV5qW8HrZghV74N4kjk26p2WrHL/9wevwZ9d/af43ndvwuZNm3HGmWeK7iBxgF7IMCEHlUjEhUUWGmc4Imoiqu/Bv3/xn3HCZB6Ng4+iZDUxWc0h7nXQa/VQyo8ACR8co00xok6CrkBWYIzb08SU1C8fMOoB6IXD6aqQ9/DwwztNTbVUP8IwoyssVyRhRq6mCGwKdNv2GfZgGKQoJo7rN54o1HuU+v3IY5qyXT8/0LWy9RV0mRlDdQ6G0R0yWASWZOpYRoX6sjwzRsVbLEKz2ZB2oKcP67Yd7vVcB10iR4tilPIFzB6YwaaTT8HsgWlZkAng5ASezw0E9FoSyAzA5nW0SeN4nt2jfXegMokTFPMe2s06ZvY9DY9lXsLAlNsRHysddJd7zImXeQAUa5NYv3krDnYsBPlJOLUNuPQlr4Y3sVHE2PIjGiqzUjfTj/k/9Vl21ILjtvHFj/4d1lf7KMRNeP0u/GYDpXwRoR9izfikLDQeefghNBuLYnhMlmp+bh61ShWTayYwOjIiYcZmoyHjzOKCsSUYHR+XjDhaJizUG6hUamLiSUPis7fSWHJofTMAXSyzM6hByZbKguNheGgIug4Bqg4LurLbHm8iTKYnDapeDO+8Zi9mw4uyQGRxJQ4mUYQnH3sEtsUxi+biPvKeK5ISl1mZbhEH5+p4+X+5Ek/tnxYDhxK9IrsdaR+29zIfQhnbTFa1iN6pGSRyimOUCnl0mkvYu+dxFDx6h3XFF45jS73Zw8j4FDaceBo6QSRAIeiHsF0dc4dM17MBXUcOL1Lyx/5JJp/Rao5paVg0VcYTcLGyCM91fHwEP/rh91Cp0LOuKxYYzPIVOyRWJ2DZo9gSzeAFF1+CepPAdHgvjNUQE7CGGYGaoLU8szEjpB+ArjRknsI27jVm9MUpomPV8Euv+C2U1p2F0F2DBEUkQYS8m0OPiYOVqtRJZV5qziN92EEu6cCO5nHLl69Dzemh06yj3VhEpeCgWszBilmmK4Al4cUVoOsjH/lIQhaEAGvnzp2S5adO9JrJxxMkWOK/tWYgmSOG6/jiZwRdKrTnRM9tOXgyM5BgR3VSBGbqbcX34wU1RxsYCWjoUfWxj30Ml1xyiZwrXypQV9sG6rre9a53CcOn4nitu3i0Yxzp73xob7vtNgGZbA+2C49JYMVr/9CHPiShP4IghmjJDLJdFYy9853vxKc//Wlh6N773vfK+fF71IeRBTua5szogowWbNu2bcJCaomlIAoxszCL8YkJWFGCTqONyYk1aNWboteQMrFOgqAfoJBn2M5Py/QUkdCvJulK1fXvf/PziNr7kdCpPpzDaCFBLo7gWTn0QxcWQZcAL86ipLsZWvRNPUbXSUGXqR9GcyOufDjwMLQ2M30AnVYD/aAnWVfUzDCEk/TphcRyF65oAhgC4SqJX6WuK+hDVuQbTzhJQJeIPVmjLV2JM64pacmKwlZ1kw8R7hhoJQwzQc0Za39JaROzLBVWgOxWntquOML0gX3yGQE3V8g0vuVzQtbzSBUHnuugSwb0mMDTgd/pScbq7PSMPA+lcgWzi/PgrLLSIFXgq1ZtEQS26vjIqu66fkmgQ6o5YZiIK+PHH9ll1IsMJwe+gOrsJLFcRsQJNwc/drHp3O2Ybidwxk7GTAu48jd+F7mxdYDNRR9BF9muYXjE9Dy2XwgragG9g7jrx1/Hgd13oup0UcslKOccuJaNpfkljNRG0ajXpUzRU089jsnJUQFdZFWbjToWFubRajZNFQjbgWObjMIek41KJVkEhGRn4wTV2oj0aeqHztp6kdSrM5EDE0402YcKusz0Nggxyv3Kgq5DhQfT52qZlmtFyDHNXhsmsqziVh6DputQoMvUkzSgq1os4YH77kYS+8i5MfpRVxgOMXulZ2CuhIWlFi7/5Zfjyaf3y+KQAdwoZhluyiS0PdI2WgG6rJiAi0ezBNhTx7fzwftkHOSxPIe2JC4arOdZrGHLGeei3u7BKRQEdDFGptmLmjn4bECXRLrSppWFoyRaDD5Bo9UWvSAXzFQxkfklSOSikv2fC0e/20av20KtSjzwAEqlvLB0SRzCk8SBABFtY5jFTo8sy8Xkuo0oVUYQsFK8jJ5aZketGAyQES+5wfJLwdiRQNcw2MelfJS4aERFTJ31Qpz7gtcgcNfAcqrCdBF0+bSZKpURWQ56UQgnZ8G1IiRBHV5wEF//1PtRc7qolgrCcLXr8yjmgFopj8hvp1nM2XkiZbpUJE+QwbAWGREyRKrX0iw6bsfJn4MiizeztqDSyurjpS7pqv9iUWkWe+Y+VM+ixpxqsrqKx+WYv6Ig8YYbbsDWrVsHHlXsOAQfBJz0zbrrrrsElHCy27x5sxSEJuN3vOFPAjheJ8sNkaFim8oqiPRvFOGjH/2ofPa2t70NH/jAB2Ti/f3f/31ce+21Aqje/va3yzZsvz/8wz8cZDZS1/WSl7zkqJYRyjpq1iiZTO5LzoEZVTYN+npwEwe1UgVhL0BjqY7JdZPiEk/Q1fFpE5I35TlgIe/k0Gm0UCpY6NSfwqM7b8OeR+7AeNGH40+j4gSIOy24CR/DIhBTNEnQRZrJ6LlgGdAlPl5yNznIp6v5NHuPgz+zXQ4e2IdmfUFWd7LCC7pimuqRvmX+lpTmGEHXDxFEQJ5aiqCPxHZxxplnizaKoIsgUsa4dNCXvisGkKudtA8VjsiGTIzejIchyOLARFaOKedksMgWcvCcnZlGq92W7B7eJ5YaIbN5wgkbj2h+K2nV9nM3vKiJBlIYuh+bbGjbweLSougIu6GP2LEH5qjSSzKu9CZx8zg0Pcc8ihx6QxlKU+F4P6SWq4yd998noCvHgs0BHer5xAxX5ilU0mkMDnKAW8K6TedgMcqjl18j5Umu+LU3wSqOAV5FQBc1iuoknvZis3gMe/AsH1a0IGnst3z9s3CDBRSSnnjmWf1YrAfoMUXt2aZNJ4uuhuFF1ockyyrCyhQAGK0kw0XMEu6jUi7LXEDNJAGYeENFfXj5AprtAGefewnCvinGfHjQpc+JaruOBLqWURsrdFwrgdcw5LqqW3lMoIt6JceUhBFGJ80ulvw8WzJtaRdCwFXIW/C7DWGf2H5SZo2lgCJIPVgyXZPr1mOhXhfrCDGPZlxOKmZk68tqeJHALoeIWlUyQa6DUtHDfffsQN5jjcAAdtyTxVury+oCBZxz3sWYqzcFKPjMFHQUdCkvq+bC5rk5GlNM2cMAbEnpJ5ZuM+Mlw66MKBBoEWSxn/FyPGYtSp5GKLqz2YMHpJ+Wijl0uw0Ui9TrQvpgKc92TRAlNkIKNt08vEIFbT/CWeecK679g6dcahsO/a8M6FKZul6feR8I6QfVSFIdZUZhFXO+SXJY8HPwyyfjNW/6E3TscdjuiJAQHhfknDc4znhFhDQzZwUCzl9RC/n+Anb96AY8/fAOlDwHo9USFmb3wUlCjNdKUueUoHK5j6AN68Mf/nCiEzJF2gypcWImsGIWIicmgpOsTxQ/I9OiVg+cIPg7V+nqO0WETDDB7cjeqI2Eem9lfcDUUFTGsBVmpIcyEFVtGDuDMjn8Ln9XYTzf1WmfwIcaKGqpyCIxxEbQwVBitnA03elZp1BCG2kG2dGYpKy1BQEb20x1EQRbapLKcCxBH9uIx2Zolsfg52yjv/7rv8Zf/uVfSpvRvuIb3/iGhCMZXvzbv/1bAYLUnOm9IOPFsKkarfLY3K8K9MV+IQV4mghBYPzGN75xYOZaqVZRbxlH/T6RPQfWTk9YLQ6inPwqI9SUkEamQWCAIk3iWNqoSU8tdsoloDuDm7/1OfQWH0PNbWBt1UHUaogVQCFXAxJmJxrQlQjg4gqMpn2kow3YEhWIWiZwekltFEqFInY//DCCXkeoaNa2M+n43MYMtcyWYZkVls2ImBHHbJ/Q+HZtOeNMWI6DDguDs0ByGKBcLiGiFUVq07B6pmQ4kBlZtwxFGa0KWTnDb5eKRSzMz0mIttWqo9NuSYJAHNJ1m6niOijI9Gem6cTC6aefJRmYLLbL/hInLEfCkGxPwsPiCrRazLiqmSr7pTRsNGAd9Pqz76mp1nC9vOyoXOWybdosy1UpC3vAEKsAfGZ4SRFhldIaZZO6ZBzNLWN50ttANmzWxen8LWwD9XYE/yIuJBuahvAyWiU9fdH3pKv9gbUCQb1cRx4H9+/DwuyM6G9MaEErMJh30zLpMJzYUjuvNDKBEzafjXZSxNONUMKLr3j97wF5gq4aIqsgySgEXyarbXjLKchOIi6KQvRnduOn370BQf1prKm6CNoLxrYiYYaiIz5469euxc7770e7uYSCRyF/Wr4ms37gooTPON+5EGi1mqB2hwsGhhgpEs/nSwgiG6efdYFoKDvdjmxPhqdYZniYYxH78LB24oAfyeAqEy5d8VoWVlzZ3w618SofgJVE9SGyJA2Q5D03gkK1dDF30ZbxkEwXJ2JOtI3FWWlXzYxm1iclD1vPv0g0XeOTa7GwuAg3Z+QdLMVkQJfe1NSyIxW759w8erQuoPY1CjE+UsPPbr8VI9WyOOH3/brJL80V0fVjnH7ONnTDBI5XQCcIYNGehpmM0kQm+UiY19RHUfu6au9kIcpxOO37siAaAHLT92mB0ksr1LBkkQCunm8qzQSRsKT8j2MVAWG71RTtGc8hZkUEG8hLyJHmvX0zt0QcuxmxJhh10OoGuOji7TL2SdaoKaFrmFR5fo08w2STmrsxZFlFUWgyaHn/BCia7FORzMhamx6STGoo4WArRsdZi1/9vf+Bvj2JABVhoF3qzISJ8yXblPeI5rWSeS91gdvAwsP48Te/iObCNNaOFhG1FxB1lrB+cgyNxXkU8nxu2YKpZRLJhWuuuUbKABEUsUHJTNG9nSdMEEMAoq7ryg4RTBCUERgQDCgwyWb6yQQRxwOtlIrnFQwosFFgpIJ97ouf6T7V60ptFHgB6l6vZqtZ09Us6BJUnjJaBDks0M1sSu5T3fO5L9WpUcv1W7/1WwMbDLXFONLcpG3Hc2CbENgp20dwx/Yk+GFSAcObBGVZsEjtxFe/+lXRkJFto1j+zDPPlCzQb3/725LJSCDM+oncRg1dec5k46688kq5VwS+DFly3zweGTyej7Y324+/M1Eim02qoUc1sWWImeCT+2L4l99heFh9zgjuGCaV/eYS9Dtzoif52mc/DMvfh/Ujpv6b5XdQzpcQhwTCLGrtSQo6QVdiBUjsnrGq6+dgs37ioCjrMP7NJ40hx4cefEiKYAe+ydrptOsolWhE6csq1KwlNPTipL5gxghvfM0k1qydkkwYeq60O22Mjo2i02kbXdohIoTHjEUG2gJdwQ/zbCiGY1CA5plJ1MdIrYJd9PQBs3boat0SsBEF/C6vPzVV5MBkuBIkiYut514gtdVMJlRPBuli2UOvx+oKnrB4vzjUxdW5WiKoA+0w9DAEoFlGYlgscRBZkQlHQatpfbNSHQYOBhNTBmRqVtShplydY/ReGn+i5S9+FPT74qFlJhOyDkZKwTCa7wcCcE22sfYzRkTTyUvCx66wluxKHKCLhZxkMZbyrmQ0ic8ctSj6I6BRWQY7DVsA1YkprD/1DMy2IzSSIrZe+nKs23IB7MoUAquMGEWZCITv4oJSFiwJ2hy3kxCFuIWIYvpvf0kWQQW7jTzFvvCl6HGOYfh2B2uqozj49AG0F+uSaRWhk4afqLheIWrPCLBNy/G8uZ3WscthhLUDp9ah0SR7k0O708LoWA3tbhMO9URp5pqykmRsDLbRNjBi6Ofki2Wg8gU8tvsR+O061o7XsHhwP2qVsixQaUcTWSyYbOOcbReJOWqOFjFkywjI0wruRvtmnhGOkcZDy7wT9NIYlRU6aPmxdmIcP/7hDzBGooN+a1YPvV4btdEJsaVYu/EkVMcmxZ6i7YdSvinNWTQrDfZDgmphNy0SzAIoxfOQ9jbpu4yoFjA3N2sselhthDYI4kkXCpDqdpgBq5q0Vd5BhhVdF10pu5OTcln1ehNeoYizz9kqUQzjMkaai9nCBqT3Gb6O+/DIQqbgS0cQAcbp6CElpeS6DWLj7/wRfEHNFiy0ohzs0ka8+FfeAtQ2IYmrCFBAzFApHYVYqQWBhHYNcOUYxieRtU+fxHf//Xr4jWmsG8khFy6huziNjZNjWJyflUWKUSQbtlqEJsxeJKhS01ANJRJM8XMVxg8Gr7SAMzMcGWLkdprZSJCmK0bNaCEjQ8CgBZb5d07YgkLjeFBjkftXkMTPeVz+aEki/o3/1jAlfyeoIbBQXRj3y/0TFPBdneDJJjFUSNH5hRdeuCyDkZ/RMoM+XtyeWYJk/FTXxfcjvfR8lNlTw1U6z9P/jDotthUZtS1btsh1E3jxHLUcEYGOCvzZnqqxI9NF8EU2S+8F24G/8zgMMbJttVSQtpma1Sr7xXd+j+8ET8w01QxGtpMwWMWigD+2FY9LkKrXwut/xSteIaFOzQYV5tOJU9DVwb9c91dYN9JH1a0jbBxA0e6j4pXQD7jCyCPOCOkTYbpMKi1Bl0xCLJ8x8KkZDso0CXzisScku68f+qgUPfS6DQFdYUDQZSaKw4EuWkacf8GFqDebKJLhYno7Vyyi7TMr+lW/jgK6ZILq04yyj1q1jIW5GUxPP4VSgaxhW0TWiNNCKgMnaz7TBOf2PTIAACAASURBVF0u4sTFqaedDhbN5eDT9XtwGbvgSku0HNSL/YJBl5qTDkDN4UCXhgGz4cBhqECLkg/vhYrOU1Ss7vuZm7UcWKUhj+zfU4drcb5XLYqujFOvLCMvpp8Rs2aNBMJLn3kybsp4S/apDtqi7jWMGDP/zERFwOUhn3dw/713S1YWARdF1QZwmV6q4IPnxFwsO1eAlS/i4EIDF1z6InSdEupRHnOBh9f89juQFCaWgS5OcXSapxM8Xx2esxUhH7eB7iwO7r4Tu+/7MfJWG3GwhHw+kUVKniv1iM9kEU4feOLh3WLkGiVtwz6n5pFGIyWwd0XZrPSZlMnGAC/aE3SCBOddeBGazbrxMUqML1QkbuiphlKu2wislanThYJmoK36GfxFfpGygVwejaVFzO5/CpWCK1lr1RLL+nCRV0SvT7lDDZvOOBtz80uwBVgUTEaf34Ut4T8DgITRSd8Ns0Y2n3KKAPlcDkGvi/HREdx5x+0YY+3evg8nMdooMkTNro9idRQnnboZPWGOTKUOs6xj7UBbbEJ4bIaQ6aWVy1NfZZirXq+DwO/J2MhngT1Uxt2IGloyPIwmscIMdYrEb8woX+5D92xvh2AH24Evc30BhUIJzTZNZj2cfOomAVkEqQPQJRpcA8LIsJEBFBwkUQDTjmSxuEgi0yqZlWkEhX8TsJWy2lJgLpdDN84j9qZQmzobF7zgtWj3yyiOTMHvE5exxxrQxXdlCA3o6gGdp3DDJ6+RbMYNox6C+j5YfgMT1YIk1rB/iHF3FnRde+21iU6kZFE4wX/zm98UXREnfzX31GLVCqb47y996UvCyijTJBlx7CSpWJ2/P/TQQ2JVIMg/RalaUog3O5sdqQOjsi4KwqgB43YKHngOBBZkdxR80c+KjBDPWb/P8+B2aqugIIegimCI+6RRqfpYsR0UdKqXl4YyD9eZeI4aZiVI4fH484UvfEFYKmq0uH8em/vm72xnCtr5Gc+R++C18Ly0nJCyVtwXQRItOgiMdDt+l4CMYIggjveD+1FmSxk4fqbhW34/69fF8+ZxlBF705veJO1JgT7ZLV4P7/8HP/hBsRP5zGc+I+fN/RnLjxAIm0B/Ed/4wnXIJ3OouXUknVkUrAhOn5NDXvRcy0FXJOFFmYxiEzIZ1C5Lw0ny8LAgbr6E+dk5LM4viHieYnq/10SxwAyhjmilTO2uQzFdtvi+vOCyy3Bwbk4eYMN2dVJtHNkCZdae7XBhYlTDeH2WrdGVEEl2OkuzVhtr9CW4/747Ua3kRXjbZzKCVq9LQZeZ7tKHFC6cXBFbt56P+cUl0ZOUqyW02nyYTZ06E84/DuC4issefmVlGZDseWTA1yC5YAimzT7SWoKZa8+ejiFEljNgy083BXDp/gdwLsteDla5yq2ocQe7jSlxI15tbHfR65jQioh7o1CeN/5O1osTEJ+nfCEv2aacgAi0mG369N49wrzSg2hh7iBGalUJN3ZazVSHkh4/ZXnYt3mfGx0fazecIKBr46YzEeYqQGUtnpwP8MY/+p9InBpC8ezi80amizpJFgc3CUGhbaPVmMdIro+4eQBuIcR//J8PYMOavFi6uE6IVnNRxN05TjZ+hKmxCdxzxw4BXaC7tng4rQTFyhVknw9lYFJ9E3Jo+jGed9mLMDc7K/YEuYKLdofhSNrEmIlwCDQNyze8A0ba/dxlugxQosD90Z0PwI4D5CzW7jPJYpQ5MNRXqo5i48mnGdNSjnliH8PSQm1UKgwdCw0jAIEJCnw3hC5reUbIOY4cg2MVWbT77rlb7Bb8bgtOwjGaIUxLDGzJzmw9/0K0exR956XOp0SdqC3lwiIKRdrQrC+h1W4Zk1YWF5cFhinfRlDFvk1LDBqZ8v4ZuTqfD+4nDe3RZ+wotYmPNrwQIPG5YwY7dYMuC8hTG5ZYEqWYXLtuALrMY26iVwwfsiQTF7Rk33RRlJ5lelgmeLBkFY2z+6JdJhhjiSVu7xNQujZ6SR6hvQb1sILX/PafoB0UUBiZAuuqUPYhYAu+2BYNWFrqz4Tp2oOb/uNfhOlaW3EQt2fgRk2MlHLwO21T6mnAdBkDGYugSwacJJGJm2CEE+wf/MEfiFknWSACGTIfCpAUmJAZoVdUNqxoYt6GvuPFcl90pef3xQsmSYTV4WCmGiQCDWWWVG+l3+fnPC5DZpzoeS5khsjG8PsER9yG50k2iyAlW+5Gz43b8u8EPAwjvvKVr5Rz4N8J6vgi+NAi27xGAhL1Eztc51HmTkOL1InxhhIk8TiarahZm/w7z4FASh3lef4EXNyH6rB4DTw/Zcr4d740U5TsGT2+GC7UUC2vJavrIhhjuxCI8Xp4HD6ADB8rO6ihVrbnH/3RH4lujLo2giv2B36XbCUzO9/ylrdIu/G7EoKJmL1IitnH4lP34K6ffB2ufwBev45KLjG13+hsqT5dwi5Qo0MdA+lagq4UNKQsl1n1mclZQJdXknIRTz7+OBxmHyJCGHTEF4feL4aJVPH6EHiZrBY6aVs4d9s2NJotKb9RrVXRaDUHDOtykePRhogVfxfQZWDSMPylwILXzSnSRRQYI9iRagn33H0H8p6FXC6R0h6uTUNB41+mg6+BcnxYXbS7IS655AWoN1oi6CToarSW4Ho2fL8rfma/ONCVEQIta5oVIPCQLJgBXcOw8mGfsCNEgIfgdgDnVoSLVaYjK2qDrAYH4sBu2VwQcOA3k5Jux7Ai+1aTomcvJ4Jy/pAZpdZx376nMTs7g7znoMyQd6eNifExmQyXlubl3gS+j1q1mmG4tGLRMLxYKtew2GjDq9Sw9oTTkBtZi+lmH113FFf85tuB/BpEdgV9y4AuQi4Dukx/WWg2MVIrIW7PI2nPIh8t4qavfw7lXA9JuIR8ro+w15TyPwXHRbfRxPo1U3j4/ofQjxgZ6JrEFnmGtBW1iTLisWVZueZ561sugsTD1m0XotFqwA96qNYqaLTqKJQKaWkfbXcFnf93gS5q8tZPTeHun90GK6IRrSMAt93uiO+UH9HQN4fKyDjWbThBxm8zRpN5oo6QGieT2Sy6I7Ix4nhvMkhZmYPm1QQ/XHQyMePR3bSogGQF2uDcSPmGKdnEsmtnbT0X9VYHOa+IBx98SG4mM8GLhbwY9vIZYJSA9ytfKqY6tXQBquHgdFRhv2afZnhaGTIhWdKQHnVPqx9/CECNkwD1uAzHOo5nvBVZHi5fxOYtZwjoYga6gPOUsZbezwGR4UmWUpK5JTGltlJvQ5MAYMKKnH9FD81EJtp1kOVjchivw6tioePBGzkVl7/6LUB5CvVGJGFak3zFH1qCDGsKG2a4BwTTaO7fhVtv/gYKSQs1t4ewcRCjZYIumrtyfFamKwVdFNJzctZ0dTIonGR/8zd/U5gUggaidoImAiKCELIh1ERRp0RgQKCg2XjK3Kgui4CAoIZhO+6DF8/9KKvF7/L43J8K0PmZyeLqim5MxfQcEHk+BE8EE1qMW1kkLS+kCQAKeJR5Y4iPzBw1SwQrDz74oIjRVffFdzUulbT1tKTRkaZiBZEEQQrSCKZ4jjQ7pdGpMkMEW2wvtgf3rcXD1S6Cn/GaCHSU5eN5yKoplxOtGNuEnYfg6cc//rGEF2mJwfbTUKcyl9w/7xc/53e01iVBF188hoY6aVPA7Mjf+Z3fAes0atsS9N1777143/veJ6CMLJjq9ZgGXPS42ukAVh3f/ZePwO3tR9VlLb0IfquJHFPeEwMgDJjgQE7tDDsxQVcazhhk8GQ1XQzfAJUSV3f3CKuQcPBJKFp2BXRp4oaGR8wx0sKmIsqOMTI+gbVTU1K4lMkDAkKFnmaGkVl1ruo1mJM0RKAzvjICtmQfcZ6nLqNaLmHf3sfRbC6gXDbhAv7dYEwFXZrYbdrMdgrYvOUsWSUzGYClPajrYuqyiklXP+it6qqHX1qVHm7Y2gKwGVY+LKzSkGHmDi07pgG2w5DYipYYgGLz+UBflP4uFeIIuijgTbVcBnnQpZ2hmJwY9M7NHsT+/fvE6JGgi4kmhnXnIN+Vcj9P73salUpZgBsBG8PAEiWg5GEYIR0wGGmwUVbB07MLGFu7HqHl4dSzzsd0M0JCLZc3jl/5rXcgdgi6SgDyIt5mqMgyjsJYbDVRKrgoeAnQY3WKFn7yr9ej351Bvzcvuq6804fVD1Akq9ELUM4X0W12MTu9D/2IQmxqv7SNs314AGVTUJYNHTNy7qLXd1Ebn8TaqbXo9rqo1MoSNiPDJRIECYebsKoupIZ30yx5nqtMF1mubjfExvUbcOdPfwLPjuFaDHmZEBhDe7ZbkEy8XhRLhQyOnewTBEBkQqnHEoNUm5mRZFhTp3rbMsCLYCLpY/++vcJQUY/Fd2q6WIKHCUY8luvl4QeRWCyMTUyi0e5IaIv1bwncGDakNssACIIVZqfGaPtdObYwWzShFl3XUIvHcKR0WmW3JLGAQIfn7CAgqjxUMsSxDC2pZlBAErVZUhmB0gqt1Wtjy+lnibk1GUCJ6qc6bRHKx0at5oiu15RPU89R6l1pME2Ga2ZmWhiu9evXyfz55BNPCMg9+ZRT0bcdLHX6cMrrMV238Ku/exU6YUHqoXrlkTSznsehSk4jI6pL9QF/BvB8fPOT/yjh/XU1G359GqMl1m40jvpmPmIpPAOqhenixMuw4uOPPy7v9NbatGmT6JxUmE7Wg5M/GRpOWpzA+X7HHXcIK0JwoJqibJiRkz2d1TmR83MNmykQ4cTP0CD1Sdy/ao9U4E2NEwc4/pvAgudDIKEaLzVYzQrw2SmM+NX8EGwxxMgG5/H5bwrWNaymYISdnKCI58Ft+bmGVQ/Xh3guXLlwe9GDeAw3NAUIkQlktqSGHQmC+HcFRRyUVUvH8yM7xn0o46Ygl0BQSwiR8dI2IgjjvWJygIZq9T5kMzm5PQEvARTPi8yj1r1UQM1z+t3f/V3ZN4EiazWqpxfDw/z7P/zDPwzCybKKSEjdsuRPHf3W07jl219E3NiDstXGaBFozs9KCRJOjMPq7gq6qCNh+HE56BoyXcYckOnSayfW4qe33YpapSRO37bN8KaLrmQxapmcoVXDINRIgaiTw8JSHc+/7IVYajZhOa4MMqKPogYxU6LhWMaJZdsMmIH0miRVOZ2oUo2MlTjwXGaFGv8emuY9unsnyhUPATUdg+sfehkp00Wwmi9UUK6MYnLdBrQ6HfSCLkqVIoKIQl1JBzqOleazvuLlX5Drz2qAjrg8ecYfBz5jaXjlmeDXsC8ajhqotgbAi8c2RXaXFb3OguGU2dLJRPqtLH4NMI4iE3qh4JYTIRmvxcUFLMzNotNqGSAlBX2NuzpX+6JHFd1LKDUMxydGMTM9LdpNMgMsesxnXhzHxTwyBRyDFjCDtrnPDorlGvqWg4OLTVzwvMuxQAK5uAZ75n284Z1/BjhVA7oki9GE48l0iUDYsXBwZj8ma0V0FvejVrbwk299GXH3IOxoCQiXUCs56DTmUcrlUHA98eNbv3YD7r3rZ3DQEWNPBZvDzJLhwmG5F5bAV/lhPYjELWN+qYXnv5BsbF0y8tgvGcph6Eq3HcBnCS8OciSMJvl4dJXH2YWP5+ssokxfQHob7rj9VlSLeYS9ljyTHG9b7R5sjn+Oh3qzgwsuvMhIb+K+Yap6ZOzpw2a0UwStdPjvcgHNeoaW0Z5Wq5x7l0SPRWBEhpzAnttwfuW8WBsdFQG6y7mSzBBr2qZRH12c8ZhM7uCYaUptykrDtH9aKzOhFxttEqQ4e18qLYjzgJQtMgzXIHuX8J+l3la7bE0XXTyeqYHLhD4yXp6U12JG49lnbxUWjADWgK60dmkaUYso6cnlBGBJMkwYphE1ai0t8Zh7eu/edJ51BYCyvSYmxnHKaZvR7QO9xMP4xjPw0JMLuPL1/w0oTcGtTaHT7aNYqqZP79DVX59nJD7izgysYAE3/ttnYPvzGPN8uFEDRZuVW6gDM3IRQzqkoOvqq69OtEwPhd8qhOdkzjqAqgnS8BgZJmVVCEgoGCdQ0+LMnMw1u41AiezN7bffLmEritbJoqlQXo/FDqr1GhW4EXxofUD+zoFOgYQCQQV3grwdY2nAY2oRaGXPCG4IENUGg9dCmwZm/vF3njP3QZDD6yM4UqDCz7JieXZy3Z7XwQ7J8+B3yG7xewRd/BuPwf3yuAoEdcBXry79rjKIyhjyGpTV0jAq98vjs93JQnKfBMosVK4Mou5H6NY0zKsJCwRvBHdnnHGGgDiNgxOMkekkq8ji4LxHtJbgD1/vf//7ReNFXzYtxG00emSqKYAM0Zl9FE8/cgcev++HKMRLYpDqsTYc2zb1lF++mjYFq00mV+qrImyPMl3cubFcGB8Zx+5HjG0ExfQcywm8wqBrMhD1lSmgq8CrXKliz96n8fIrXokDB2dFx5MrFNAQv7mq0OzHw3SlHEpaA9Ccu8EEBjRSeuPlCgh7voQGmH15z90/Q7XCLExWoTfAz9RHS8XLaZYYsxcli9HKifN3q9MWg9pytYyWVBJgEfDD12Y8ngnlmL47AF06EWe/ZVrBqFXM/wZbSXZRGkyVtHnjZG2SGozIV0SvDBGrJivd2aCUUpqQRM2EyYTXUGeKyDTDMGUKuDLnOCD6kXScMEkkoYT5G426nK0KjQXOUYgr3nTG280wBMYAVEJANnU5TYyM1LAwPy9lc6T8S54TH1PVTYFk7fdDkk57HEFfgnyxbDzm4OL87Zdh156DsKpTYh3xkt94K+DWkDhVBH0HjltMXb85IfcRJZGwH4WcccpGZx6duT14cMf30Vnci1zSwGjJRmtxBp4NVIsV1Bca2LBuI+762e3I2Qxx066TKfasXaqsIFuabesillIA5n6Ym2nq+THhwyuN4cmnD4jsYP/MtEzUhWJR+irbgxYtyt2aYsspAE07RloB7Ji623+2jQi64oRgvYgD1PT12uj7XbEYoC+a3NM+UB0dRxDGOPOss2ReoPCeiRa0kCFbLwxT6vcmGmJafDhG+N6h7ouFxdstCXOzTxo2x3ijsQ8zlDk6Oibi/SL92Bi+dFhiikyaL9/h9nIIVhVhjc0wNNoxueGGaZOFia1ZjMZfzkSJ0iJUKftmWGPDLJGFOkRi8DHeKsqQCKbY73ISUgzYYBYXxp602WmbtqBSHUG7S4scV45nQomGK07o5ZdqtwW4djvotDvyPJsSasY6arA4T59f04sdnHL62Ui8ESz0bMz3XJTXbsbLfvV3ELtVWLkKLDufXv3QeHU437Bvt9A4sBs7fvwdhI19yAXzqLoBPIYeo14akjXhxdRlDNb555+f0PmaEzz9tDgBk+2hXogmqZoJp8BDheM6oVN0f9ppp8nN0VCYFtAmmFJgwEmdDJO6bBOMEUQoQGPDqH5LARaPye+reavqkPg5B07un9uSqeM583MNqfFzZcEUrGkmJgHiD37wA/ze7/2eWZFKYVYDUtQHi4OnlirifjXEyfOm/on74nVr/PhwvYzZgMyYJKOkZZK4D754/ZocoEkGqonT/fF7mryg4FJDj6pX43mwfVUPp/tnW2hIktsS2GpSAkGwCuX5PbYRz4XO/Ay/MtOSFhc8JsEr25qsnNphyGqfq3+KZy0i/gOw/YP43lc+gbG8j8bME1g/UUn9tUzIL7tiNhOYxl3Up0aF2Qa0iIcXmDId4IT1G/CTH/9IQjkELo36nGSGSfxRw1MDke5QWM8UbTJcF2+/BAfnF1Cqjkgh3/3TM7LaYf254wZdA5+d5aCRLBeF9AZ80QctJ8aJu3Y+gHI5jyZXrwK6SPnzOtQgkZdkMhgJulhSctuFF2OWEzvDN0FqLEtH/iMUxD7GkW/1my0DXSt3Y0DQAHSlk+2A5mD/IbBhMV+6R/JqKWq3IBMCp2fNIjQCd8N4abapPidpktdABq59YQBrxISxJX1V9JK9noxDzNaiVYR5mXNNg10DM1PjJG/CMSbzcLid2f8KoKfXuMwOMVUNDrzGhkdkHw9DgjMX1ZFRzC42ccrpWyWbyq5OYa7r4FW//U6guEaAV6MdolwZg+/TC8kxOs08tTY0je0j7jJS4APtWXzna59FIWnC6s2ikgvhJj3Efgee44mDeK8Tor4wh6X5fSh49KYN5Mejd5eUqyLozMO2uMjks26ZIvQ0/kxY5DiQCTu2aJLq4wWXvQAHZmZgu66ArgXqgKsVAWHDSWrIWupnGUy6+n74C/omQRdrvTbqDZyx+TT84KbvYHy0itBncoKF0bEJMf2kbQP1VdVaDeVSAbf/9DZUinnjFai1BLUPSoNwPjILMO2TQ1f/tP+kMeuh/YgBs8OftH+mtKLpu8O+bPai2tHsCGjG5Kxl2fC5WN7QpuC82rus5ibwWLTOMKwqdWmsbkBDWamfa7vodgP80iWXSoF1Vh2hLpfzFEdaj6xfp4mnHn9M5m2yWHwmiSlYZaFUNH6Mpr6l0Y4Z3zWCS0u0dpvOOh+zrQh2eQ0a/QLaqOBX3vh2oDSJxCrCcgqIZfFv2HFdFxqPSVP3tNuYxuzeXbj3tu+gjIZou9aN5jE387TYAkk7JwZ0yRPw5je/OSHzQWqcIEVDbQz3MWzFl4IWBTFaRoZA6ytf+QouvfRSqdVl6HUaORYFCJFNUYNQ1YZx4NPJWzVFBDeqjeKFKRDRMJyWC1JbBu5b2SytJaiCcQVWPFctW6QCfhWSE+DRE+vNb36z3Ah+hwBFDUv5b4I47pvnwmQA1V/xXHh9NFt961vfKmDqSC8WsyYTyP0pQ6iaLD0Or4dtQhCkIFNBmIrreQ8IBM1K2mRkKtBSuldDsmw3BbGa8q7vPAe2C+tM6oqf+9ZYOL/Lz9m+CkT5b7adeq0p00f7BZrv2UlPVtRo7sUPvv4Z5II5xJ2DqOYZPjTaLQVRQ11HOm0t03Jx9axMBR8Uk/1H0LVmYgI7fnaHZJCQJeq2WULKlXTpgRg+s5I2AwoHvILU8Np44skoVRnGYW3GPNoy6XqmnNBqxot0TDMu+2ZAW255YfRGArxYwiWKpQAsQdf8/EGxj2BiAEFjFnRZZLykCUxI1vMqMqmdc975UvduZGwUC41F8URSQLPq81/tdS+bMVeaW+rZmPuoPnzDjGayNSYDyaTIG9d+XoyE4qjfEO8pgjCjtzNGnRz4DNAfhDjEt0fLkiQy6DJEQ/bSLAoNt0aWwNjJkERIC427OSlR0qUmZqApS8HVYAJc8W8NpGTExsub0Ex6w3DLoGcaAi+DPgzBSxBpBuMoTtALE9j5KjadcyHmuzaS4iTWbtqG0y98IVAYR2KXYNlFtLvMkiRYB3IefZN8Yei6jUUUqzkkSwfw+U9cixPXeEja+1F2evASs/JmOJuGmxa1hv0+9jy2E67DBCdaPZDx7xsvoz51OwX0Ix4nZ85TIjumjFeCwER17aIwEhtPOAFegeFPS97bvZ48Xysreqzsq89p0MXxyS2gvlTHyRvX447bfoKpNeOiw6Jj/9j4BNx8Cd1eJNIAgtZqpYSdDz4gCh/KC4ymNDXlVWCfst7Dz3X5YvxOdDlj7De0RbWvrQRQmWQfXTwMeiKZ5KwmcthDs/16uMBYOWCYCMWR8ouPOMTQL0wea2qx6KHFDkVtFwFXTtivdsfHedvOR73ZQk50a6FZLNF/M+egW1/A3iceFxbQSF5MEXGyXWWa9NIgNl3ym0xLk+jH99jK4eQt56LdzyH0KpjrAs7oRrz0dW8BvFFZ6EhInxGH2IxBAoalQThmhfB7deQdHwgX8fXP/RNqTgv91jTW1mgfYhbV5uHXdrZgvexlL0s42HESVp0UJ3qCAP6Q7dC6ilkrCA0R0sCTGYwEV3wRaHFin52bxeSaSXnoCGZUi8QJX5kVBVpa65GTO3/n8bgNv6teUwQBHDg1nMdzJBDSsB0ZHBWbqw+YZt9ptqUK9PkdZha+9KUvFQCjNg4MD/LceWxex44dOwYle7gPXgd1VwzDkiljsoGCo8N1Lm5PE1NquwjQVC/GY2pokYCMLJTqx/R8uU+CK9WhqEZtIB5PJzWes9pocFt1/dc2y4ZlCex4PK2xyWvVGpsK1rgvNcaVVUXqTqxM26CMkZQJYjX5vviTlKwGvv65f0TVbsEO5lD1mO3BgX4YMiQIkUKuskrkvJOyQ1IIWx9iXjnDcw5cgi4/RK1aw6OP7BI3+nKReqi2eKgMQYuZO820N5z8qOEizU8fm7PP24aFhtF1EYyxrAk1DscDWkwYky8NuaTXKlotZprl4Fgu4iiRwZgGmjnHwt13/QxjEt7smqyYlOkyv6egiw+q5aHTi7DhxFNQrFTg0H7E74iWh2n5TCk/nvM/Ltz1jBlTV9rDvYqX1SD0NwRIEproJ/C8oimzkYIr+TzVvUg0hOWeXJNJyPFOjBrJirGskufiiSefNL5BYm4aiYhbwi7CnBlvPw2ZcDvpY5KpaBIXDFOWru4z78rEDpkGA6eEBZD/KyOg/8qyDNr/TDtkwy8mkSRlyBR0yQqf3cXDUtvH83/5lXhsf13Ci/vrffz6718lk0AEliJxJcTo0AW+05KiwT2W6coX0GLB3Uoe/cYM/uNLH0fVbaMYLyAfN+DFHThxiFiKEtvIeWUUCwXseoCeYl1YDmUSDPWEpi6txVAWJy0+32XDOIc++jHDPDFyHovVs+iyYSsJGs8480zQF48NbrzPnhl6GvZV037PddDlh4aZPeXEDdjz+KOYmlwjvlq0QOAYE4bGmoRCcCNUB55+8gnEoRl7GFpTFmvIeikI03Ez7aGpt9wQGml1gpWtujKgnf1GFlhlS5atbiQwC81Dg7Wj71GfBTPem6LuNDM1i5B+3xKG8LTNm00OIQkB0bqZJ5F1TQt2gicf3Q1fNLpOmtHIRUOEUrEgz6xYvch4wCxHVjAxMqTE8lCorcXak7aglThYDGyU1p+G8y59GYqTz6ieLwAAIABJREFUpxjQZTM5hjpsQwIYW0hxehRNM5O6aJsUtQ7g5m98HuVkEV60iKDJDEYu6jkWrQBd7373uxP6L1FgzYw+1QSpZQJF1xy4eKEEKJz41TqCEzOpemYxUvBO4KUidwVabE4CKRWR8/tZqwjuSyd4BQ78TI1NeWwNK/IcycApSOPnBFv0w6K2iSCDbBs1GlpmiMfPZu7xuggkqFsi0CEYImPE7+h5qhbty1/+sgAs7kv1Z/wbWTUmBzDTj9870osTAUOwPDc1JyVoIlDSBAG2FX/4yoJNtqVqztgOylYpA6VhUQWeyniZCc1kp+j3FbAJi2BZ0mbnnHOOHJN/U38vDfGqnk41clnWSxlIxhq6UYxizkJ7/kmMlPv4/pf/DywWvu4vouT6sOJO6uRrxMNWwgLYqas1H1c7LUPyDNBlwBm3J2App2V05mb2S90xBSu2rSm9w/Iww1mOVgw0oPTQ6vjY/vwXYHaxjh5NImsj0id/bqBLsvDIQS8HXbSM4PUmkRZsjTE6UsFPb/uJMHbUWJjMGAO8BhXpU9DW7bFMBsW4eZx7wYVSBJpp3g1OuNVyupI7+vD2/8kWzxhrs6DLTAT0FmPmEMNhAjXYNzPif6Z4SxIM0+bTzCm+S1UkCQkyxGVq2XXbLckgbLdbIn6nDsVP9ZjaP0U0rKHCVIclYEueCSMYVy2jyZpKxWaDBtJMuwywyoCsYTsa4DSc7tJrH7i6Z6CZ1vrMAq6Up2QfD4M+ygydhH34fRtnbtuO+TbguyNoo4or3vKH6IcerMIYgiSHsM9oQFFYO9fhpEIPwwKioCfFeK2kiwMP34mdO25GxVqE48/Bi9vI2yZpIAgImIqiRdr7xGNoNuZgOxEKJQqZudjtI+ey3FcRVlJCPyKbZkqq0OrEyfURxW2pEOE6BZRKFTQaTWy/5FI0u110e4EADj+MxG08+xq2yv8NoMtC38rJpD5SZt29GYyP1kRjxPqUbi6PTo/MTEGE3mRa6N20NHdQQru0Gxmy4xrCzoYAU3CucF/8qTRcbahTcfg/5MOtD2fazulGmkWquSfy8bFgpkMcJHMHVz28MFtTHPEdMlvsK6aiCMXz/QQSSl87tQ6j4+NibG2sNUwbiEN+3Me+p/YImUFmS202uAWBFyUdZHT5mDMjWZIT+NzLgiCHxUaAS1/8cuyvt9CxC3BGN8AbPwEXX34lYpRhFyakdnBCayNhukwB2ETKlpM19xEHDeTtDr708Q/hBFbu6i/C9pcQdesokIGT25hhuv7+7/8++cQnPiGAg47jBBGqa6K2hxltBAgKjlTEzoGLYITv1113ndRrJADSMBjvAotnE0wQMBDccFtJmfVZdw8CXrRWoTIq3AePwfNRVozWCAwH8lwICtjALGDNgfakk04SEScHbsmySNNGyVrRBoHba6hQt9FMTPqQMUuPoEvDhFmQQRaPWZxsD4JLnpNaWXA7Ajce+0gvMlVMSiAzp0BI9VNaVNzEmg3tqVYbym5p2R+15TBaKjOxZ8ES/8125d/ZlnxpmJDggu2g4VUNE/OeKVDj9jw2QR9fbHs9P7YNz4N9g0CQ4Wi2Q9CPWf4TOTdBCR1Y8SIWH7kDd/7wqxgvhuj3ZpF36MfFyU4QVgZ0mcE4YcFmYYm48hgS56rnMgDNAp3pyZg98dgjINBK+jSr5OpGAzqp23fWWoiuXnGCUqWGZruLLWdvlSyxRqeLQqlsMjhlYl7lSzPQBE+qJisLumy4FrUbMayY6yRBIaiUi3jiid3otBoQplzAViS6HDOsmrbiAETioFgawUKjjRdc/svYs28vqmOjWEodwGVAWeXpH//XVozWK72c0piabEUHdg50BD02k2TI9DpiPCqaizRTSzKsOJhygumHePSRhyU1XlLnYwqAAwFgDB06DjOcTPkkmYD42aCOpYrezWTGAZjH4oamHipX1NR5CN+1iqZQ0KVtoKBLRuUhHzYoZ8TtFJTrdy3xaWu3e8ZCpuPDyVdQHJ3CmhNOx0LPQSOp4IrXvQVWeRJWcUKKY/fE4cERfRorNAj4ovN13IffofyBhn6LuPH6azHi1OH6s8jHLZRyRgxv6pLmJMwYdFrYt+9JxEkX5UoOPb8l7ZTLlYA4jyjwYIOWQFw0cmKMEPZbCCIKlWkGmkPeK4rWhpYILKu01GihVKmKhQHrni4HXQoknvugS55Uh5GABIgCMSutFAtppqsjYIsMO9k/ggv6XdksXWMDTzz6iDAlMoFbNJDVUHYKugbsMFvPGMgOgt3p79LT2KWe0XtXAC6zi7SfD2GvwQ8DGHfEZ+DQuGw1z83y3sA+SJkB/RQpMxDGNzUtFuF8zBC6h40nnoh2tyN6QVMo3IyT1XIF0wf24+m9T0lSkjHbZ9m1msgMmIEs7S4LPgO+qBXltgRCjVaA513+MjwxO4+eW0TLLmMpzOH1/+1qwKoCzpipHczKIVL43DS6AV2myHsctpCLG/jWv34cvbndKCR1TFZsFN0EES05VoKuv/qrv0o+8pGPiF8VNUqciDS8RysHOrYTtBB4qFBbgYEyU9/61rckDEZgwjAiJ3uyUi95yUsEiN18883Yvn27/K7mpRoOVBBBAEbwwcmdbBWBA+sW/uhHP5KQHo/153/+53IODO1RU/W2t70N1157rQAn2hxwXwQI3BevgYCO31MAoeFGZX1osspkAWV3lAVTlofXwuMzFMd20XMjgKKGjT+qeztcj2ViAoGhOuWrFo37UwaOAIbHVjCmbvLcRnVmqtfSUJ88R6k1Bn9XQKd2EprxqfvWY/Fzrc1IE1S+1LaC7cTfea68VtqBMKGC4FWzOGm1wfsgx2TdqoChiBi1XAD0ZoH+PG782D9g3QgEdOWkxuJQ12XRgZ6iQhEWpqBLWCICr2eCLsMUUYhuwMrOB++T49msGxd2kXO50osHZVZkaElF12Kl2k9QKLNqfYh8qYITT9uEersDmqcKOE3LW6xi1h064QvokqISQ6YrpZQ9twi/GyJnu8ZPhoA5Ztjcwc6H7k9BF9muLOjiNZg0Y8AT3Qidy884+xz0uIpGjDxLrpBqXyVkWNX1HmVwT+PFGTGvCfv1CYzobuC4qYWCqXPIyZ2VBZg1R2E7xa/dTtvorsJABMm1akmy80SXkb4PyCnWMovJoNnCoIkpcmSc5I3RaR8lllwhiEt/JDTA/UtqPDOhTCF2fT0jEyuttHvoSUetQjSGaICXCSfohLQiM3WZXofhZho2Juh1fXiFEvpw0QosbLv0lzHd6MMdOwnbX/xqWOtOQ2vRF4uGXKEKzytJKJU1HulsXiya2pxceZfcCEl7Gl/73HUYcxso9hdAiXDeMb5GccxsKvqM5VDIuXh41wPwwwaqtTx6vqn+kfcq6Ec5FL0JdDvU3NjI5wm6QvhhHXHSQSHvwIkt+L1AJsOJybUoVUZkgUMmmaBLpsYMnaJhW0UKw0LPP58e+f/nXnhtfmrNEAc9FL2chLzoyUfLBiYauB51g+yTkcmMTfpYMzaKh+67RxZbURwa0JXqubKJG8NEI6NKkq3E9Nk89WxWR7yqVr6GoEv+muoJzZbmh1twj6wnyILous3yPemejwCultXrfLatT5aX7Gle6i5S00VwyjGbRq9kv7ZsOR1LjQY2nngCpg/OSDUIMq4s0cUxhWWDup2uOCPIM25BfPROPeUkWaBRmsCfXreD6QMHJHNU4ScTeCqlUWw8ZRPaXMTkSpTBo5kU8F/f+ieAM0LLdCAhkObqWJkuA7pi9KUqiGeHsKNFoDuNH3ztU7C6dKVvYKycQ9jrpPPRsLapZC8SFFC7xQmbgIXvnGinpqYkbLdt2zYBZQxBkU3RDDYtIUOrAU7kBD4cZPm7Fn4mM8LwJYGLskXZuobcXjMOCda4fwI2NiK/xzAYGSWCBjJd3Obzn/+87Ovd7343rrnmGgFN/Bu34b60VI6ySzwGQQPDiWRveAwCMGYhPv/5zzfhDXqXpD5bPAYBG32qmH1I4ENAxPOiUSiPwb+xPagLO9KLDxsBKY/Fd/U4ywrXVTPHiSAbutV2Ut2Yhg15PLNaZ8YhtR1tobi5IuBqnx2XWUNGw2LsNLiyX1hYFHqWoHZxYQGvee1rZJtutycpzotLdXzsYx/H9276XgpEA1kR9HpdnHraqeIfc9FFF+Oqq642IWeHjtRkJhL4jYOoeT6s/gK+ev21GC8GqLg9JMEi3ERLKPDpTylkeecgwmHXmGSqcNS0pzE4tS2Wv7DQ6/YwNlLDA/feA8emKJ2TJ4tHcy/ZlaIZcEyZFQqtXdFBcXBstHv4pec9H412F0HE1Ha63VNTtcpXKgQ3MX4FXNmyKbYwGZ12D56bh0vzP1YN6PWw8YT1+OmtP0beFWgo4UWCSQ6AZmLiOZGNcRESp8GV1PO1GzZgdmERG08+EY1mI9W0rfb8D/W9dMDO+FlJ2Y8UTohAPXWGJngZNh6/Z1pStA/p4C5u+5LmTbNRrTwRYmGezOm86JFcFkaOCaJD6b/UGnlkougN1DcAKpYw7FAULGFKDs4WnwPDmvElLLBl9Fz0MpLU+Ijp8WaVaxhl4+FDpoy6kSOCrmUKrkNMbgNNSxZoZV3Xs8zOEIDpPbYsF4V8ETMzszjp5FOlaPFC08fFl70U+xcDHGjGOPGMi3DRC18pGVZ2aVxW57ZXRMErwEEfS4tLqI2OyxhXKRXEKbv+9E7ce9s3ES89IVpLZlR5CEVvZETxnrxzrL7v3h3oR03UqjRQbstk5uVrCEIPB2Y6eOCBWTSawEgNOOPMSZx04gSspA3EXRRyDpZo+jw6Jmn+G044Ge1uIKCLITam+A80bNkFQtpdjg90ZaDwMpZ1AKHTX/Qe6OcrnvhVDgDpUkAWb61mQ9zeybSIeJuWIi5DwYmUt8l7nrC1TbZVpSTjGM2eY5B91ZCiGct04TiI+w1YrhRwqWWChBcPAbrS6xEtZbotr9z4oQ2fIv5GEMhjHo7JMnrMNIQp++X/TDax/M4kIVmYmG2Eyx4MIQbcmc9Tza0kvqhFBjWBfdRqoxgbH0epTLcDep8x6mFqJHq5PGZmD2Ld+vXYf2A/SuWSeHWZ5xgC7EdGRk39YGYn0zOz0xama35uVoAui4XTHHZ2ZlrmvVKBOu6cHJsC+cTNY80JJyMu1tBzK+gXx3H5q38TiTMCq7AWSVJEX0CXub9k5RV09Tku9bvwnB6aT+/EnT/6GqzeQawbcTG773HUiiZCMyx/ZcG65pprDt3eaf8kWKCuS0NrapGgFgoaBjvcsK/hOrJhBFB8yJVNIwAhIFAWhv9WfRPrKNK+gGwZ2Sw25nvf+16xtLj11lvF1oD+VGS9CMBo3MlwJkGjghItIq3hNFMyxpTS0SxJ1obkfjR7UbMhNUxHMT1ZOX6H4npaXjB0yesiq6b2DKuc9o7zayalfaAjSh8d8zyY28pMD54nr7dSqSKg2LjXEwB4+hmnY2S0KuJDajOYsfTtb92E2279qfidnHH66dhx188wPb0Pn//c54RNqNZGxEbJuDEzTMewBr1gIjhWFwgWcMOnP4LxQgC0Z1C1u/CSLnLMYhS9DddXjrhZy2QnAkU+mMYtWVx/dRjiqs5iWDQvmhGyFvMzBxD1OmguzmN8rIYwZDh0aCwq+0p7tAFdDnp+ICwC9RXPe8GLsHfftKTosxyQR9uJVQ66y1TAgyye4QAvFgeS2k/XfhdhSA0Ai1/X5JyefPxR2HEPVsz6ahTYsy1iY7xJkMC1MBd9XkEyxJh+zpIriw1TTFeaLw6X53c/mx6liQdpKjTDJKK3kqw0YyzMyYKWC65Dps6AXw5urD1Yry/JylO91cQdWszbCH5MAWkpU5QkaLeashAj4ORnjoS5KMpOgcgzRqHsZHKoIUqH88PdvMMNa8t1WClEfzattmLblcc51vMx58FJhf2j3mhiZHQCvTCG37fEOqLvVtFFCYFbw4tf92YkSQlWeQ3gVRGCYS0Leds1WZ3sLTLxUa/SlWwqRAv49uevQyFpwAkWsX68jPnp/Rit1OD3QtiWg3K1irvuvB1rx4rotZfE0JE1+2KrBD8u4/7dB7Hr0QW86tWvwhe/cCPKeeCNr7sUVrQkZYYsi9IF3ksgih2ct+1iLNXZPwsyOfZVKK4Mn07WKbt4fKCL4FnRW8okpNoZ0ycJ9ochXaP3M1mzg4d+kI327LuAfDXdl17HgGNKuwGff5G9RH2UC0X0mRnOjPhdD8PLWYijjox9z3xl+9XyPjXss2YBIRmQEn43jLK422sWcFqr0OCi9LpTvzVZHFFzKepwsyCRSIqwyub5D7gQypiND7TNYs7LiFtegLUUmGZiRUoc5FxPjEl5HtT1cY7h32jYOjo6glKJtYLpk+enQM3Ia0SCkEpteC0ijh8M0Id6pjMZwjLvpdeYbspak+USTbVZkquMe+7aIWwYrRxIwORpbt5PcOKm09FnsfnARuSN4qLLr0Rt3WZYlSmEKCMCxzmWbDPFw+mZTwgc0mbFZsJYB3F9P750/UewYcyFrTpK+HCTMJWOpAD2aKCLpXK0EDLDTmoeqhlxRwNdGt777Gc/KyFGtWjg9zVLT4WtZkVsmBkVxhKQffSjHxUz0He84x0D8HfLLbdIB6Eui6CKoUYCMzVv1VWvhg75b65INHSnx2L4jCawZO20aLTq1ngO6ig97Aiacvr/lnetP3LV5/k5c86Zy5nZ3dnZXa+x19jGjo1j4jhpApZDA6iAW4kGmkpEgipN1U+Rqn7lD4iqKh/4klapUD9QKBVqVWEitaUiLS1NFNJi1zjgC45tHN/tvc7tzJx79bzv+e0tGO96baGKkSzPzuyec+bM7/K8z/u8z6uD9GbVi6ufyqv5i1T0TXl8oRNnkVh3PhjhpLFZRcbIQJuMK6vn4tHHfksnKnPW4nZNYaiW8LuujRde+CFeeeUlvPrq32Hz3XdLZNDrsXeYVpRRssFqpjTtI41acK0uDv/0X3H9V7+A5V9Hw41Qyny4KbVdnNCEFQq6OGw5fMn+LBeSy+9Z7J2o2ggyj8zfx4GPqxfOIwtpNqqeQctB18IdtCTa7AcRKtUami0f2z53rzQ5JpVN1i+hruJ2gK4lIulFV0DfqVhBFxd7LiqVCsXJGaYmr6Izex2OpQ7VFI4L0yVeMhrJsecYN0GyfjTz27HrPvgBUxJ5epZ6ucWmOqsZPgK68kRF7lNH6l6Whhx0CYPq0AnblkrJoB/I91UuMiXABZE6DE3XyUdIU6HyW3NNAWuin3AdEbOSMSUs0JQfN6NQKHr9/j6bD26UWuFpCZDmePfDFLXGOMY2bIOflZGWGvjybx6AO36PVFPFhSoSmqTCQUlS1guSfgEZqQ/QjT6ewZv/8NfwrDaSzjXUKwXEfhf1Wg3dFsESW6UUcfXyBcT+DDIGMNRKsnyf/R6dOvxsEHDrOHHqHI4dO4ktGwdw7z3rsXXDEOJgCmE4BbdIIFNEkjnYee8eqRZmKka0N0v85xbaAS2kuRaJMFc9BAgyTHUY1y5dw4SZyVOafF/ajmkZx5LUt+7LHyuKWtGVSCNoMarSbHL+VNfhPKVH8MIAJIsTVEplJEEkoOvkiZNwCgSNtDT4ONC1okuQuS8teVghmctUtD8hmSKtHJ6HKjkgkb1Vso4sbDKs9NLzKcPF9B0tE1R8bqQtZu/kqh2pb4jsBaVyWdZUCdZKZVSrNTmPVB6L23wsIIxCeJUXBFKBbfqhCujKAVeOAuV4q3mY1Kt8OrGCTCTdGPR8DHgejh97HxkdFaqe4IWI4LFg40tf3Y/LUy3YXgNZZQSnLrfwzW9/F5XRLQgtgq6KeCZKYCkjTXcygi4b9MHrIW5dxU/fPChNrwvBJCrooSygi3ufkgpyXTcDXRSB00iTN5KMEtNqZH4MMLrZDTGgi8J3VsvxZ958Y3sg/clyYb0RehtLAoIgnuv5558XAfdzzz0nrA1TngSA9Acjw7V3715JbZqUm/EaM4PDsHPmmo3YntdOUPnMM8/MFwuYnoMcmKZi0GjYlovYTWHAze7BnXufFVxaNTcfYclzXWCYumMkUWbpLKMWmsdl6oPGe0Km6smnviG2BqxOajV9DA+PCvvEajKmZt7+r//A97//53jyG09g65YtsjmwWumhhx6R41HnYTsECARdbbjFEMHUR3j7jb9HJW2hFM6hlPpwOfBkQyeYWgy6KK6/MeiKErJ1GpUM1mrwig6OHj4kLTdC9l50+FmXMl1LQFduGVEbrGNmtoXqQF36eU1Oz0jrjCDs3VHQxWshk0FWgeksgi7aHXDqstrs3OnjKJFsE2+kUDRfbIQrFXtknrhIsYjAKSFOLUxs3pYzX6byjpvKJ5LVNx5+MkwW2nrML3pipaCRLrVWjBQFHBAwlcqSZm41m9q017XR6XZknopHXoEmmuohxc9E3RaBFy+Rz/m6Kwupmhc7RX3+WX1InzsRC7PSjSwTI28LvaSAPV95EDM+kBSHsW7rbnxu/2Mibg8LHlBktTMNVQTZ5ClS1b0J00WNSTKLH738A9SLfbhxS7y6ilmKEptyzzQxWBsSewd+BWdOvCc9GlnMwSbOSaEKlEbQDCpwq2P42X8fweVLV/CVvdswMVZFlRrOeA62zTnIwKuMOLFx9+btcPgZ6CUhm3tueJzrNU313G0DXaIsNSX53NypFzWgiwEBr8OYjRpWjKPQbOaLU+SrG4UrAV1m3mRJKnMnCSMJOgi6VFbAjhi3DrrURJW3WoNq7e5ABsoRDSXnpGnqID5TOUAzaUBWsxIYLpAnS9ODxuPS6Ie5xxKIkQyR9GkKAe4MJJX15rwmU6/sVxAGwnTxuVyfsI+5aJ4NvJlpWDb/DeDTz7W6iHg56GJQSSF90O/JfT9/7iz8TltSjqJd9DxMzTaxZftO2OUhdGIHpcYETl/p4Ft//KcoDNyFkEEOPJF40DmSI4egi5+GQUUS+ShZIZLOdVw5fRQfvvcT2OE0qnaAYtpbBrpwc9BFcMMUGlvAkG0wlY2ruRkEJ/TFImgzmjG+Zkw3DSgiq2TMFHlD+DrBFoEV05tsuMzroUUFj0fNGY/JKjzqrXhNxqOLwIIDZrF7+2IRunmdAI5NozmYhG5kJ3I6PbvcINWvyjByHAQGLBp91WLPrNVN2bX/tnhciVkhIz5jUqceIobxEiaO63KWsxGiNeAk0MX60Ucfg4rVKTaMUa0M4vDhIzj+wTHMzk7j0uULOHLkEBqNuqTGKPjdunUbvve9PxNtGOdEktDUNQLSDuysIwv+6y/9JQYdH7WsewPQpU1NNdf9yaDLYRsdThDXFSfnI//zc9QZqbCFhmSMbwy6OAmZyhsYHEa72xfgsv9rX8e58xdQHx5GEPXvKOjSNDxDLoIYTldtDUOmkJvf8V8cgltQmSw9x9RPRoEoGSRqG1jZQ+DZCxPUR9Zh3V0T6Ph9OGSQsrUxXdwUxHyU3kp5pLk4vShVfnGC69euCwgfHqoj8HuSKiQTyk1N2Ax+pryNiET+uReWVA7lCyfTpkQY8z+zClG0WJ9d0MU9k2kXCoLZn686WEeCImbaPXxp38OYbCfwMw+ojuGxb/0RWCecFgeR2uxqQWF27tOYC6bZVoWWEey5iGQGb732orjSe5aPrDeHWsmFlaSYm5nD8NCwnHusMYTD77yNspOhUrSFqYqyClAcQeSMwI+LyAplvPzSP2HzBuCJA/tQlHlOu5y2mKq6LtvepBgeWY/16zk+fem9eKeZLqugQEpMPuetaHI/NlkXTIHLUqaLQY+yKXcWdHHNFB+5NEPJLQroqnlVfHjipGhS1w66CGD4GTUrI3IGSTOqtEElA8ogidoy10oxmON7zHbo/aMpcTS/55GlonkwZQWmr4TMb2ol2ZmA56L1EdsMUfQu3mwK+ng+s6iKK4GcayEfI6lICeqYeaF7vwKx2/FYDrq4N5AJZJqRWq656WlcvXIJlbydH42yaZjtBwl2fuE30Oxbks5vZx4OfPPbcIY3IbKq0vuUhU0EXVJXLsGq7rlR1EGpQDnNlDS9fvP1V+BZHZThw038RZrmFTJdBB/vvvsunn32WQFJBDIGkKzkJpkcMG8+G0CzZY3x+yLTws2UjJapGOSXb3oqGu0VdVcEfnR2JwtGYMXKQWOGakT+JtVnGC7jY2WAkbGUMODOiPj5Pi0tTF9DgksD+IzuTAZVTrOatKKpEFzJfbgTvyOgy1YndNEwCPDihMvd0SkodtTUUDx2igokmSLiGl1ySzjw6O/AKZSQxqRj+b6Fg6/9CG/8yxtot5tC37NOcc+e+zDSGMH27TswsXETdu3aLXn6SqWMXp9gnHqeEFl/GlbWwlsH/wY2Kda4dRPQpSmuG6UX2Q6CZnnCKrLHlm3h4rmzSOneL6mDfFHN2b2lU1fz/UGYoFIdQMzmpkGC+/ftl7YS0hBWIuFb/Hbm9Smyei8SDC8cTz2oqOvShq1G20U9BUXPZ099IClTOuOT4SqKCzvTtaTzyXLZIvovlqpo+yGcUgW77vsiZptaCSzp1TUwXWq/oH3XdNHUdI80Li4UMHl9Uryd6OrOaJ0bB9mvKAjhVWlsSnZGvx8B4HlfNx6XwFE2HBNqm2ZQlBBIMEBT0M9ualHCBUnLFoQt6IcxSpUBYbqmWz2s37wTg+u2YtqnZ9cgnvzD76phY6mOkD05mXrPmS6m6sVfki7fWQ9W0pT04szZIzh26C3Y4RzC9hRGB2vgNttpd+GVPfTZ7aE+gA8/OIwk6KBaYecJoBe5yIoNHDp2AZPNGPv2P4yXX34D4yPA008+gMFyjM7cRRRLIaKIXTIG0PHJXFSxa/cXMddsolim3mcp6LntTJdotpTpEi8l0XQZsTf9yEzxggam8t4iTZdqwm7tsRKmSx3S6TUYsywIcRAKY09ZS8L75pJBvnXkBoGoAAAHVklEQVSma/G+yXSxCNGFaeIcduXcBEHaC5R+eexrqIEgX2t3qSUcEr2yMNpc7fM0IO+K0UEvv0OGjSLIEe8s/p3owXhergWsKFZzXLVEYqDJwiBqu7TykEsAe0zq2nmri/DSK/s10JUXJhEosbl4HAZiQ1NyqbGN1NKk4KIXpdi99wFcnOqgWN+ArDqOBw/8PjBwFxKCrgLvjaYX+b0r00VX+wxx2EXJCoBgFkhb+OeXfoiGF8MOmyihr6BLChZWqOniwv7OO++IESjBiOZntenmStDpYm3WwYMHRYhuWswo9an9Do3nlHFTV72Q2htQPE/Gy1CcfE7hOx8mBWkAlTEylW0wzw8b0T+/fD437JVJY7LNz+OPPy7nMEybMQs1/QlNKpHXZxgwc5xbm7Jr/6vUSpHaCfi/AC0p/dXGtRJhckBEoYhZCzbZkrwTO6u5eC9gY8PYBL6way8q5UHYBYqeHZw4fhLHjx1DfWgQuz6/E51OCyMjdURhhNHRdVJtRVE4JzRBnd/rwKtwYWmj374CN2ni2KF/x4WT72KcWQqmF1M2DiYDp4XK9MuiZkuZLnlliTmo0XQxrdbrq3VG0ONmQuAFnDl5ApUSF5RP1nTJcRj1kRKzXGnJcc/2HbDdIiIxx7x1TccSIf0NQBe/E96vMGJ1HgMWWgRoNEhPn25zErNT1+B327IQ8B/7QbJyT0C9VRBNmjdA4X8PUWrhq/u+huuT07KprZXpMqDLzOUF0KXR6LmPPpJ0IpdE6rgIwLiiU59SKrvoBW1hu7iQcrEmw0UTQvGFI0ss9g3UqeXrKudkXiSg0fHyNkJrnxf/r44gbENJHMy5+JOJ7eXtgGLbw7bd9+PyXIhCbR0OPP0dBV3lBvyYG1ZJmC7OIZlLeWWVhR4KOehCOot/e/UFVLIOku4s6l4ZzMiLWS9Z1Ig9QQsIO9O4evEjTXUXiugEBUkv/vJ8C++dOA+n6KFSKeHzOybgOSE2jJThty6hUkkkRc+ekO1OiCgp4P4HOD4nZXzeaaZLjy/wQJQ28k+E4SYIyu1oJBjl2GP6TMXWItRenWRoydBaEejilXEehJGwXXEYoTE0jFOnPhRX+oK1tvSiqXBX0Tn1uImsNUxX1+hP2OqI9JueVxWvKq/RFFcsGgjQHUZYulfybzUIUr9IBovKkJmUo94/0V2Zjg6S/SHjnoronmE/r0NKo8QgVkEfj0dQyEHK39M9lOBvDZraj5nov5ZetDIBvEzsMFPCCtP3jx7VdZa2MWmKXhCjVh/F7r334/iZyyg3JtC1BlBu3I1HnvoDpAZ0Wfq5CDHpt8b7kkhTFLbB6wNhEwin8fqLf4FNo2WEravw7HAZ6FpBepEgg6CHbYLol8U0HtNw/JJWwvQYoEShOg1OaURqHOZ5DNOnkecxru3Gk4r3VMqgazV5j95Rxq6CaUamt/g+AdLGjRtFbM+H6d1o+kAaYTz/N+9Rg8IUCa+P9hRMXfIaeQ5W9vF6FgMvIz43AFHMQfPmm5/WIk+wFWTBAuiSBWihnFVKkcVEkiah9AKLhBZmRRop6b7PeLmM3/3tp1Au1uB3aYpYkQ1z6voUxkZH5kEc+4RJtwHLRtfvw6tUxYKC3w0jXbYfQdJG3JuC4/QQXvslfvbj1+AlLZRYvUjQlTFdZoT0BnRxGN8YdHEjarY6aDRGRQzJrvL33L0J//njNzFYU6blZulFRnhkuSSiCWIMDY9i48Qm+P2e9AG8k0yXeq0NiJdRQEF/xZPFni7kXrkIrwhcOHcGs9PawLtSYq/JvgATMnEEhmRA6sOj0oOx04/w4EMP48LFK7KpSfrkVqN1aaujTeXnbUkkBNWo1DBgZ06fFnbLY/VVHMOh/5DtoNslm0EQTbClvQ5F1MtRmFcvqqBE32PvSUZ7ohOhlqRAd2nDTHxas+jTPS9Ttqzkare7wsYGUQanXMP2XXsw16MR0QguzvQxML4VDz3xNFJnUGwjOiFBcE2KL5TAoWO2Ml02+rASFdKjdwX/+OIPsHnMgx11YYV9RDQHduk4rzqbJOxhfNjDiff/F1nch+2W0ekX4Hjj6KYDSOwapma74qA+NlxG2LkGz+6j7PSRpi2EUQ9D9XF0uiH8XowHv/4ILly6JOP3Tmu6NLhk2oz9IdV7jFYYHG9MPRIQkq03QalWx6nSnfuBy/l/i4+VgC6p4GWKjc7rAnYTjI+tw9nTZ5AmNO+cXhPTxTlKzajOYZoNM/jJMDTcwPi69dLpgAEy2xCxlY0CJPoXpgjjEIlFWw8152YATcCkWR1qr3VtMAQG/1dgr6CV7DiDehbK8DWmqvlw2NM2pZ44kjUqCEL5melmPvh76idJVlUNi+Uc+fdwOzVdYsDMBuQpbYYK0vvyyOHDqJRYiagAcN1dG3H0g5PYcd+XUW1sQOzWMenbCN06fu87f4KsUENMpsuiNpXdMixYErBnyGS9i2AlPhC1gNYlHPzbv8L2iTq6U79CxQrhwDBdml78PyQNEu6gab3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png;base64,iVBORw0KGgoAAAANSUhEUgAAAl0AAAHtCAYAAAAjoMvDAAAgAElEQVR4Xuy9Z7Rk13kduG8OFV/qiEg0MkgQADOYIBKEBJqkGEwNtYaWKY3tsT2j8ZLHsj3pt9eyLEpelqgZS7YlUrQp0iIoUGIAJEaQgACyQWQio9H5pYo3h1n7O/dW1esAoqshNUG+wirU6/cq3Lr3nO/ss7/97U/77e/+6xKTWwloQIkChVbIz0mSYamzjHRYwMl9/Nyb3wM3a8ArGnAMH5phQZ441y1FNlqFaYzx2f/0G9jVzWEmRzBafQ4X7d4FPQXCQYaG10WS5Gi3fOy//y7oRgS/kSMYD2FpLrTSBEodgAGUPBYNpVbKvUAuj3kJ6KaDa151PXrDEJbtI4oi6FoO8Ltu3874DHDgFDJepiNAU0NI3XnOZUCVyJMUDc9Dq9XCPXffjabfQBqPYRoxtDJFUfJ9NEDToRsGNF3d4zRDVgBZUaLktdXV33VDBzQDtlzHBEmSwLIstNtt+QzXdaHrOrIse4HvVcpYT5MYtmlh5/IK/uqOr2L3jh0o8xyDXg/dTleOPysy5BmPs4CmazBNE4bpIAwLFKWuzoGmyWfykTc+tyhKGJYpx1wUBbI8Q8nfGfweLl6x7yqUHLfyDnJGq/GoxmWSxFv+LX+fPFeDJuOen1dP42r88wA0yGfyT3p1TPwl/+Mt1lsYGLtx0wf+J2DpYsSli6i05Xwu+R7ioI+G5yBLUxQwkGUpfN9GvHkMjlfi9t//LSxYI1jlEJqWQNNS6EigoYDOzyw16IUJrVTzUh0Zv1cOyLxknOFcnTd+nPGQ3X7B9hl4yc4A41sWpmh0dmCktXEsNPH2n//7cPdejvG4gNdYkHmpYqJaY0roKDRd5lNRzfcAQ3zqy/8FxmKBXrmK9pKH8WAIt3DhxT70kYWP3PL3UBQ60iTHN+76FvrhALZhwkg0vP+978PmaBOtVgMHegeQGQl0D0j1BN+8+5so9ByFHIQ6FnVTc47HpU1ix5memir4z7n+c+2Q9WNyUDNQZHKEPObq93LI0+cYhQ4rs2AUhlrv+bfqkbGFd+iMmLnc5fvrXEPU+xRahrSIYFsWwkGC5dYujNZi5GMd+86/AutHB9BzEzos3Hzzu2DaJnRNx6HVg2i1m7jjG19G6QQotRS2YSONC7QbXVx/7Q1Ycpfx7MED2LVzN772V1+H53nY2FhHs92A9lt3/yv1LSQoTkGX+hKAZdkwYCEflwK6Xn/1jbh0+QpYhQOjdKAZ5lmBLuQjIDiGv/jT/wgtPowVP0Y6OIpF30U0CGDCh2e3EEUpmg0XDz18L0qM0GwBSTSGXloV6OLCpVfg62TQxQW60Azsu/wqRFEBy2kgSblAZNug60znWvX8FwO6DI3XRIEux7bhuS72798Pz3FR5gm0MoKhF9A0BVwYmtIsl3telLAdFwbHoGnLAp3J7wlMNBiGKYCHY7TRaKDd7qDR8AX4xHEsoNowOC5Od+P7W4j5PE1Hw3Xx6MMPwbMdWIaOPE3R2+jBti04rgPD1FESgGUpsjwXMOg6LaQZkBe5fBaBHwFZnvM7ZDLJW+02FhcX0Wy1KiCYIklT5LmGNDdOAF2cgzwLCnSVRb0pqMHYiaCL328WdKlQKpNa8K6a3hJzeS3qgFsSdDUFdL3lvb8Ec/kViI0W4tJBWerQsxAN2wSyRL3EIBgL4dsaktE6bKfEVz75u2gU67AxBJBAJ/ACgVcuoIuAUC8MBboIv+VQcmiy0cmrzd026Jpz+m2/7ByfAZlTGRAXFiKzi8zfibe+75eAzl5khY0gKdFstCrQVS2zhDkT0AUMxz14DRufvuOPoHUyDLCG0spg6ybSQQo7dLBgLONN174VOxf3YBSEePzpJ/H0wadxy7veBRcWijQFLGBjtIFxPoLdNPG52/8EO87fgbiIUHCuVWCk3nDJo+wUzwZ0Kdww742bLX66wmw1mJoFXlXs2gIKp8/TSx1mzvjCuEaSRb2PAnF8LKCbumx+8zxDlqeyeebncY3QDQ22ZyKJUnhmA3pmIRmU2LN0PtaP9OAYDSy2l/GmN96IIAhgORbWe2twGw6+cudXACuD3shQahksw0GRAtE4QcdfwBX7rsIley5BVhYo8xJ33vGXWFpaxIEDz0H7+N3/stqDqsCsrkV94Py3jiwu4JQurNTFkr0T73zjLbBSB47uw7K9swBdGVAGwOgIfvjg1/H4D76G3Z0c5XgVvgZkQQzL8GHrPqIwhe/ZePq5RxCGawK68jQCCkMCu2K5uMCrRahmunji87KAYVlIshK79lwggMswXPU9y3QbdM05a1486CqQpxks04JpGHjqySeRZ3nFiKTQuQMh28G7TgZLF5aLzJdhWupnjQCFC7UGz/extLSE7sIC+v2hAAuFLdSEJLtD0JPnhQCmF7zpQJYmwnRlSYpgNMT68eN8E5i6Dt/1UJZFBbQ4YTVYBI++B8fxMA4S5MQQGmQ3Q2DFR/6CQCxLs4qV0xRgy3MUeQ6Nk163kBem7H4nyGgL28XzQpBV3atgspXpqsb7hP2q0NbMwwSB1TvSasbHWgNjZy/e+qF/gMLdgcxeRARHNlmj3ip2dNuQSCJQyUCcRGi4JhAPgHSA2z/1u+hqPTgYQiPDpSXQkQqbNQu61Jw0qk/nda9AF0GlzNX5A/ecQ3f7Zdtn4KzPAKejb/tY64VAYyfK5m7se81NWLrgKsBfQhDmcN1mtc2Zgq6yAl0c+1EUQHMLfPLz/wmNXQ562So0Owf5Fae0UfZ1eHkDXWcJt7zjVmwM+mi0mzjaP4ZOpwWHW5wixcFjB1GaJR596mEcXj+MUTrEngt3YxwNUeicZ7Nghgx5xXRJfNnKMJ31iXmRbyCZC2H56/k/C7yqlIm8V50FqN94Csb4PU589RR4AWmawrJMidnMLjCWc23gGlHIoqFj1A+wsrgLVulg82gPLbcrDNf5uy/ANVddIx86DkYYRyPc/+D3MIqGaLR85GaKftaD4RhArkncNAsbaVBgwV/Evosuw8rCDni2D9t08J1v3yVrgIAulXKoQJcEa0XVqWyOgTwp0LQ6cAof4WqKX3j3R2BlLnyrzWVRMUxz3TIgGwPpOsrxQXzpT38fi24ABGtwUcDVTRSJBkNjiqOA59lY3ziIY8efhe+VyNNQPl/jbnoCurhoc6evqEYeWpJlcDwXYZzBby1gx869KAjWmPIpk23QNde1q5JhM+tlnVqshpCMKTJIBBk5rwEHvqZjbW0NGxsbAmxc2xE2hxNBpoBpwrYd2K4D07KE8SLIarRa8m+CFqYSBYCVJVzHqUAWU3lMWylGxzQNYZ5eKL0oU5c4vSgl9TkejdBqNPDEYz9UKUfDwOLCYvX+ZKZyGTMEXI1mE67no8hLYeT4N0kl8PuS2SvUxLYdMkfq3wK4ikJ2WbZtwzQdRDFfNxs26gBTUeVlHRTJdM0Gn3qHdCqmaxpEpz8Jj19dafVzrPvYLBfxrl/+NYxCG2ZnL4LCgWW6yMMBmq4Fs5pLPEye95ZnQkMMDI7hL2/7JOzoeTjlQECXYroIvHI19UqyW0z9c0NUM478HnWKUYEuQazbt+0z8DI7Axzjnu1hdXMMb+kC9DIXmb8LP/Oej0DzFlFQfqNbwhxPZzjXJqYY+RsdRZYjTEd4+Nkf4KGn98PqAFHKDA5gFSbaRhe7OnsQDzPc9LZ3YJQEMG0Lg2KIrEiwvnoUaRrh3v33obnQRGnmGIQD6I4G3daQFokwPjVMUeu8SvQrfryOK+fg5Et8IFOlzk7NVE1BVg28pmBsEs8kFjKFWMfEmRhSA0pQ7sHYw6WG/5uJiwRchQ5Td5EnwGJnBeP+GG2vjcHGEBfsvRCveuWrRFKiGSUOHT2I+/bfg/ZiA6NogKxM4LZdrEWbaHXbSKMceVyi4y+iiIB0lKPtdbHvwktx4d6L4BkedBgwyPgr0FUpParvWDNdPHZDQFcJo7DQsRcFdH3k3R+FkdtwNA+m7rwEoGsT0Pu4/T//JpbcEEayCTOL4HHAZhp0Bm7ocF0LSTLAU089BMchixDCADUjHNQV01UBwBp0UfsTxhH8ZgtBxAFo4fIrX4kgIANBBmWb6Zp3uslwr1nqGS1XlaWWSU0tEVktAi/HdiomucSBAwc4JdDtLMn0Fy2UTrBkigbKMKmD0hEnvGaCpORRJcHrfVspYE7XmWo0hC3j5OJuRrRM/HwyZ6e51UxdkRfwHAfhOMDy8jIOHzwoo8ixLEmH8r25S5IQJbqsKsUJphr5+erY1Z5MHZvQ17qOKI5lnJHhY6pRIJTssgrRqOlarUesdnRT0UV11FtB2NZdKc9FrWOsodvM80VXVoMzbSa9yFSuhkT3sVF0cMtH/1cMUw/24oUYJgZMy4NHHWQcwDG5OTElaRjFEUwth29SZDfE4Qe/jSe/9yW4ZX8GdMVb0otaaW0BXYqBnoKuWuk17xjcft32GThXZ4BT1dQMDMYpvOXzcXysYT1x8OF/8usocge600Gp21vmqEr9V+xuqSFPcoyCAay2jtvv+DzgpEiysSgMLrvoMjTNFi7cfRFci/ppA4N4iMIGHn3mURR6hiNHDiCIRmAYCZIAMAp0ltpY661Bt3SqalT8rDWVfJSfFUhR2u1zw3Rx3aYei49btol1enBGo1XHvWk2U6UPc53pPRXjJuwdgU1BTKDBsVzkGTMtJbh/NXXGcvKIGrTCQjDM0W0tSYoxGod47fWvwWCzj6uvvgpxHMK0NDz02AN49ImH4DZNLO5sY71/HMOgj+XzdmKN187zkEU5ylSDb7ZQJhrKSEfb7cLRXFy892IMN0a4+vKr0fQa0H7znl9Xa9rkYkzTiwK6DBO27mDcC7Ho70A50nHr298DX2vB05swwIV0XqYrB/IQZbIJrdzAbX/421jyIjj5AFo8AuGcUZooJX2jw7FNWFaBhx66D7adiyZIZMQVYlZi+llhcSk53VEwQqu7IKArigu87vU3Yn1jqECXzpTRuRl05ypYvFSfO8u7zHAoMj/UXkqBLoIa5v+EeUozLHS7ePa5Z+H7TXhuC7pGQFKBGknBZZKDp3aLDCUfCVL4hgQ/BC9yxcpS3l9ATAWyZANRidn5+YqBOvVNWBZdR5pmMHRdntvwfNndMC1paBqiMBJQJ3FLGCv1WQR4PI48TyfieW5eFeTi36rjLCq5bKWtUoCMAEiBoCyh0H+W6anHYk3/zxz7SeOUKcutTJc6M+rOd5DzIloufp6hUrfVvwm6EncnrnjDLWiffw1Kdyd6KTVyPnRqudIUtqVAV6ExPZ8gT0I0rFIKIDA4gG/8yX9QoEsj2OJ8jGFIepEC2JrpMtVxVqJZgi7qTGT5mVkAXqpxuf0+22fgb+MMcDqSuU8JHPwl9GITodHFO9/7i9DbuwC7A2gOCijSQM3IKavDsb+xvgm/6UJzCnzxji8gzAa49tqrROpw6cX7kAYpDM2E6/rIkGP/I/tRuhqeOfKMMC62TW0Si3UMRGmIOItge7Zk7cI4hGEqhnnCbnGjV631XN/PHnTNv3bymETzORP/1LtVWapqCztlwLaK7tUGbobFk+9FOKVAl86Yk5M4smDp1H4boq8inuCaRBbesZq45ioyWjnSJMF5e/cKQcBNeJCO8eDDP8Azzz+J0kzRWW7BdDUc3zgC3aaySYPhORiNQ3nvhtuCCRt5VELLDdhw4RgeDj93CJdfcgUc08Fl+y4j6PoXskTWF0JRjvxypO6AOIqxc2U3No710bI6SPslXnPV67B74Xzs7OyBBbdKMc4zzHNkyRimFgDZOr746U+ggR6cYgAzC9C0TWhZiTRO5aBMQ0OraWP//nvgujzqDFrBVAZPds10zS5CBF0aBqMhOouLArrGQYq3ve2dOHpsXRZczagpynmOf/s1WyDCzPybgq4ptU4AEIzHOO+883Do0CGsrOxEEKRCv5OdUuykAi7CvgvIMkSTV5RMJ06fo+YmiXrmB9V1qMEM8Y0STuawTAa804Mu3bCQpErwTjYqiRM4ji1hIAwCqWwhICNrJfOiAncKNJFJSiWtyWOTecTqGFGrKVaMxz8lx0/EV7NhePYYZ1KBWzJv1T+mHHslwp/M2nofXYEuHoNKeXLLy0dNNyfAK9U9BOYC8tYevOnWjyB3dmAz1OF7HYx6G1hotwR48vyk3JVaZJUzuHoGPdkEgiP4+ud+B27Zk5SjAQW8DGQCuhhTUKcXQe0ag7wKlDXokrizBXRuz6ntM/DyOAOsqmM8sN0WRpmJce5Aa+xCe9cluPYN7wRaOwDNQ0mxOxgHFDlRwS75iZXBo3AEr2Xj81/8HN5w4w1od3y4po3ReAjXtoWt+extn8PFl1+Cxw88jqAI4bQdaDbjXIyyzBSjhRJpocTirueKHKCupK43N2ojVLFCFeiaVg/Oc95nt95n+PoaAJ4EuqYSp6lAfsJ1neZDKsDF4h1JWVLrrcPULJgEvQVTuYxJBjqtLnbt3IWlpRXEcY6dS7sQJQE820UQj2E5Jr5651ewtGMBG/01AV+lmcHydPRGG7B9E6VRIEzootBCEETw3AYMzcKwTzxjo+m2kMU5HEo1kkIY0XajjdFweHrQpXRdQCzl9C4aThtRP0HXWkbXWcQVF12NC1YuhgVP5WXn0mVQ1MbqtRjx5nOw0jXccdt/wYoPBBuHsdJpoEhSjAYDSU1x1+04Oh5+cD9835DqRVOvSnInoGsr05UVqYibR2GIOMkldXLtda/DJpkuy0SOdKZk9QwHzfbTJ2fgdGThhAGrgALBiQCpnNomVX2ooEe9x5nJ41djsGZuJlUpE4UCd3BTTYCEs8lbMc1YCfRfAHSR+WGaT6UuFZtVj2UG1JqpqysTCfRYGcm/mVLNmKEoMpiVLQSrKwm8yKJy7oimoIq0W8CXxJXTga5paJ68eCZcT7l4HablKrGoaWA47GNxoYthv4dWsynfh8fluh6Go0C0Z4ePHEMUp3jFK/ZhnGvo5S7MxQvxxp/7CKz2BRhkjuzOrbIUTZuwhSVrEpmKJ3OZw2LFaUo2+hi+9Ee/gZ2tEsPBKvJ0iJUFHyYylGmKOIzhmCy0URWa/LbcWQvo0pVWzSi2Qdd2GHmZngGZv2TmNUklEnjl9iJKbwU3vOXn0DjvMqBwkGkOSiIkIiNhd0sYEhhLJKym0/kYYRwNECVDdLoN0SvFaYi7vvMt+fsgGEJzua2JkeoZCqtAKWuf0pLWwobadaCOg9P4q+bZBHRVFc4vDdM1P9vFWOr7/L4loiiW2CtSDhYsWabENmY+aAPECkLG1GajKYCySMkh2mh6LfQ2e+i0u0jjTEDVc08/j50ru4CsRJbk8OwGrn3lq7G8tEPiUotVpdAwCPvoeG0c7R3BcncZQRbgu3d/B6NgiO5yF/1RD5mWSSqXMStDKiwiN41cC6hwFVmcVsU3SchU2YRqQymyl1ytewUr2v/dX/8LWcukvFsuipoAiu1S6RTLsMUPKw9KaJGJtrWAm970DtiFh0V/p2iu5gVdSRZBy8ewygEQHsM3v/jHMJNN6EkPrs6aqRKFVJeZyJIYnmdh0N9Av7eGiPlU2g1UKca6grHeSRA2skyUYmaCLvoqQbOwtLwbvt+BbllyMs8O6b9MA8ZLcdjVWNlCxpzifav4csq/KEHpFHSpsTdlvCaiyhkReQ2+6rSyKhme51bpKyqwdnLo0ITpIttL7RZZM7JhnEAEY5ZlIC8SAV0c/8omIlU+Y5om4IxFAPWt1iPMsoMKeJ34yZNQWb20ZrhmzzR/1jEeR6J9O3/vHvQ219HwXMRRiCgMcOzoEQlkLEwg0HI8D8NxJPYbl152OWJY2Ig1GAvn4+0//zGguQdh2QQ0F7amw9IIjnOUulEZQTCdUsAsI5jZAFqyhj/7g3+DRT+DqSfQixC2niCPR3BNA3mcwSIPT1q/Eg8rlqsGXZSgbIOueUbu9mt+DM6AyBtk64CkNJEbTfQiHfB24OYP/hJgLUgVY6Z5KDSuPdzEKNBlyoaywDAaw3JtHD72PFZ2LtIwB5vjVdx19zcBPUdaJrLA50aOTOedOqYcOTctle/WVFJQbV3rMFHLPGrhfA0Cai/LKqN1dvKa+QFXrR1X1eaZxClWfjPWMnZS2sTNba/XQ7vVkQ0xn0sPRv5MNkmPTQSDEKZuSqyjRQcrBcuslMc3v/HNMGl5RRyj0/aGwE5Hx+lgbXQMTtNEkIzw7bu+JfrXVqeFY6vHYFhMG2ewXGKEErnErVKAblEVH5DNt2gFJh6TStBRa5xV6nOKo6bEQUHQ9b/PpBeVl840xai+pEWwkhkinA82Yix4S3jPTe9Dkejo2svKK2sOpkvRoQnKfKzE8+kGvvq5P4Cd9+BrEYwihF6ksAyIb9KwT7NGF0uLHXzv3nuAMoGlK22I8gFSKca6LoNflF4cRMo02fSbbWSZhtE4xquvex2COEaxnV6cP3qp4lAZTy/GruVEcKbSTSd+/JQPOmU1i5BA6jkCtoTpmhd0KUap5pvqSTI9IoIuW3ZVzPkTcInJaMWoU4bG9KJhUFdWKsDFykTHkXQltWIqJTrdyNSEFX9XB2A1fk8EVPVRzPy+Cpazx7d793l44vHH0Wr6OPDsM0iTEO0GqyqVmSuZNn6/OGEFr4+cvmaOh/POuwCF5WEtSJH5O3DTh/8RSmsFqdGFpvs0HoNFJrKgiaCOVHzulDLFYiox7Qvouv9rn8PqwUfR9nUBY0XcRxEPsdD0kUbxhOpX0FKTAEbQxUVD6rgqwev8g3D7ldtn4BydAYKAPIUlaakCdmMJ68Mcmr8Db//FfwRoLcBZFNCVa9TDUMDNFJdKNnIDEhYpcoKqMkUQ9RFlI+x/8F6MYjIsXJ8yEYvXQEvNn7qQiLIgFb1Od6u1XEpoXtUsSkBS1P65rF7kt6DhaBSHEmMd14XnesJEUeZBhr7T6eLg8wfhOh5cejZWmYPRcARX98S6qmHTlkOD7/vyuje+4U0Sp0UrrOnyfpZpw7NcjGnRQclEnGD/g9/Dav8wlnct4PCRw6KL6yx0kWQxNNNAf9CH7TkS94SXl/OlgBU/z2A2gAwW5S8VScVrM7lG/FmY/Vp7VgHl37j3n5cqx8tcaA26assFtb6QLiOwojAsHRVoGC28+srrceGOS9DSF2GcBehSzksxRmvPoOMVuP0P/z3aZgSnHMLRE1r+io7EsQwEoxEsw8D5e/bgzju+gk6LZZhR5farytKVkK4yeuXRV9lGsY1wG9QGY2NzhJvfdSsOHjkCzdYFvW7fzvwMVCbHsxhg8vOLOaOKTZ1IsiYpxvo302AyFVbOwhcFtur7mR9/LfhX8GfrTkW9m2Lh+H9OdtlYEITkhYgtJf2ol6IBq1kuk5UxNFYVAf0UTJ0ISutkamUPeJqDn7V5OAUIY3WO7eJ7992HhU5bCkuSKEDL9xCFYzQqlo2arCynvtEWvy3oJjrdJfjdJRRuA4Hewlve/yuAtxuFvQTAF2NYkyVRwlAZSPUadAEmFNNFq5d8/Wnc8cX/BtdMBXRZZQCziLDY8hH0+lV1sSqT5znIJSjVHS9q0HU2oHmO6779ku0z8JKcgRJZGsNxfYRRBtPtIMod6fRw9evegaVLbwCcJWR6Q4DXLOgyq84TYU49lo613jG0uh4+/dk/guUDVktDbiaIyzEyQ6W2FNiqMgP1OveCoEtF0Lqqb+vGrj4B5656UTbdldyEaURKThzLrjbT3PDSKipDFMTotheQJhmSKIbn+sJ0EWwtNVaQjFkhruPaa18tX5EVnwfXn8fK0jIsWDi0fkgsergpfuCBB9Dv98SsmrYP/XADSzsXRT9H7TCBMKu03YYrmuApW6WAhPIWUz8TdFkFi4YUsFIO+xUongFcdQq3dlTQ/u29vyakI6sIZkEXLwmfRPFsQjdx04OWGjAzR5xb7dLDrTe9Bx19eW7QRXSYieCY3lzrcK0YD33tCzj+7INoWTGQ9ODZJcJRH42GhyJL2Q8GC50O7r3nbgFd1JGI2WJlGXEi6ErzVCjLOE2FBs7ZSiHTcOONN+HAoUMwPVOQ6fbtzM9ADbpOxWCpXdTJty2/m5JGM0+cPmNrkm0rX6TIroqlmoNlVcFoWrg6nVyzZL2yoGAuXrRdGR3iSxHWCwhDKYUBvu8JEGMgsB1OboKcDI1GU+xKTrxNvmHlNXPaNhwnMVsnvhPF/yYOPf888iSGSU+6cISm7yIcD4WZ4y1OUhiWw30lCs1EyfZJno+9F1+CoNQxLD1c9aa/gx37bkBprwBaA2WaV3YWZKdMpJpJ/z9JpwjTlRN0bQLJOr7wyd9D29OgpQM0rARGFqJlG0hGIxGQqq0hwVsVlKQtibL0qKuNznz0bb9i+wyc6zNAy5gEnudL+j4tLLjNFawHGlJnGTd/kCn7vcj0FlKyx6rsB0ZJ81NVVc35mBQp+sN1MKH04OPfx2PPPgSrDYyKPnS/QG6QDavZfdVWSyrzKif2U0dadW62xuZT5hrOYfU+zWETSQkyflLG4TmegK00yhCHCZpeUzRZDbeJYBTCsT1ceMGFYhUUDkNc/6obBLcoKVEmzBmLro4cPyxFdKwhuu/79yHNE2nBQ0DFLiSM6f1hD41uEzkyjMYjOJ4tsrswGkvVp+QoJvIXLlZVNk2yaiSiShgsYqj8wlQ1aF0sNGUkp15iFWT+t/f9mjBdNegS/FGpimvQxTwoQZetedBTC1pCV2oNH/zZD6OJBRilPVd6kWE3oWAwGqDjlkC0hmLtadxx2yex3ASS0XG0fQPj4QbarYaAriLNxFBzY3UNg94aUI4V6KpTi5URnRpeqted3/AlvcidRpKQmWjiggsvQUrPJe4gtkHXXNHrBUFXNeNnQdYUbEw/7oUUTVMm6uQAws9WQ3XWufjMvoboqep0egUApRdgNQUUy6WsHWhiSJG8qdHY1JmYvhJ8ObYlGj3XHhsAACAASURBVASyXfTS2dzclHG3Z88ehNEUdNWsvtrQqP/PQrwzO3oVUOk7Q9f8Rx58AGXO+RGh6dPGpVBO+5aNgPOXLC+niWYik8IBA5dd80pshjF6uQN/zzW48ed+EYW1BOgNFdS5RPA1uoWEqUZWk2pkumLoxRBIe8DwKP70v/4Bdi75iAZHseADRdCDXWawygIiPZEjZb85FhHVmi5lhiuFEHNbzpzpGdt+/vYZeCnPQCFeTuz3OhpFgO7A7+zE6rBEL/Xxnr//q4C/+xSgiwJwZRVDCyN6EobJCCkCWL6GT//ZH8JsF9CbBYZ5X0CX2qToMHJL+pnSN1OS/dJO6/QpxtmYO3Wlr35b6WTn7714iiB/RqdXk4YXBFIlN60FRIfFKkMK4hmDygzoNDo4f++F8ntWcl584StgUytKeRKJGBb7UH9lm3jwkQdg2AaeO/iMgCkWa/eGm1hcWZD+i/yZmQkG/pRWRoYpLdmIFdjeh+czy2Np+cabMteudKcTM1cFuhTG4N/rno8EXLWuq25LVLON1bvwqVuZrto6gsFZpRjpfkumC7mObnMJ/eMjmLmN5fYOvOWGt2PF2QNTQNeZpwikzx6BVzqCnY3EKgLpGr78x7+HjpPAKscwyghpOEC300QwHErFAEs7240W7r3nLngeBxxtI9SJqHu81YsZfZToZJ5kORy3ifGY4uYONM3ERZdcglEaqmagk9uPkoWfYlTN8ZIzGps/pk9WruNb2aLZQ61BhkrdnbTtqmBHXW0688pT4KjpJaonAN9P0cHzFkIQdHG3IvBnkrev2TN1zIbO+pTaawxwpJWRiWAcYNDrqwo83ZC+hJwDZIbX1zfEEf/KK68Spusk4DkZL1vZu62X+YXY1zoZyl5fIfZdfDH+6s470O20YOmlsFy2SSq8gGU5GA5H8BotaYPFpu8EXazkvfrV12OYptjMLGyWC/jgP/h1FFoHpcY2WTSioWhNl3RkopERJugiX5ZAE9DF+drH7Z/+fSy0DKwfeQrnrzRQhj0gHqPl2CgTBs9pelFpHnJVwCKgS6Uwf6Juf9vE+U9p/DnrMXPa6/RiLiA1UQXCcCyGymurG/CbCyh0DxtjwOhcgLe856NA5wLkmmK6uNFRTBfnEG2QNKSxJuxMQusHK0WEIT7/lT+BtVCil6wic9IJ6OL6xrWXxuS8My5R68UYeLrq8VoXO9mgzvQmnIoq5j2Ttfxhqtw/eWNd/6YuBpqyb+KblbI/KzMHJlybmasC42GI5YVlXHHZVYjH7Axi4/y9FwgIY2eaht2QTa1maAjjMe5/YL8wVI1WA9+7/14s7VyC5ejoDTfgNByxeWh1G6Ifp5eZ49qi22ILwzimDZAmJqi8nkw5WjY9BXMEwVgKqaZVn7XdhmK8JDtSgd5a5zWJzJXuS0xpJ9KtCl/95l//c7UeTiobZi+AEgjnOastbDT9DsaDENEowQV7LsQbr3sLOliGWzZgabbQgHSIFxf7PBfEKUFWycwmPuJSUkmQxAbG3Emz07ceQst7QHIMX/jjT2DZL2EkA2jRELSX03Lqukyhc7mgsYnwfffcBd+mWoRierVySsa7BvIM54Yprubsc1eUmqRZ6JcZBDFe+8Y3YnM8kMVkC+iqXs/1eGuBwAkam6oC5afWZuhFkkynYrjq833KPdqPeN/Zblt1peN8YaPmm0589VQLQYd8AizfVSLNnTt24IH7fyAVNEkcoiwTYZR4s23qAAqEUYxOdwGX7LsUQRTK79Rx1s1dlYErwVsasVeh8vySIUwGT3pJVtNX/MDUXf1d/Y3/iRcWciy027j3vr9Gt9NBksRS/EK9GVsP8V3YrmhxcRm26yl3+ZxUfIFGp4swA8Yle755ePdH/ykKfQFh7sF2O7CsBkqZHFPHaF2nUzF7pnLRCIDoOG7/zB+IHnPz6BNYbpRomewCHMDiDpw5SUn9M61ZU+/qPdTZPwtN3nwX/W/+VScN+FOhIv5OSgvO6nhOt5k5qzf9aXnxjD5nWn8221BeXcjp1asn6VT4IK2+bFv6klIzSWuVsLSROyvwli7Ba97+QakKhtFCWpgIwwgN6oXikfSiLWFLwY3jmkjKEJkW4b9/6TNS+LgWHEPpZ8iMRDYpoq4uTLmbeWW4WjWzPjErILFiy8FPeS7FzKhnKGmObH+qAFQzOCenItX71eOVWQITei4W5pX3HrNGSjqgNsOq0pAaKkkbmjbiIEae5ljsLiHoJ+iYKwj7iRxC02/hNde/BnGUouE30G62JTrQe8zVbawHqyoFqJUCtFh8kOkZjq4ekcPndYiSCKZtCEaQny1DCeOpi6hSM2JqTX9PZjAkvtFfUZ0PaZJN8+2yEBZNSTRUGqTunjEtTlCopgYcJ44WdUIFkVRPqYoZPn4Pqxdnl8BqGazLSouqCqA0YIoNq44wiGCaNnZ1z8Pbrn0nvLwJ1/CBjLoOXaoGJDVJ0KWXyES5pUpklSxf5aR5eUkp6kTqeoA0PAItW8U3vvJZpL0jwHgdC5Yuza+LKITvsvQ9lDjtN3089OB+eAaBHpmu6e5/Cro0AVrs30exY5qyj18DIZ3powSvv/FGrPY3JW0yBVfqJFVvV50Y9bvZk6h+VgPr7Epuf1oi3I/f91S7v6kioopDKhkmOxSOTR1hGKLb7ooXzMryMn742GOyGcmyCJbFtGMk5c1klcggsVKw1e5iZedOGJatRPVVZ3uKNan54u84/l2DLWsV6pd2QhqNWFVKU9lQ0AdMjW0FxKqWSRJDCpRZDNexsL6xgcFgKCBv377LRMPoNxoYDIdSTcmGr9L6J0nl8wXl0Rg2N2A2lrAWabjlo/8Y0BcBexGjxITvL7E9prCZKibxHwzS1ZjXIqDs4cnvfw2Hnrof4cZzWPZzINqEkYbQ2XCcPl0EXGKOSv8dAtC6DZBAx5dx78XTMCJbtHizsWN2DsyCrvmBl1oIt6muuaKLXCe24VLXgmNTgWB135r6rxn2GYsTyayotY7MCAmGjFXLmotIayPSFnDzB/6hFKhktGKxGogSyl0chOEAvkdBONNb7EtrIsrGyI0Ejx94BI8//wjW4+MovQypGU/a3VC/JFKggtqummF4Mczcqc4QO2vMgK4ZEDoV31dYrOrHrEAXwQmLYAi6fAFfygaGVhYU/auOExPpR0mtaQzf8SW1xY2YZThoml2EqwWSYYH3vfd9yNIcC50FiYdhFIr2iv0l2dooLSPsf/A+DIJN6SJz8NBz2HX+LozT0UQfOtcYOAcv0j4ujvQ1Lq4Lu2tRi4Y0Iepsocg0ZEkB1/HFVn80HCPqZfjl9/9DmKkL32xIn6EsLlDmmiBNDkLNom/8LOjiKVWifS46cZTBtphajZBFx2A6IUYHH8X937kDTjpCOerBJagSry5dpXF0DV7Dx/MHnkYa9Cumq9LHzBpOcuGUBsQ8HhtJmsMwLARhJK7cr77hBvTDYGJbcCLw4lyqF7qtksQZOnUbdJ2DYfvSfOQs6JoFXHVpNR+lI31WSOPrtdU1adrN3c/TTz+NPCfrSjf7QqUhNUPGWJoVMC0brtfAnr17BWBxYZSWHEzbC4XKDgsGsjiFxopI8apRYvzZPSmregSQ0TfLskSPICZ7FZtFKxVaQ9AP7Af3/wBBFOGtb30bjhw9ikaTTcKlTkr0aNQuZGzEze4OpgnNsDEMM3jdXVgPgde/431oXfgqwFxAEFvCdlE8OgFdApb4XSo2QIuRjw/D0Ib4wqc+ASvfxHkLJoL1Q3DAasZSerMK4KrSiLJJ+YkDXSemUGZB0Imga/ZvNdM1L+iq1DjboGu+gCAgo+5gMtNYfsJAzvLw9XWczXbUkhbVT1QIBk2BrlhAVxc3f/gfA83zkEU2TL8rLDNtjGrQpYEdMVIxWqZR9zjpw3EMfOarn0JiBUidBJkRIzek5KxqcWPAIOiaWbfnPAEzTOuJ3286TtXGtGZ0pqBLpDxF3eJI/V1VWE45n/EokNY3hw8cZukyPMvDjqWdeOrxp2DCwYfe8z9g0BvjvO556CWbwv5x8+nDxdHhUXzr29+A61todnwcXTssTby9hoP1zTUs71rCxnBjbnmJnLNz0AJQ+/g9vz6x9pJjqEV5FTcZ19UFKZDEROS+aiKZl9BiE+9/24dh5Y4I+xpWCwSmzMuyiiuim71vS88oDpi6hJ69tkW8T3GtAG0Ouhh5sgbDGAHJBm7/5CfQtXJY8Rh2kcDVlad1miZCGdqui/FogEMHnoReufJOrC4n6UXVZZxlnpLi4WdWbV9YcXLJZZdhRK+umaAlQ43pnMrHRPoGqqtz8rieoP/5hvz2q87tGVD8UXVpZ/pF1lRy7ccaBiEWugtSXcOqmd27d+M7d30HfoNAfggy0Gy4Lp5WRaVfkqb2Gq677npJbydpogBc1UeSbBY3JkxNstWONPqWxtrGTC9HTShzvq5+Lf1sRqORiPWHgyE6rTbGoxFWVnbg4KHD0v7jta97HY4fX5XvRmZNtf9hD0UDuln1ueTxwUCU0YLPR8iKxcZO3PTBX8FgrKHRPQ/QPUkvKtDFd6sA1wzo2jzyOBaWLHzqd/4NlvwMy24qHl52mQjo4maNbMKE6ZL34KRXO+yXP9M1GUWTVMKWUX0Kb7VpLJllVuaZC2dXvTvPJ/5EvUYmf60prTcSdcbkhOsqusQZYDKpvK3WBbqWk+kSTzsHsdYS0HX9m9+LpcteB+QNwGqy+F5IgzgJRS/EAjDZWGklbNvAINpAZsa47Sufhd3VMcagYrqqzimVPkiYrrMGXWq9n5osVlmeyfesMwG1WfV0w1XraOs1XW1aJUeg1napsNThOw2EowiD9SEuuWgfBpsDmLola//Pvv1WhAU7xajYSCd63r/+tb9Cr7eJ5R1LcD0LQTQWUbxUG7Yb8Jsejq8dF18ty2OKdl6mb6b7yd/iwNY+fve/VCVcNTrd4pCtiT6LmCZNcug03TddZJnq2N2yu7jp+ndhyV2hTyl8qwmjsKXnkOXYCIIQbss7BehiIFegix9LMaLnUQw4QpmuQ8MIt//RJ9CxUtjpCEbCPowGkCXij8TdO68vdwdPPPaQoPWps3c1NarrwMahpql2E2QezMqdm7nmRquNRodVDVMtTYW5lPymchl/IUS8ran4WxytL/FH1VN1lqeYMl4qvUjQ09/siTcMW1Gx5HhleQXf+uY30e02kWZjaDpTf5p0syf4IpvK4EN26dJLL580yCbTJdYTJfUE7CvJQSaixokL8zgYC6iijkx6p4m+QPVPJMvF4xEtJPshpnSCtxGMI/jNhoAqVuq22x0xFeTrOe5ZFCPAq2qvQaKN/SK5AOiWjwg2Qq2JzcTGBz72zzCMbQFdJb2FpLqQKcZTga4E2fgYTCPAbZ/8BJb8FPnwIJZZwRgOoDGQ0qJCWC6VXlRmjNRg/qSArpohqdH7iZuzE73WZpmvlwJ0vZzTsy/xhD7TtztxrZ5ZB2uNV63JORFwKf2wAhjqpjqb5Pos6OpAb56Pn3n3LwLuCnLNQ5IDtuOqFDuLyKJUdYwQZ3oKZWL0wzU88uyDOLTxHMbaFHRJ5qhq5fNSgS7pjzrpiTGhLWoZk4J1lRmrktLU5Ell+KmTiSeEIPvGtCfvFkxJPVpIgwy+3cBie0nFqmGAt7z5rbANB8NowOYX6Ac9kVR881tfBwvfllcWsL6+ioWFNobjAXJabLChdxxBtwy4vicSCW4wx2Fwpld95vnnDHT9qynTJW0Ftkqb6eTKhtNkuTzHh+81EYUpyID5RgtX7rkG1136WinttEoHrtFAHKRwHLdiuhxx3FVyer4/NWK6av/BiscSGAxp888qgQBpcBxWOcR37vwCkt4heGWIMuih45rIorHqW0VxcxSKcPixRx+qitHrY59NkZbCTPBYWLrfoB8I+y0NR+J+y1TQFVe/SmXwaXg5I+SiWE96JklqSIbeBJjOXuVtTcVZjPkfg5eeFHerS62CmwJdiuHKxRGZj57v4aEHHxRjVOhsAaSmEIGXAl0EGsrX6xWvuESNoUoEzxY9w+EA4/EIWU7DlAw0WZ5lueq0No0DqfugoJO7Yb4PxyTpd/WGOmzLFy0EgxBTjNwxbvY2ccNrXiP+XHwuxzXvKnWpmFxpzM02P6xF1FyM4SOxFnHzBz4mbUwyrQnoPnSdZoXK+XoL0yULFH3z+sJM/9ln/iMW3BjxxjNYEtDVh8n+lKyCnGi6KjHrTHpxyjT8GAyGMz6E6pxs2WnXi/CJjzUTUIMzPtaga96dumJVtzVdZ3zhqvlTxfQtOHnrtZgFW9Of1TWsG0erJG9tkEnQZSPWmoj0Nvqpjw/8vf8F8HeiLB3RULKYi68ngcDNk+c6UilHYTjZ87AcYpj18KVv3I7MiYTpyvQUJf1XKpBEcDPbeWXOM6Ca0leSeiW3mLXMmdW81rYI9TqoQBcIukrKrlTKk5YWzHqpKksLrulj4/im9D284vIrkVDTZvsYhkNojoaDG8/jew/eKwVytsMOGKwe1GGY3JymyItUDFSpS6UsIqukGtRpMySJ/nXeLz9Jmc47/+b7YO3jd//rmfSi0hjMfgkuMjQro0cGSysdiykHakQKuFoD5tjB+2/5kAAuJDp8u4VgEMF1fQErmsVcdVXRUIMucbiXfYKcyOGoj07HQ5EOEY2Pw9XGeP6J+/HY/m+jbcTIRmtYbNjIQjrSs7zTQq8/wI4dO/HQA/dXKdEKbDGdMut/VAKO46DfH4iInp/H3f/u3XvFp2Nl51753WzqRxbRSp9a62+moOsUk3JbUzHf6PsxeNXs1ZyM+6pSRTRdWY5mk1YjgQBzarrIeK2uruLY6hFoLNkGezGqsmdJxOXKtV64XKmQUWCJGi6OTbJMwl6RITOosVK7XvmdVDLWYnkK3xM1j2aqGMXCgpOQn1WY7Ngj45fjnM/b7PXw1re+VR6ZXiTwqoGagC/OjyrlyAbwm0GG0l/BsGzglg/9CjJrEbq7jBwudM2aAV1KbKzuCnSl4QYsI8J//f1/J0yXk63DyvpwkaDBamNu7QV0scKpPsNTIf1PHuiqB/UptFwntiWY0Q7NNxW2Qdd85616lcw3NZZPXnanqbaTgdcUdIllzgR0sTpXR6bZSDQfkdbEoGjgfR/9J6KTpONpoXnICmUYzPlO5puVcqplVwnNLMSFPtbHuP3O25DaCnSJV5fEGvXZqn2Wgktnc6stKhXgmrXOObFbyMxnTXRQjHF0ZEdVUanAlkngJZIjE5dedBlsy8Pe3WTOuc8TK1E8+sPHYPgGnjzyBAa0mNHoV8aTmckjvbJMm8VEpaQfqZdl5bV01tBN6aMs0h9WIc59Dqp4Nvfr5zvz2sfv/j9OAbqmF7IGXTxjRcrhx4utjBPpSh+vZfgf3/9Lgm6LWEPbXVBMFw3PODxMTbX+qNIJqqm28quQvV5ZIkkiEQ/qSJDFPRjZAGW0ir9ke5F8IM2vmyaRXgRTZ8pTRxQnUp0VjMZ46skn4HsuTENHMBpKNRcHMT/h/PP2yudEUQTH9STVSLTMx1EQIU6Bnbt2CxPGfHISx0JbsmqM/+ZitpXp2gZd8w21F/8qVbygbvP09Hzxn3Ry5aIKadX/BXRl8P2GsF0sKmF3AwraR8MhDh05iDgNZLfFvl+tZlv6lHLOkOWinpDGpQeeOyDvadsWsjStiAklqM3LTLWfqJioLeCqAlr8G5kw6r5oBRHFcaUDIaCjQN+S0myCQx4HWbGllWX0+31hhZmi5LHwIKg7Y5BXIE+D6zexNogEdI21Fm75yP+MKPVgNXeiJNOlqbYck0ou0XOpXT1LZIp0BD0f4qmHv4tHv/+XaOkD+NoYDr28WKqd1xVeSrCsrizTq3XV1Cl82s7kAp7T574Ypms6ok7VoFSTirkXvnF8MVXteS6Gw2HVFDiXdDK1tdtM17yDgMUrKSw2Z5c+isqoVG2UuDFRrb/UnKmNFSp1o+ToadZpIhyN4Tc8KZgRv02Xja9L5HYXidXFjoteiSte/WY4nT1Ichu6QZ8pXjZ+TgZm/Qm+OBbyIkFSBlgdHcX3HvlrDPINpGaElC3xzFKyR4wH1EqlYoX0o0bPC50baUNfaSsrwDVp0jxlvCQmsfI5prVDCc91lSch0UCmIY8y5EmJle4OpOMMg40R3nDDm8TpgEamasYzoZrjkR8+At025NFpOoiRiF7LYvowGcO0AMvW0B9soNEic0+mSwEtemtyvJcltV+2Aq2UaswNms4Z6Po/TwO6akyt4O+kXUf1s3LHtWFFDt7zzp+HpzcFdDXtDopUg6HRF4uaEU2qA3nCxUiydvmu9Olql8+dBjVjObQ8hMa+bsUAX/z076GpjeCUI9hlCLNMpM8Rh5nQ6tCkBcNDDzyAhu9h544VZEkkfejoFMymvwRio9FQdDKcVJbjiOaG6DmMU+SlicuuuAphEMhiSpq31W7J67nIbYOueQPaWbxuBnT9jS4op9gkTkPY1EuCflrS0DplcLBUyjGO0R9swnIooCdAN4XdNTSK43PJxLEShwHqwQceFNEsneuZVjSqQOm4DuKMPccolFdp7LrHI31k6IbMz2JM4XMJqsiyifxc18UGYhRQ06CE+GS6+Hz+nWwuWTIeb2Uzc4oLwjYZJnLDRT+1gcYuXP+296K5cx8KswvNbALsqyrayzq9qAKVSAU4p4sYyWgVjj7En3/m/4WdHkfXTaAlQxg0JtZU2xJVBlOLjqearp8sputkdmua/DhFulHyyIrlPN2NrCgXOPqvdTodbKxvoNvtVt6DhpJEbDPtcwYbailpkmlN/Cg5X3hKqc/knJ4toBIGmi6cVQqOi72l67IBY4qQG/n+YITl3efh0PoQRnMZw8LF6gj4hY/9KkprAXHhwvWXQPzCfoG8rq7LDhdAmsbQ2QjeyLEeruLw5gHc/cC3UboZEiOmfkdMQfn59A1kp5g6lsx3Amhbw/dTZk51G5t65ee/GfM4hpuNpkiKSI1wU2mwmhoWzIQFdE301vtwTBeWbuPqK1+Jyy+4AjHXa01HQPsYS8e9D96LZ55/BgsrXfn30dVjcPxGxZrTYoJ3Hs+MpUzNqk367Nbtj1iMVxmjz+11d65A13f/rxkhfZ1erHdwkrmuQJcSDtYCQupJmLNt6128at91uHjXPvHrsMuGlJHmKZTgvWq9Ngu6hOWSNUZ14RaxMBc1mpmRXqT/T7SK2z79CbTNsTS/tssxrDJWXdUnfiK6LDZM24TjEbrtFp5+8gmEwQhlmaHTaqq/hWMEQSCGaJZlS3qSA7codaSFgQsuukTYMxpW0pKi0aCXVyCvPTm9uHV4b2u65pvuPxavekETVgW6xPzQYssJlerjLHCZxtN10WR5DVeMERmcOKYpOShy5VJPM8B2q4X9+/cL88rxRAbVtkzEdKqX4E22S/VzbDQbIoBvNpQonqwWtVpcePl+XBBEo1Vru8h+sdtCmkw0X5JGrFIWTEFyoVBB9FRpCOXb1V7ajUO9BGjuhr34Crzp1l8AtBYK3YcGOl9zEp8KdKn0Qh5uAPExfO3P/xhaeBBuOYCWDLDQ8JT5awW6JgvYjJD+5Q+6Tjy3FbiaaGWqkT5JLc7C+lKKgV4oRUSGkzcy9b7nIQhDaWTOf6sYtg265o8l1DqqNi4EU6qrCgticpnDXFsIGpR/ntL3kqlWQFhpk9kTWNjnIBQG8rnnDuLiy67AwdUejNYSUquNY8MSf/ef/kukgQ7NWoTpLiIMqU22hOm2bVNsY1jJzHVLswpkRoSgHOK2r34WRhMItRBxEcFyLCmIoc5aNmUWgeG8N8YHfn/lIygzvN5rEsiXmuihg1GAImM3Dge2YSFPFBDzGB8CE57ZEA/Dd938LpEeuZ6ntFaGOm9f/cZX0Vxs4OjaESztWsLTB55Cs8MiJG5W2bKMt8pQtaqQnvYrrL+b6n2otHTVo6rPPkumq9aozXsOz/x12se/+38rpmvSh2lW3Kk0JvLnulKj6m4uoIs2EWULHXsBb3vDO2CWLqzcg6X7IrZ3fXuKoGfSi2I8KYaPyiZFFgcmF+MIBnO7ZQjEa/j2nZ9DvPksnLIHByOYZQyjIKUo9VRyEUi7MwixAfaOlSUUWSJ0bZqEsgtg6pLULSlkgkBOINLAFCcnaYmkNLG8sktaORBgcSATdBGksaR/kuqaiOlPBbrO/MRvv0Kdgfr8nphGrJems1Ms/Iiz/CJAF4+PO1iubaTzyUqRwRIfurJQ7TtEm8ENQMUK1Sl0jbvCDD/84Q8lCLXbLSwvL2FlZRkp0wTUeVnKkZrMK4N3HdwJ8CRNuESDUuXhxWA/ax8hiwT3L9XCy3EuC4WI52lPITmMetWf2bRXZ7VkyiCG31nBoV4Kvb0XG4mHD33sf0NpdJBrPgzDm2G6ak2XMoCp+WbkIyA4hC99/g/gFqvQ4zW4CNGiuSHz97LzmjJdTC1OnbBfxunF0w7OKeOliihOxXIpsFb+CE0KxwEZEQIBMjK8vhx/ZDwIyLKJ/GE7opz5GaCuEgKkmH4X6YlIA7jJUZ1VgtFI2GNqOWuncl5NVhLz/tDDDwuLnadMU9roD4a4aN/lyE0HpdPCWPOwEWl4x3s+Aqd9HjQ2lDc7iCJd7ItKg3Me0tOVOzYKymkEmlPLbEb44tduE9BFpqsf9uA0XPH729igp5UpcWjuBKNIBRToqtlwgi5Fh6iUYhSw6XQL0TjGruVd6K/34ZqOADEHLsrAwIff/wtIslTkOP1RH812U5wJ7vz2V+G3fTz6xMMwPANLuxaRMH2axVKVyA2mwryqwEYRGOpx2mlkmnGYYpFZ8fxs9fCZjoBzVb343f+nAl3q4JWQfpbpUj4edamqdNqufDzIdFmJgzLQ8YF3/13Y8GGXPiy9IRfL9dnAp6ItpUyeSUHquSrTX36OrvLUdgeoRwAAIABJREFUbELNRYcb9SLqQ7dCDJ97AN/92ufgEnSVA2G6DD6nNrUrdbSaLaE+7/r2N2HoJWyLKC5DnrIBcSJgi/CbwU0EzJXzN3P3dOQexyVst4FLL71USlJ5c10P9Gaqd5mzFPOWyyrjoa5uPNMLvv38056Bv8X0YtX94RQpODXZuchJEKLmgxsFsW9Q/xaqXy+U/1Wl/xDtR8V2ESDt3rULvV5PAjQ3FXESg9lFMqncEbKapxa6M8hzgeW/a78upsUnLYC44WD7INFp1W20FPxRHYZqaa2yoBCAONkJzyLMGnSV8LiTTYB+7kBr7cGgaOPWD/8K4CwBRlv8tWRnWVf2Vq001KcqzZulxUCyits+9e/RNDaB8ChWWibCwSY8yxGm6ycXdJ0KUJ2QZlSrySm8/krRsryQJoXXkNeb4I0pbWr2yHLx+nLxrciZ7WAy1xkoBciOx2MBWCZZnIySFEsB2zRDt92R68NN0nDQFyuDYb8vqUDeaGHAK9v0G+j3Bmi3u7DcBi7YdzkGGbCRsM2Wi8bKxXjbLR8G7BVkRRO62UZJ0T3VTiUd8+jSbgroyIsIKUJhu/77lz+DcTmA3tLEYoG+l+zGsrG5iVarJRvB+UGXYooE4tRarsk4VYwSG1I33SZGm2OYBZv8mWi5TbT8NsJhjJtv+lnYmoPjvWMIk1AkPsN8iC/8+efhNCxkZYqF5S7CJECcRjhw8DnccMN1WF1bk+/NjaK6VeVvmtLMba0UrWbPxPh8IrCbW81Vbfln9NpzDaC5XqR9vAZdQmcplmva/qB2ea+Zrpn0IpMOuSmgS4sMfODdH4aWWvCMtjBebEdHZkkyE3ISFajjgqNAV0XrGRrGQQDfb8tunrntJOjBsWMgOoqvfPYTcMtNOGUfVhmJ4aKALgnkOtbX1rF75y5EUYAjh58XwBUFQ7SaPlw2EhWmS62EXCjFHVx6MhrSyDcuLcRZgeuvv14WRy5wTEHSY0wWvklUO7UmY7sN0FzjbvKiWYZLWK9J38FqKtb2CGf3Mad8dYUfpn+biV4Umcs4qdJ5PDRqPDgmZBxRh1Uo/xjFnuZIk0zE6QKKyHKJIW8hbBJF0BlTjKYhAGwcjET8TjaLu2wBctzp5lVlY1XBWAOwmoXl+RFxPPeo1CharrKEqIxXhXWTNkIKiE2LEqY9wuqAw+/f9H1sDCKkziIicwGFvxs3/Z2PILcWYTgLVK1UdH5Nw6sWIHW9F7UvFrgAbeK7X/pjBGuPoQyOYNeCg+H6cWlOr9IBtT5G7bikSb3aAp3aePhv4Hq/5G8pYGr2+GcHUA2Aq089ySRVLTPlixACC+gqS9Gd7tq9SxqYM03N60wPo3Phqv2Sn8tz8oalNKjnBpu6TbJbqgNLQ7SZG2trOHLoMNj1gVkTqbvj9SrJhNHWQEdaqvnadBtYPb6GxcUlrPeGuOq6G7DO3Uyji9BoYHWs48Mf+2eAsxNJzLZci9IAG5aSMJT0+GOMkVakufRgZAXj9x+7Fw8//QO4Sw6G8QBJmaDVaaM/GKDZVGL6uUGXSmFVLfqq8VqlFRXJYiAeJ1hsLcEzfPSOb2KlvYw0SPH2N79dLKSyUpEmZPyjLMSff/V27DhvBaWZYxT24dICIwpgu5ZIKgiybFP1oPR9B1lOmYWKA9R9UmWm9Np8VBsV+X9VaSrQrHIoUCqluqPAvAPoBdMd877pC76uAl18ThUMhfqfBljlWHsi6FLpPYIuIzbR0Fq49R3vRRoAbXcZWmZJ1ZM4wNN0d1IfoZCteP7UoEsvEURclFrShJrVIGU6hoUhEB3Blz///8HFDOiq0otq96zLBKEjN/Vb37v3HiwtdBDTzws5Br0NeB7btqhyfQYp5cnFBZMdxXXYjS42h2PceOObsLpKR3xSthaikP0laXKpUPjWFEE9zLd7L57tqKxBjIzAqh2OLOgV+BJG8m/oVoOuE4OW4nDULJDmqBS5s1k6LR9q77aKXUpZrFGloUXXBZqYusJEEZiRmRB2S9cQjMfST4zC2V5vQ1ioqWaQGpGquXXFYnHmUHMlztU0RM2UJ45oEksK+2nHwLRdpQsSeY8qQ6+BV+0RNishqE+neN7RoLG0kDmLWIss5I29uPVDv4wYTdGeGKYn1UJ1TKgBV+1EzeIUPQ9gFBvoH34Q3//W55GPDqHrljCKpHKXqCsY1ZlWZfqqX6roRM9i2fgbGhov7m1ntKVbXjBhttjejL39TowhdVTh9Q1fUNP1zDPPTvSmBOjXXnutaAsldczyI+ZnzkErkxd3gn7cn8UJowuDSA8+brCTOEWn2RaW66knnhQSQNYrYWUICWpSglmTEsMwkIIWoyow49wfBhGuuPY6BKWOUHcQ6B5GRQM/+/5fgt6+CHnkQDcWOJGR8T0NJbfJ00zBDZMmqxHCcoRR2cef3fl5uAsOojLE5ngTi8uLGI5GKn5QknBWp7me2WqXVsc+rq9aYcDWbORhjnSU4fprrseVF18hoKvb6KA/HMBtNfD0kafx/R98DyliaHYBzS6RIILjm0hzyiRi0bbSZLrTaImlTjRmY2pWDkXSp3EKuugwX8e0WsOlYgbvqlpRbdrIFNJnUEWxl89N+y0K6SckXUXsneDMq+Z0hTpnBKF0xS2DEov+Mq646BosNXdhZ+d85BH9vBoqLTlhuur3rjCsEE5M2WSyYzdtX6oJWVZvIIVeDIDwGL78ud9DA3352S4DtD0bZZ7JpKDxIrEbRYykNb9717fRpFstKxjbTWkTxHSjaobNhbMWnarFrdBoDMmmv8DVV10lwYwLljQjJsNSmUrWkLTOewsCr0b6yfHutEKP04yKrWa0ZzZ0qPNhmkGXXROrx+UrSusjsh+Z7Cr4nLp5c10CzWBDhoUCb/k6lTBUpdKq3ZecLnWuZMch37niOAQUVaNidtbXJpzySCaGeihOEtX2RvoG5rk0kRbrg6zAnj17RSDMdB11UgQVDITUCDDdNr2d7lzNGXZ+5CZH+WXVwIXslZzX6vvw2LgQ1k7zwqJKqymef3pnkflS6Uh+d34ngiGmNNjOikwX00QMnMqYV5WO86bMTNnT0VALNxMB1O+QyTLUcdArrxYAS7pRLo9iofjaWms2md8nDVYuIjlr3BEWPkZ5EwEWcPVr34kLr3o9Us2D6bWRa9yBqmtfbz/qq5Jy8c8C6NExWNjEnf/td+GhjzLcwFLbk++pCEyVNlB9LXmeMrWQ0crihASbjLdq3PE7i+UFA2wlYJ5N8dZShzObN9Wzt1z/WlOi/iZAttRgW650B2DVKI+FYmffd0UALync+qxwPmkGoihBp7OAMIjR2+yLVIEpK95Z4Ua5AxkrxiPHMfHMM4/L+LEsH8NRCMdtyjVXvTWZWmR/2gCtVgOj8RhXXX2NLDk0ds4KFmcQdM3bu3Gus/aT86IqZc5NlRTLVJ0eWBnI63Xs8BHQzJjrjUY9ZRrLBp7MVxpHynNKeqqash45jiexl+tYd8dOdHfswTDTMCocaI1dePPNH4LRvRjQWcXow3JZhMOKaBMmGScBUPSc4FiMEWMs4OXTX/gkrLaJ1EgR5SGcpou0oCWSLpYsqrCsdouvHqtWXZw77LfKmMR4S1BIATv1Z1IMRKauIGyx4Jke4lGCtt/FeDNA02kij3JccuElotG67JJLZQOgmEEDB48fRGKnuO+Be9HutoXtSvMYmkm3iFwKjPyGO4ljtJxglorjmxY8rmsjK1kQomqha+BVOxPURrAq7lRZty3edgLDKrb55TMstd/+Ls1R57sxbZCFBRYbyyjGGt762p/BntZFyGINrtmAqdEQccp0KW+fOj/LIUOLWZo/6sh1C0XFRBHFmsUYetHHY3f9BTYPPIRicBB2OUS3aSKNx1I5JgJnaTOinMPo10UxYpFl6LYaGPR7cCyKm5mSrDF8/V3lUxAUBhrtrlSk7dq5Q+ha0qCNhi/lvKpTkUrNUGRYV3co7Z/q+K7SJ9WKckZZ5sqcb77Tr8TIJU3kTGQwEKZ0Q1PibN6yJIFnm8hJ65al0gyAQIEMnap8E0+zCsSqdBjBlSETgxOVVTz1TQEIdQHlgcCVi6IskLXXDO1ClDCSzwnDAFEQyCQj4GBqjc+PwhCjcYAgyvDq625AEAZin8DzTcf33qAnLW1EKDzN+J9C/zLLQs55In9qX5bBtGk+WCBKXJjuLgRZB5uJj/f98q8igwet2UFCW4kq7HHOckbxzlFAT33kY9jJOrTwKL7+ud/Hkpsg7B1Cp2EjTkPFLlfPl+QBgaOMXRVslVEr79WuW2QAatwxZtQpVgIetVGrNkU0xOaubs69vmI6+T3U/Jb/BLnyOJQOzdRdDPtj7N2zF3EUCYve8GxkWYS1jVVkeokwSWCYFFY3MRqEaLeXMBgEyNICcRjLxocpKS6slJiOhmwrZaOg3UY2lO4YeekgjDR4/oIAVBF3I4djlehvrmJlZQGjYIwLL9kHzeSiq8GwaMQ7qCrQfmoH8dxfvG4dN9FMqj2LKophZbCu4/EfPiqgyzENROMRbEOHR3nAaCRxihswuqNrLGooCrFACNjBJS/xqutei1EMjFILWmM3zr/y9TjvmjcjM7pIzQ5gOMwuTrhetd8iW04wT/+qBHEZ4Kvf+DLG+QhBMYLm6YiKCLrDa6/DyjzpcUjmmHYLpUbnej7yTs+AXD5AM0xESQrLUZ1YOG/oD2g3bERBhI7ThcbqyrGGBaY+A+DaK66Vw3nFhRcJo5ppqTjjP/TYA9Bs4InnH0fsRMgI/LdvL/oMaL99N9sAzXfT6IqbGfD0BszMxc1vvhUtYxFG5sCRcnNVXVWnF18M6FIHk8MqxtDIdo0O4S8+9TvSSNfTAuRxH3k6RqvZkIqvgoGRacCyQDga4tjRI0IJk6DMklh2JSoPfDJLwnxwmOtwvKYwFldceaUSVTIVSTaBAV7onGlAngZmFZzrVhDTM1ifzhfHvsxv7MZPJyBJZcdF0BVnBIYEU45i6ijC5S6CbscCulRKlk78bMYs7WryVHR2XPQYbAi6FD5VF6427VTfT5l0cmcu6VqDDctVGTWtNijwpVicu0TFDpUCZsWyYzyu7BcsYb94diRrp1ti0Llr925Jw1FjwVLjwWiAdqctu7OtoOtUY/XFnev5RvlP8quYIokRpwV0cwEZujAb5+P4yMDPfvBj0Lq7UFgeEt0Ci8RVMvBE0FWKQapXDoDhIXzjtv8Mv+jDzAcwaHacK7At+1TJ0uTCGjBNo8rxldaL80wBekHvCoiReSDLULF/kuqtTI85RLkxUNFlzutfySZqaUXdY069H3dbtO0wxFV/eXEZB559FpbJOZ8hSQP0NjfhuA0wy6sbjnj+mU4T4zDHw48+gSjO8cpXXassaIIRHnvk/2fvzYPtKu9rwbXnfeZ77qQJISFGIWYQYAM2NrZxwNhgx4ljJ7GTvKSdrjf1q0pX9atX/VfXq67qrnpx55X7pZM4k4cYEwM2djyEwUMYwiwxSAghIYSmO5z5nD3vrvX79j7n3Cth4F5s2aBDXa7uvWfc+9vft771W7+1npESlaEn2LZtK3y/A9vidZDgmedfwnnnX4oktbDr+ReUybOl4crLLgDiAeKwL4HIW8/fila3J0wcG5WiuJcFiL+dx+nP6bNlOcPCLmfNMTnoEmG9rmH3rueRhAFKBRehN5DxbxOA9XsoFmmIGst8apCdDyMYNqN+EqS6iQsuvhyNboBIL6OHMjxjEh/+1OcFdAVGDZrJTn/VWKaGflaREaikQNcg7mH/4b14ft+zaAwWEFkhdJeG41mFSKdmUlORPHkg/Xi8VKZR7nZ6KJer6PUGqNenpIxKVpaaLNt0ULYr6C3SnsnBFRdeARs2Nq7biF6H0p0qekFHfMKe3bMTz+99HsWKi07QBuNZVXlwpbfXLTes9Il/aR+nfYGB1yu8keGx4AC+gZJRE9DlJmW4qMCWsFxFiaihpMDL6zFdagpVTJeWdID+YXzti/8ntszQjqIFLe5Bi8lEFUR3xR0fA0PjwMdErYKnn3hcdiLBoAeXMxpLa3k/xDLgRdAVJjrsQgmtThdXX/0uzM0voFiuyGLPWj1NJnPQpVb/kUItL7ccf/hej33JFolVjzfGRwxUOcu0ERNq6mT/GA8jDn+wDUZGMKpB6enIXLGklxNYBYtsFrP9eOEoETipZ9W5yWNLbZ6yK6AfFIEVARTFkSzHkpYXUXnmJyXAjB12IjpXvmc5C6ZS5Pl6CqjxfTilKhabHbz7mndjodEQwKWbhjBfZLpIhY9AV7a8Lh+xK1xzVzjs30YPi5HARxSTNakjTKvQ3LU42tFx86f+J6TOBFAi02Wx4C/AiZsZyvgJmwnBeHa01IPfeAVFs4d7/vpPMV2IYCUdWDptMCj0VWV9dVWoMoGoNmiwaDL9gY0JCqgrvK+AVw6ouNFh+YaLHMvSeVmXUgRli7HCUyIvpsqeYsg4FBbznyzbkPG1oSUsKVl49F8fEdmCaHt0XnsxHLMsTUMMDtesIva8fBitfoSHH3tFmog+/slbhOl7ce8LeGbnbpx15ixe2nsMl1y8HlvOOF1c/dvtDh5/ejc+eONNCELgK1/5LmxqrDXg3VdsxHlnbkC3eRSTEyWcf/65WFxcEABLpisRVmPFU/gKD9zb5GEZ6MolFGqDKVtpmCzr6xoOHjgg3Yoll1F4gbBelKz4g74YH4ttDP2yHAceNZ2GqRRHmoEtZ29FrNnwEhcLAwNWfRNuuPVzQO00LLZjlGvTQxm4sK6yueC5JOgK5ctLegg0Dz/4yffQDhsI9QHssokekyAsZqdmcYzD0r1aosh+EYwNegNUihVxjJ+cmMLC3AIsbso1A4EfY3ZmPVqNDi6+4GK4lovIi7FmelbGex5RRDB4/0P3ohd00Y96sIsWgsSDF/Zhudw0rXT8nRzLhpM9elcNumzdRdRLULUn8a6Lr8NkYa0AMIseHjEdr4nCFegSJ+1l5UWyMCwvJrop5UUFuiIYyQB60gV6h/D4/d+CGcyjdWQvJsuGgK4o6Ku4Bi4BHEBeH5s2bsCPH7gX1XIRg24btXIJUegNJ/ohq5SNEYITP0yFaWl3e3jXNdfh8JE5FEpldAcqNoi7UPWeMk3aWE1ZsV7qa3QbwsoxAW3+13x1GK0SI73cmx8KrGjTJoMsQaxZiDWWGRWTRbGbRo1AEsHSAZvxSZmOSyIVRPdFTzQyXWxdt0VjRNBFj7L5+QU0Fhelo5O/owBceUBRWE47AvXF1upcP6Q6RPk5MpcX6Z6jNkWBNpnUMi8qArOU70F30er08IEPfQivHjoEP2K8kzLOk46+7FAp05LlmmF1Tla86L75Q/42ewT1UtQEUdfoQHemMd/W0Q4K+Pgf/wmajQC1DWcg0G0ZV7x6uSu3qFFTPC95VnDU9Rf2o1SM8ZNv/CW0wTFhpY24B8vkOafrPv2I8utf+VNxAxAMqM00RcspgmSWaaJIOqK48alPTMj4Zofz7Oys5ElyHDIOhxIABoavVEiuRk+uTssyJfMFRJoHDMQhbTUK0oX57I6nUSywmzNCGPRFaxD3yfbasAo1WKVJ/Pnf3I8NWybx7N5FFCcKuOmjtyFMU9z3wL1oLB7DZz/7afzd334VpSLwiVtvQr/bxgu796A6uQbnbrsYO3buwl13PYpbbroYO594GmsnNdx20/sRdOdRtBJs2rhGXp85fQEdqLlpWinofJuN5jf9cXKBvDSuKJ2kSCjysDtdQ+j7eHnfPhXVw05RZpxapjD6YkxK+xdqpQoF+CwJs+pimBj4ESam12DDprNxZLEPs7IOoTWJy9/7MRRmtyAyq+IR6Vg0H87/U6ujymch6IoEdEW6L2J6T+sidQIkZoC210RpoggvDUVXpiouSu6ic7Mg4dOG2D1EXoKwH4hjvGs5WJhbxFR9El4/xI0f/ChazS42TG/AYm9BQCS7IqNERQx94+7bYbo6YCXYfPbp2HvgRWi2BtNh8kYgUp6VY/5ToOtNj1meaAM2ZUUCtDbNnImLz74CRX0CRsLMNtVOz4WTe2o1xeWLpypVkGUh6JIFWEBUDro86ElPTFKjxf14+sHvo3FoD6bKBlyDthAtaXen9yK7xihy3LhhPX78wD9jolxEFAxQlAxG7rTzjhP1EUfqLhW47bhF9P0AF158GRabXZhOAaG8ERpgqsfkO3TVrqq+CLZiXUWi5PfKiOLRz8e1io9YsONBxJs7BXxP1IvwYg8SDYnhIOXOnIuYZQvj57GZgICLBptSmiHbxMmCi0WIoN9AqzGP+fl5YbFY+iP4yrsKaXVAwMQyD7vnFCOhvGV4o6aLFycXQhG+55132YHj4yV5U9gtJRoXM0ACOMNC15ctOy659FI02y1ZXEvVqnhiKeNHdbxUC3OOr/JVJqPjV37Vv7kD/ra7d4wwGkh4rB+ZKE2chleODqAX1+JDn/48wtiBNbEWATdWWUcRQZcpoEsVG30uVLEPV/eAqIn+S0/hoXvvwpqqge7iqyg67MyKZBkhKFdNLdKqKtWQNTPrEAWR6CdlEyDla44NBYZ27dolY4BSgnPPO0/MJ8vlCpqtFuqTE+h7nVWArkyIK8NprDyTsR1cxBhnJn+KExx59RW0G/MolxwBXfQrMsICTKMMLzGhuRO44zv3432/dhtuv+eHePbFLv7df/oDJLqOv/7bv0Knk+A//29/iL/487+QSej3P3sbtCjCN+/8Nj5000fQ6AzwTz+4F8w4/0//8X/G//Vfv4iNs8Cnbns/irqHsLeAkguccfpaYdoiNiGx0UNsbU7d3vQRyCxq8jlL/aiAl0BupkQUCnh259MCLiwK59kAQw1tEEjEnG7qMme5xSICBiqS5bdddGk5ZJcESLc9DbFdRz8tQ6uehvd89NOAU0en56NUqmTzG19RaW5VSkUsJcQQHrpRCw89+WPMdQ8BbgBf66HnN1GsF9FPgqxBhWDLhJ5Y0GMLZsLQaRMxNdeVSSR+Aq/bx3R9GotzC7j23e/G+pnT0B+kKBUqaHYbEs1jc81I+7jrnm9iZv00vLgv4G7vyy+g2WuiPFFCZaKMgT9Q3mIMBjouyP2NnonlNjZv9HG/2vfTvvDw/7pSblDxmrEGM7XhpCXono1bP/hJuChDY9o4w3IJpmRKU/S9Al0ZMs9AlwiyJZA3o/oluZxGqH3AWwSCBXznK3+OqWKC1FtA0Qjh6GqxZ0mt2+2LSHV2uo5HH3kQZZclgRBp5k6vjCLUx8z7IHKQJOaRZLyCGBs2bgZMR4SqNEztDbxhXlzuDyItwyzVSYRRioigSxb9MYYrr6ku/91wrOQu/yMwt5JhlHckBhTQk72yi4hAEKagq8OuNx4D6g4GPXQ7bSnJ8lCEEUs2fUxWaCZLgTJ9qKgHU+mY1LgRZIn3uACsDDQbNOekjo70u+reE1JczENVhmDums7vlJYpQ8/M80zul92HHW1mScq75UoFUzMzsmukvoziVNtxlQHpEtA1XrrNF8qVD+GVHPe3z2MS0SZxc5FqLpzyLOZaMYrTmzGz6UKcedUNgF5GpLkIYYknjjhujYEubmnIOheNAAgaQNTA9/7mz7CmZsBvsaPRR8EGbMbdpOz+Y9diKh5+3OVHXoh2qyMlM7JX4j9l6MPII3a1EoSxzH/F9ivRbHdQm5jA/MIiZman0O2vHnSpNSNnutRmItdqSsnFDyRjr+S62PHUY5iqV7A4fwSVQhmaz27EFIPYhF2dxbFuAhSn8KWv3YfqTAU3fuQ2KeXfedc3RTj/u5/5TXztq19GqaDhwx94PwqmhfvufwDvueFGPL9nH57fsxfTs2tw+aWX4IF7vw+v3cP1V2/Flg11IGgBUQeXX7IVvhhIGwiIXU+BrpVdkmOgK9/cqXDrzMRbUz52Tz/5hIx5NiVRtkKdsOT6ck4zoHwmKUkJQqkyFIol+bem2zjj7PMR6UU0fB2hVcdi4OLX/+h/QZw4SKjpspilSimHgjBKjUzQpYqMFMT30hYONw/gkR0/QaiT7fIlFJsdgqo6xPWUUUIEXbZkIpP0oHl5Z7GLMzdtwbFXj+C0dRtw1RXbYVEviRRzxxYwM70BAz8QXdYdd38D1ekqAs2HF/fgpx6soomu30G1XhYnAgL9bo8bnxJSstcRNWkrpVqVN+g77aZ94eE/WcWKpSEOExHNW5GLsJ3i4x/+TVTMSehD0MU9sfQcLQFd6kSpMoN0OEqkSZ5DRg+fEAbbSf0GELZwx5e+gLM2TKA3tw8F3UfRjOHxAiiUxciU2iWWE/fvfQHBoAvH0ES8StGj1KblP9pB0IXYRShdcdzNQLRJYZyiWptEbXIGmmGjXJ0QnRfLbtQ1kWbmfUWgHwbS2UKOK9SzjifRrIw8h4hTckZNuL0sqV1gVs6eZYGdAjVzmVdWnlNGoQoI5UaUbK8XUXKiAo3FNoMlxViDn+pwShNY7Hro9gM5JlHAYxijQmsCn+UQZZtRcAsSQWPxovXnoZGqFJsBZTUg0DSj4caNNtV9KMLPyoXZ8+V2E3lrf/5dznpmXTCi7nPRvias3CDUxMGZpaTzL9gm9iGdXl9KSqWyKjOOQFfmuT6sOSr9wyr47Xfa9b7s85JZAjxapVCTZJZxrB2hPL0ZRzrAbZ/9t4A7jVgrISSjTdd9jskh6KIQgJFDAYL2PMpWAIQNfPvvvoipQgwXfWmIiQZtWHqCbqclXV8EV9QhUqzsSDNHZggrwD+LNhJ2leazloCugRfggosuko5Xyy3g6LFjmJyaQkzL7BXO+ap3WHVYq3E02lzkCRwmdZ+eL6X6NdOT+NeH/wXT9QoajWOoFksIuwEqlSkEsHGsHaK+/mwc60T44l/9GKVJ4Dd+6zPo9ga4794fIo7o4H0t7v7mfTj9NBPvf+978NKu3aJpW795Cx587HF4TjezAAAgAElEQVS0+j4K5TL6A090RPOHOjhncxHXbr8IrhEgDprYfsUFaDaOSA4f91cyd566vfkjIMyWaujgRk/WKQFdw1YKCanfv3eviOjLRRf9TlvkGLL5kNzMRBqACsWyXEfUd7mFkqqQ6BbWbtiExCzB18toRzasiY247sOfgF6cAgo10F+BKskR6KJcIwNdWiqRQIE2QKT18a1770CgtZFYPmBH8PwBCk5Z/LS4NzU0GyZcaLGJ0EuwbmYDBj0PH7zuA+j126gUS5LtKC1iSYyFxUWpNtz3owdEp0WhPI0qWEqEzSpOBD/yAJMSHBfNxiLK5bJ0nnNNTGhZQ7C4atC1Cgjy5s/6SX/EqkEXBdgu89l8C5PODDZObcEFZ10qkUBE33l3Up6oRDwvXUvZiVJlR9lbjnFRKohTTwN4nTm4uo/v3P4lyXQrJG3UXTJeDRHJw2Amlo4o8ARolQsunn7iUdTKRfFSodhVBkoQIEpoxBpgZnYtFpttGTjcfTOH0WD0g+Ngw2mns2wPjbV5TZMFYqJWQ2NhQewnpifrIqyk544XBrDoNJ6xNwpYjPlaZfExCnAN1WxjfBcNsXwYbDDIfImEM8s6aWQpiGPxdyKjxJKc4zgCjvi+Ou0uYp+uyi5a/RCVqbV4cuduOKUa4kSBs8T3sO3cc9BanJfj0aMWplwS3VS1ZMCIF9jDOTYQc51Uzg5mPy/RTuW/e328o0wcx24qr0Zu1OOlegG6XZCu0QsuvJCrruh2yHJxYVYJAuPs6DLl6CnQtYpJJIFbYF5cG5ZThFWcwIGjLdTWbMHRjoZbP/fvAWcGiUa2q5AtDqoAouTCGgKpEMRIwy7MuAs97eGbf/UF1EwPdTcS4LV7x6Mo2BqCQV92yJ1uT8oxbKagWFxC7Icl+rzkoCbigP5HBbbma5iYmsbUzBoEcYw2DZFrNfg+LWdWdgjeCOiivt612JhDuYKJl17cBctI4Q06Umaig5lca0YRvchEZFTRj23847efQZQCH731A6iUa3ju2Wew88nduPqKs/Hko3twwdZJXHHJxfjBd+/H9u0XYa7VxoOP78fUehdXvvtaaLqJg68cxEM/eQYlG/jER69BGnbAXv7LLj0P7c68sCxiijSMUlnZcXjHPmrJWr90EOXSD5bDaavzzNNPY6JKS5CWbLy5mafQPg/MJgyT8ZSF2EsYuYwOE2dtvQQLgwSJM4lW5OCyaz+ENedcDOgFpDQfpv+CMF1cjwi6FADkzOnFHkJtAC9t44c/vgdwAnT8BSRGgKLrSnXJSG2EAYkKE2xt23T6FvS6A1x55btEN+lQxjFooVhw0B900GotiuXSY088CrvkINESJGwMocWEESoGTSOLxu+jKpGsYpl2LNcij1rjVjKKcqbrHQe6Vl5eVACB8XMGNM+CHRVRMaZw43s/Ih2N5UJNQEguDuRpGQddamCN6EU17FUxUqktWIrw0F98FYde2oH9zz4CdA/DDBuouxSK+0gNS3XERaG03xZMA88/u1M6F1mHj8JY6F5p6zZtzDc6mJxZg4FHKpg77BhuwRVNCRumZmemRadEEDBZn8CRI4elM0/YnxQ4//ytIvwlGCKtbHNB4Dum4H4oxMy0TWTD5DUy1ksiWmgQqoJKualPIw8xuwe5SxL2KhzZNAj4SuS9dLs9eS4CRQqOeax4QRF0WXYJXmogMQr416fYzjuJXS8cFNmMbQI3XH8N9r+4B4dfPYb166fx0t55nHnmLM7cPIua24EBmjXmx3580VsOuJZfHOqYHH8bTWBybkRIrzrYxMqCE1LKyBt2+dhi2cEsse1XXSnHlJ43A88X/yLl0zWu6RqfHE9pulYy1Y0ek8hunSVdsiV2qYZGL4JdW4uDCyF+/XP/ESitR6rTILUEBv7wxk5YBtPzTAQS9p3CSFleZIrEAn78vTvQP7YPU4UIhaSLV/bsgJ54iAMPhVJRyvYur0nqYsgaZLEeefF/JAXgdZVCZ3kxSlCoVLBuw0Zhd/ieK5WqbEZWirqOA11ZiVGlcGTCZC5jGm0jPEzXJ/DEow+hzGiTfhuWRQuLgdLxOGX0Ax2JUUZqlPHQo7tEK7pt2yWZj6CGvS/sEs88LQ5w7dVXYe7IERx8+QDOOudsLHY72H/oVUytW4fJ2TUid6Am9uW9+4Rlv+qKS9HrLELXA1x86Vb0Bk0YpvLJW+nnX93YeXs8Oq9GqOlPzS3DdieZChPl17XrORQdWxgvAi61SVDu6FIBGGYHqnKfWvMMGHYBGzafjcgqY4HFhuI0mr6BWz/7efFm00uTSMhO5eXFMdDFKdOPPcCK0fEX8cLLz2L3vp3QnQSDsCPu7pbvot/0cNnlV0iOa6PZxrnnbRUdVyfoiuaM1Ypnnt9JfT9s18Tzu5+V2LxSrSAu8rHOahNlMiphZfg1vtGm6fMQcKl/y/UjPpYrvS3dYK30WX7VHreq7kVlGhojjTS4FAn2LaBv4zMf+xx6LQ8T1ekhwyMdfixNsAMqY7p4siix5VjPd7t5l6CagGOk7FQcNGA7Ee75mz9DVe/A9OZQtQJEflc6RUQYTvdmCsbTGAf27VNdFSQ/dRPtroc4NbB2/SYcOHwMpUpdHPBbTJAvODDocxV4IgimFqxeLaHbbqLgMMIjlvIj2TK2q0/PzGLN2rVot7vyutLdmIUhk6GihxXLJrm3UB71wvtwgeAXS2nM46PIn6CIrciMeyHjJg7cfOf0Kspc8RVoG5lEEsVFEW0aYpScCvwgRag5MAoTONroY82GM/DVr9+Fdgu4cvtZ2HbeVhzYt1fMHRnAfPddD2Lz5jKuvOwclK1FmOgODSLVJZRfRjnrNX5ZjYGen9k4mLcdZi7ueUdClqUouq5UQxBpKFZq8rm3btuGdrcD3WIH5QDFUmkMdGU6myVXWA66ftUuu1+W98vybyxjNiSjaDnoRxpSewJzXQ23/eGfAMY0oE8g1sr0UM8WJYIutRFhZx6/27y+kx6S3jxe3fMUnnv0PkzaPkppB63DL6HXPIKUhsa2jd6A3V4lMSEWS5Mh6FINLyPOW6UrcFkj6NIsamTOFR8ksRsRt3d1vazkpl4pt4zIS4tZeV10MrQ+sUS7EgcBNq5fi/vv/T4m6xV4gy4slmDSgZTCyTb3PCZrVFAsT+Ho0RYmJ9ciCBK0G+ykrogmjEJslqgI4Bbm5sQjSTShBHA6EJH1FssWB0msIYk0tBsdnL5xIxYb89DNGGedd4YsunSrV/PmqdtKj8A4x5rrcvOGHSX1U3nAhw++gsj3xIbHEn0iu7JV5/cQdI3F6CjQpUMzHGw6eys6gYbEncD8QBPN342f+pzoJeFOIaYJ8RB0satcpSGwQcuPfbS6i3ArJmBGuOPbX0e1XgCMCJ1GGx+8+kZ0Fro4Y8sWKcPPNRZQZHrBoAO7YOPRJx/FzNpp7HjuabS6TZy2aT0Gfh8Drwe7ZNIJTNmO5PO+fOgMimaESd4ZmZfc+bOALk2N1xVXF4egbuWwbaXn/WQ+bpWgix00AZIwRc2egu45SNo6fuujn0W/E6Ds1jJ39FywdALQlQVuKoF6fgmonQOHHcWnZuqhdfQl/Ph730AlbWBdFdj3zMM4c9M69MTpnCEFEKaLk2NzYRHNxQZMk4DKES+unz70IiwXCBIdzU4Ct1TApdu3I0hiPPzIQ9DiBLOTDqKBj0sv2ISyoyPwOtBTFdNAHxa+p2a3j8uu2I65+Qbq9boK3+SkaxjCQrEEyPiDVquJdruNbrcjf+NzSCcnHYwz8MVuQod5frnuKRsJSiOlypQSE5NpD+RykEUuCzRmuLL0kVlI7TK81MZiL0ahOo3b//EBTNRt3PC+9yPwBii6jmR7PfLIwzj0ah/XX38p1k67cHEIJnMu1VZvzIJh/ELI/z3cA8pdh5L24zCZiPTk2ah34MIpoc7y+VNlxCo/mwJ+mwSwlolCsYiZNbPKq4sMmTiT54702esdd32esoxY+QSimh+oDfLDADHL9LSHMCtoDCzc/Mk/hF47A6lWR6JXkWjuMtDF/FKeI9XZJRpMir3787j/W19GOW2jlLah9edxaP8uGNygQcOAztiFkoTeuuLWnvMEOegaY791Q8p0NJsMkhRbL7wYPY8++Gr0ncj0+A0fDxmjeZqEAl3KZFLxHQRdDvWfPjd4AdavXYOf/uR+VEoOooiRPdSDRar0T9DVZ0pGAYbhotdVebIETgXGyoSxxP+4ti1sNnWhzI1NErbfW+h6bURpiGK1qDZmgxAFuwRbL8hzbDztdIQ0MrY1TMxU0eiyvT9iYswp0PWGT/jxd1zeWCVnfnxuSxJhtnqdNuaOHBbQJY21TEXgKMz83U70PALodRNuZRJT6zdjvp8ApWnopSlc/b4Pw6iuBwrrEGs0Eid7xrWAoEvNn5LXYADNTgPFioN+0MUdd30dtakKzr/wPBn7sxOzKDoFWXN0k+X+QB5z/0/vx/SaKTy76xlMr51GkITwwgEi2p3EoXQpwkgQYiDO9aqakCU0kNEaNrup97KUA1TLhFhBrQrxn7KMeNNDl+J43QZiP0HFrMMMXGg9C9df/SFMV9bBBIGKmsDUms5htZTpCjPQxf1snh6uln8VJZMkLBsGSHpz+Opf/jecOW1IJFDaPYxzztiAo/Pzcm+piLMMMRiArR/79x2AbRfQbPWxbsMW7Hh+LwqVabxyeBE7njuCyoSLq697D5q9Lu75zoPYelYJ12y/CF7rCNbUCyjogfiBUVdGJqxH5qVSRbvv4+rrrhegIOxVryusGP2sWC4huLJsRhMl0v2nmC7qPmLJQOQil5ciZcGIlEmkdMIQnIy5I/M40L6BryO5b5nTO+/DXY2lGyhYDgZ+jLZHEaQLuHW8OtfCD+57AWedM4V3Xf0uec5Ok8ydg0ajgQcffFycsH/j4x9E3N0NSxsHXaOdzvEDIoNZYzYYebxSft9RjV+BLnai0QNHlRR5PtWXytczoJsujs0v4LSNp0mI69Zt56M36MOwaJA6kC43NYKWTmtL39uqrvw3Pe7fPg9Qm4WQTGscQOPGgCJgq4rDzQSbzn0XLrr2o4A+hVivnRB0cWHgY+kXpycBTHYcJ13c/42/hNE7gnLSxIQdYveOR1C0VVRKmKSwixX0Bz4sdt3K3KuKfaKMyZo5eJxVF5cmIK0z8HHJ5dvR7PTFYobgxDHzMO4VnBWZnMZ9uiSDQk1XEu2lCxPFhhQ2rdD/b/++PQgYQxYOUCpT55aK1Yptuxj06d1EYEqrCRO6RqNhR1hx23Jk3HM8U0bAHDrq02gbwBivMOlLJFN9soxyqai8llJLEj+YlGYR1DGfVI9hlUwM4r6AZZ0dZKdg1wpOfrYkZSNvHLqOgy7O0WS2bMOQEiMrKjLnJbGAL7aSjJcXM7iuljtWLEwb/TDFGVsvRmRVBHiZtTVwarO48kOfAGyCLuYUq3WRQF+FoKj5crG5iAoNeU1uVvroBz0BT5VaGUHkwXZMiaSyLQt3fOt2TM0y19FDEA8wCPuoTFSw0FqQio5DMXynBc00RBu80JhHsczMSa69ykxVmarmX5k7ouzzMy5Myo/qE+ebkxUf/Hcs0/XQymOAVB04kA5GlhetoADDK2Bd/XS89+obgNiQSWcloIuCRNUtF6O5cAgzdQd/84X/A+euc9E8sBNbN9Zx4KXnML1mRsAIQRdb0NlpVCqU8Owzz8O2S+J5o1tlNLoRrEId//CPP5I265s+ejOcchXP7X0RT+94AhedtwVnbZxG1Q5hxx1oQQunzdbg91uyA+4x4iYBnPIEZtdvRKlWl6xHm91TYq2QSjQOQRYxRhBS/E4rBuVpJV8So8N2eFOFnOqmOADn+W+53QI/j4TpxnEW+szYnZwpUwBMwo+TBH63h4n6DGKTi2UFvl7End95BEcXgFtuvVbKL+eecy4W5+fQ73ZRn6jj7798l2jxbvvIdlRNtvUTdI2XFU90GeWAa6whgM7HYxX9EcDOdQ3KFFdKoVwcxDpCNSiIDxdtIdySLKzbLtiGRquJOhsV+j3ZufF4Ub92POg6AfO28iv/HfzIVJnhDrjga0hN+m5p0At1zPcYsDuDj/72fxyCLjY9CJCW7i1qqajIpANXLKwLtUqO5iPtz+H+u7+MuHkAlaSJjZM2nnzoPlRLjpTRaQ9jFSvo9X2Yuq20IrmOU1ivXCejInIIxQqVCcw1Wrj86msw32jBdotSnqQCQN1/BTdZ3FRQuGK4WCrJXfcU6JJcVTLKmW6UET4v739RyouVShkdAsBUk+uKTLLFTkt2U5uWxKy4hSIajSYmJqfF5qJWn8TmLVukUaTvhSiUJnBk7ijKFRNOAWgsHELRtTFRqqBxtIFaoQ7E3LgxnDiFTlNKI0E/5sZER8qy6ynQtYKT//qgS+6RlRdrlTKefuIxyV6kxisOaZbCDENlhZSXqsdBl6x7YuVTEKZrcsMWPLXnICZPOxP7jjTw6X//XwBjLSKtLGeQ9RpZC2Qqpp6XgH6AAn0n40jyaE2H+sYAE9UJNLx5aG6E79//HQy8rhiq6lYqREjf72BiuoZOvw0/8uEUC+IjRvKgXK1KhyV1XexmVBmkbG7jlwHG+wn4ysaVMgHPxfaKDab+S95zBtZWfAJWoQhb+Wue3EeuKvBaDj4C8d5yUIIe2lJiTAcGfuuW35HmQscsyYmUWI3sP2Fzsp1AnEt/UpXHlteT6T0jUkX2wsZ9uBp30C3c+T/+K2ZdD3V7gMRvSQcPNVd6assuM/QjcbF+/PHHRcja60WoTKxFp6fBiyzccdePMTFVwq/d8hEcml/EAw89gmazjRmKCrsDfODarTjztDrac/sxW2e8UAu2o0zjDh2dw8y6TWi0PFx4yXbsePop2AhgpCwB0kpBwuVU3FFW6ydLlpFX2WfOfapoFMpNBpVnqmVZZdEpsbkIzscE+oodyxoXsr/TYd7kYwwbc80eNKeKYm0NvvTlh6Uk84nfuB5RNik/8MCPsDAHfPjXLse3v/U4tpxVxNWXn4eSdkw0XaMGKFW+XLqLGTGVY/Gsin/K7j6q+kmQY2aSqkvZUExRAcmgq9cnxQqCN5ramraDTrcjzQ6NZkMSDCq1Crq9rrB8yjIi162Mvp/w/b3pa2mVWoLs4Wp7MH57LeYtg6XDB+TqpZUxdTlQGb360udZqvYZndPxXap4ssUhqvUSvCjEXLMFoziJwJxEL65loGsaiV6TTlOOcV5zOehiaK747MnkTWF8AG/xIH76/duRtF5BDW1sning0Z/8ENWiA8/zJR/ULlbFSsFmmVmKfIrlkqt+yHSp3T5D7QuVGo7MLeKKq6/FfLMNp8i81ACGRp+41YAutbSoVIlRuoSUHSV4OpZYLGaI9npdrF0zgx1PPYFOt4VKuQLTYLaoB8e20e+p8iGB1+mnbxS5AS1quMGgDnTfgQMyJ7FRhJYQZEHY4SZGmOkAlsV81Bh+v4s0jFEtVIBQB9XKDKknQ0HGwk9D9OmIT6NwUwUynbqt5AiMroQxscRYOY2SXm6KE0xUq9j51JMSfM0YIDY3JJEPk/VdGX+qe3H0PGrjGRFEmQ7Ovehy7D+yiOq6TZjr+NDcKj546+8AE2ci1mpASkafAVvUEXMoZibcOnD0yBEUy2UUyiU0u02EtFNydNz1T3egMGXiWPMQ1qydQXfQlrXKsDV0ug3VfZhtjCjxoGm247jwg1CuvWKRZU3VDMVVSDnaK+Cnfs6AKStOot1SwCsX3I/HDa3k6L9TH7N60JXQbsEQk1QVCZTCTou49YaPIxnomHRnYMQOtJilMxqg0p8plZMn6zVbnrPSglSxhRHKBK7UNIURChYQ9o9C847g4R98DUnnZWj9Q1gz6WDQb8LUHaRxCaHPEp2FWr2KH/3kh5icmkScGOj1AMdZi6d37MWOZ17FRZeegQsvOQddb4CHHnsO1eoULtx6Pr59552ouho+dP1VKJh9OPYApt5GmnSRpBTBJ3DsOgaeju2Xvweddgd7dj0BxyZzQzYnkjgTMl38NwEXu/TUVTRUQGVdMlkNXdDnay/+BFtiIXHCHiV6kfmoTUzCY7eTbkno9SOPHkBvALzv/ReKkLdUrqDRauG5555HswWs31DEps1noFbWoflHYem+KgEONWM8L6oJQQG9LJ4iKw9KKKy4nko7DGuI8ljpNEwhF3N9chLVaiXrLlPdnaq0yO95pyfZL+WgdtzthOvIax2nlS46r8fuvc60IExfNjEN7zp2nscePg5qR+9WF+u00bO8uWmI3b0GfNVwsmTCV1eUfEmZQp1Dyegk2I1URy3L2RSKS1SXztCRGH6Swksd+FoNvjGFm37989AK65EaE9Jt1e7QnJRapYE4cpPBFMuWiA7dCeKwA8v0cM9XvgjTn0MFbZR1D0f374bGRpEoQcAcuKl1AlySsCM+cWyCYawKTSjpISSbrczEl6J7bt/nGm1sf/d10ol8dG4RE3U2YHgrN1g87rob32xkmjHCSwYZy4LlyHhuLDako5jH9Mwztwy7jfOYq9zvTr5nW638zC7dnGTlTCmzqLGYNxLlC57MEsMO8FGZR+Gst6LE8+bG3Nvr3pKSmH0kdb6H11FGErBzvVwoIAw8VMslPP3EEyKsLxZceL2OjHkF+kePV1sHJgUY6AcRqtNr0PEjrN98FmLTxSBKJcv02g/dBnftVqTOGoRRCb2+BsepwrR0KWEXXDZlpfDE8b6MfugjMmN8/e5/QOKE0NwYselnQvjMZ06YN+7mOSeMdwdmn20oDcneb27sfVzax8gOaCSUz8bz+Ngb6r3eXiPj5/lptC+sorzIiYIiWjJXBFS0jqCOy0oKuPbS92JtcQNcFGFGyrBNULxsIDPQJZZNynBRBi6pfQFdSqUlRYwwRJGlj2ABmn8M3/ryn6JmdeDGC7DQhY4AluHA7ztw7BqiKBXvoX0v70IYMz/KxpGjHdQqm3D//Y/g6FyMGz54CUpVHZbr4tiiB98HNm/chL/68zsxVQU+/cn3Iw7mYRodWEZHQFfKJSlOYTMYOLBw4barReuxZ8+TMA1VQiTwkgUsVfotMXpcAijGdkLDkfw63UeyCCkWTehcCu8zHy++H4KqyclZoY07nR6qtbo0D7B0YYvAMpYdjjL/G2UZEgwyqLho+7LoMYRabvLcuUkg6W1fdkcEUgwWl4yyhOddhWav3bgRWhaOStBF9oGgiguxdHdKS7taIFSjm7q6hxmNitv+eY7xn/HcqwRdQq/LQXtNpksB1jzTTRUiVL5bjsVVsPhKblLekPTDkfh7fOHgqyg3d45dXl9kUZlVmjGRXHLizOyWWW9agkgzEJtFROYkAmMKH7ztDwFrBl5SguXU0PdU2DyF5ARJ+biJ4hAGd9ZRF5Y+wM6Hvo+j+56CGy1iTVlH0J7DkQMvo9tmUDA1KgU0mwuolsiAcwzmbFcGQUWgn0gjDs2KmTzR6fvYuPksVBll0mzBcelZR3PUFTJdS0rqObhR51N9qbFOkMryfqlUFqDKa4Ljlzoa6uHysZ1bxqif1cZCMdavJRjONmQnbfyvZNS9nR6Tg67RpjibZYdAlzsW16FPW1/c6Z9/9hnpjK+Uigj8PnRRHGYM9nAuyLhbBroXyphrdmAUKzjv4kvR9iJhvgjGIruG6z/+e9CLG6CbswgiB3Fiq4oJfBQdZn/2Zb43TBfNfgd60cATzz+GFw4+i8QOERuBgK5RosJSk98xumoJC5dN9m9Bce9kzd2/uuNwVd2L2RqtJhd62fgRSnYNemhh08wWXHXuu2GjADNyoA9B1xjTNQa6VGmR5Uq1a18OupjrBn8O37/9i7CjY6gYHcTeHBwzhW04aDUSzExuQK83EJWJaUXYt38vNM1Cr5egVFyHr3/9QZnRf/O3bkCnexSm4+DJZ/bixRebOP/cDXjphVdx7pmzuPzic9GY34epOqneJtK0pyZ2yZIsI4ldbN50gQjTd+9+HGnC3TZ9PRXjRcBFZoOgSxze8zU1uyiXsF6vM3aUz5ViiIQToZlYVnaMYw1hRFd9W5zzuaBybWXEj7QWGBT1u+j3PdnP0feKWI9aGN5cR0cSEVQqV2+WUNhB6NiOAl8ZuGLphKU+voawmvkH0jT0vIEAOjF3zTCVdFhmHqg5WMzrl/Lus/sK7hg/Pr/w62j1oGupG/MIPOVQOi8Tq3JBlu2WT3WK6l3Fp87f/zgPOl7iUO7/KtokW/ulnKcYWAImCR6XDU8kkSKxbsDXHPiooJ9W8eHb/g2M+hmIogJMtwbPD6VRhP5Uol+kAaS4CRNo0z6mBy3uwG/sx7/88A6k7YOYdGMU9Qi7dz4Nr+dj8+YzAY3C8ggLcwdgm5w/gISeW2kiwmWWzkX3J8J7roEmEt2CZjo47/wLJCtVxo6ArpVO/OPnfxx0yZWmVDaaYrp4PlnKE+k0o4yy/NAMRo/OobyVnL3lo1RDUL7xWHrH/KSsYgiceugqjkDOUo2un+Wgi1eTZZgIvL50gL+yf78YTLPZgR2o0uaRd9+Od5KKpYIuAOvIQhMzGzbhjPO24eDcIsxiBU6xgqPdCDeJAfEskE4gQQVhYslm1jJjMQinjyPL2yw9tvoEbxaawSK+c9+dMEoJfM07iaDrndl9uIoBJw9dNejixKvYDA1+P0DJrgKejqJWxU3X34IyarBYXows6MJ0UVwIZciWlRfVLlfRopL1l8dzSMRIKnE1CJvQ/Tm88vxPsfuJ+1Ay2rDTHgwwPd3G4twAa2Y3otfpSvzPxk2zePRfH4ZpskVbR8GZxo4du8SJfdsF5+HQkX0oVyvwExO7dr+EsltC6Hk4e8tmCekNBgswDe7mfcQJdxtcwCxEkQ1dK2GitgFrZmexf99O9BgWqmtwXVvYNVpBMMOQv8vB0uhEHV/3/1knkXo1pffKne6VYxv95pAAACAASURBVL36okdZQQTJDLjmZ+W/Wd9kLAXLSozVoRM/tTeyg9I00adVKxWUK0WJJonjQBZhCckuKHBF4EQxP4XWXDfEV0sE8eq85foz6WoRz5qMSWFZ0lCfne/xePPKbAHKdX3yuNUO45U+frWgiwu1EmKPL6rLtVTHlxazMcBjR0uMFYIGlg6V5cF4WUwu6+FvJPaKuh8x6lWlXWFKOSZi6gqZj0kDUs7rupgN+6mNQVpCP61g89ZrsPWy9wFWHanJoNtQGCbVU8guLjXGdfptUe8RdZF4izBtD/f8zf+DctqCm7Sxrl7EsYMHkMYp1q09Dd2uD9d18MzOx+DYLHPqct3Qx4pTBMEgb6ZtSYqEYbvQLQeNVheXXrEdUZJtHqglW+HxW9o8Ml7+V8eQExWvBbKBeZldHTcVW6T0l8sG7/DHrLCYBcOfuFElvxZWOn5PPW51RyAHXXlBgkApGwd5JYIB77x2olAc4JlMcvTwIdmgktVXARuZwa+sY9RIKbAt65hmoh/GsMsTKE3OIHXK0N0iTLeEburgvbf+LrTaRsRBGTDYIVzIQBfHGeUtaiebpszZjJFQagMPX/7Wl1CYtOCBGYwni+k6BbpWMv5WDbpodUA7BNl0xoxpsqEFJpykhFve/zFUtDqsxIFOsELQJRb2nKtV66lGnZcMVjVwFOgi70UPHC5orEcy060FzZuDoTXwva/8dxS1NqpOjDTowjVttJoD1CqTiEMG6DawZcsGPPTgTwRIIKGejF45iu2hDUW7O49StQw/0uG4ZdnNdBmHomloLBzFhnUTSOIeDMNHFHvytk3W4xlFZVQpC8c5Z5+NdutVHDl8QEwmWXbx/YF0Ltp0PT2OvF3KQuS1/9cpMA4BjHQqy4HOY4NM6c6k1w8XBx5YgiyaRhJ40eX97HPPk4WLgEsBOA1uoSDPyZ8N0xItVl4mZnch70P2gh0zwtiRyeJXtocX2SXLhzoQ+owQUouHyrhUk4R0nSUJHPrBjMnWVKbkGDOhqK+VjN234DFvBejKmb8TP9fQHiN7twqAqSxOddyyCXMFn0axwYwNUZq6/DYOwQi0BETT2oGROWkqom+WHSX3lBet6D8o5qZvj45IcxAYVQT6BAao49du+yyM6jokqYO+z2y5oixELCmSJJPeLZ0dfkAcdhF7i7BtH9/8i/9bDFLRP4aZigU98qVTUQyLO0rI+9LeF+S1Fa/EsRFLmLAAL5bSdQ3dPju4qpL92Or2cN62bTBMRxhbvuby4u4bP5TLmK58HI4x0mS5WI6Vkqw09wxr43Itqvy90Xhe0pDCu+amwEN9zYne3cka/2/8SL0t7znslB1dOXJ+85MowyPjvqhVZUJGEGDPC7tVaZmgi5Y4eWmcSQ1sCOPPYmityebALJTRGoSIDAfnXbodgxho9jwwnHPd1u0499LrAXMGKZj8UBAWt1BklSWEqQEBy9l0t3e4GfIwSLu455+/idjxEWaarpNTXjyZ0pBf3RGpfeHhlccAyWKa2ZhyN1hwSvB7AczYRt2dxvuu+iAm9EmYiSsB2DqT0AV0cQfwWqCLC0AOuriYKNClEwAFi4DWxHf/9k9Rsz0YURtmPIBjmogYApdoQgHTN2vNbB1PP/W4dJ8UnKKU4NiJxEVfpFZaJIaQplNAECaIAgaBaqjXqliYP4rpyTJ6vQZMi3E11IYpcNbtRHDcCXS7MS677DKkcQ979jwnMULlCttwBwhD6qDYucQJO19cc3CR76RUUG3es/WzhhAZiZyhyMt74gMW06bCQblSk5Z1OrgTxCp3e9UxSDaP/x54A3HCp9Cf2YsEXczNZCir5Far1XMIq3KbC8V2KfZKGK/MrkIxeIzI4PHk35d2XA69yMbKZ8rYVd1GJq/jTM0v+kJaaVkq/xCqDK6YJbWAq+Vz9LwSWJ79qDQ/6q9qLSZbkjuhv/nPLqA9ZclrFHgsrz80dySTpryhRJtEE0/DgOu4wtb0GRjvMFBaU6kMSQwvTODFBkKjgsicQCcu4WOf+TxQWgNo1Aiye1GVmelLx00NTzEfa7K8Hvehx10gXMQ9X/1zTDoDmMEi0t4CSrYOgwxqGKuNju1IAPb8whx6XYqSdSktUrRMjzuOK/F2A7DlrLOhs7xnGHAKRfQ9H+1WG6UCI7FWeh6XPy4DP2Ogi7pE6rjkComzMORMUym5opkAfnT2RqVEmRuX4KnlZcalm7A3PwJOPWJVR2DMjDvf+C0HXTx/ZPgZ8s7sXX49s2OHsMec38XOjbOAAK4EBv27MhDG52TcnFuuYZBoEtV28VXXYLHrid+jObEGi0kBN3/yD6C5GxBHzKGtod0bwCmYakPBzlaWtyltIesb9TFIunhu31PYdeAZoJgg1mnfojTRy4Pbf76arndmjM+qxpwqL/7JSmesbPFU5S7uCGvVOprzTZiJgw31jdi+7V2YddfBTF1huiizF+bqdUEXQRl38UpMT8GwmfrQ4hb6R3bh3nu+jLUTGlpH96GkxyhYqgur2+5gZmoSg24H5aKNF1/YJaCLAdWlAp2idfjeABajeuigTfd4emIlCcrFinQjVkol8eApFm2ETFin+0kUQjfomF5FtxOgWJzEwmIX73rXNUIB79z5lDxvbaIqu29qVVg6ESbgREL6jLrOO1x+FtPF8q0q0dFyoYzJyTrK5Yo8LwXS7KikBQNjhTqdrnwmlgQpuKeLfr/fFyZSzFTZWcmdU+iL9oydntSEUQuWa49EJ5Npx1jhkViibGJRzQJZTAojl1hCzBR4eVdiLpxntAzFx+NAS2DnklWIpakcjK52KJ+Ex0t5T7FMOdhSBr+jW7FUzGKiVPcmy33xsAtU5RYez4i+0c+iSmDjORzDIlkGvMhmEWjn0VTcofOsLSwu4PCRI9IRVZ2oYmqyLgwoo5kGkQ4vdREYFfSSEj7yG7+P2JqAUZxCAhtRQpBty2JEMT1vg8CXWBpukCwjQNR8Ffd/52uI2wewtqrDbxxCvchInRDtZhu1iSlp/CiWK3h5/8toNRuYmqpj7doZOByngHrfpomFBjsVJ/Hq4cOiOWS53GIgOsFPzEaCVU1hxx/sMdAlFhlkuGhwHCnpg1xfopWjj95oU6XGuvoadeQuB1rj7zU7fyeN6X2j4+xter9hhNLYZnCc6WJ52zAkVJ1sFtldrg9PPfGEdLJyMqXDe15eJOgy00RirXLTaMctSQNIpJsIdQvnX3olGj0PIQwM4KCJIm77vf8ApJPoDSyU6usxCGKxfRBLGMZ0acqnjfOGFw+kY7ETLuCe++5CWkokpPrkga6RzdPbdJS85R9rlaArM3LLVdPiaGvAiG1YkQsrLOCTH/wUklBD0awiDVW3lM1ImlSBGTo5j5cXpYNxqOkypPDgD3qoFAxoUQv+wl7sevJH2LfrEcyUddjxABbUwJdBSjM7ZsHRqFTXsWfX8zJwbWabxQEGPXpSMZqjoACAoaZsERvTKT1nKmQxTETj1Gg2pc5eKtWknNfvh5iaXoezzjoHg0Efe154QXbm9ckJYbkItvjUBGB8PG9DuwQ+EaEndU8GQQ93KIqpEICjAeVKBTPT06jV+HwKcOWgRrRVUhZSWiolKlg2aQyHSZ6LNVrYcz8idRcu2KSxx0okS0DAaBE5Xgz8Vix0J3/REcYm5MJN12+W6lL4PMnZz/z9kGVkSS4r0/LvZEE8jwHlGjZu3ID9L72EzZs2otVoCNP51FNPihksJ+hWq41rrrsOB189LOU5BnpXq1WEvpfp41jCUmdFysiZrQb1d9K9KmL48S8FgGmxINCPDJDjiEGwvEfmewbU+ll49eBBtJpN+TvL6HRQ532cUhFtb4BWr4tbP3YrnnzyKUzPrEGUWmgzK86uIbTr+MCnfh+hb8KqzAIGzWy5yycrZcu1JVdKRrFRJqDFPYCsdLiAH/zD/8CkE8BNe9DDnnhQubaDSnUCCwtNlKsTyghSGlA4rtlpSbsI1f0nDR0ZqpXRKFOOutpzwP/zA10jOD2aeZeXAk+w6BwnnF8OvPJnO/nj/y1fUX6VnpC2KfmpyR3X5ZSPRpRAalkbEvFgo4VEpVTGY48+psxxvQ6q1TLai4sSETRTn0Sf0W/QxJeQ5rkWY6CoB9ZNKTOes+0iydf0dAfzvombf/uPBXShsEZsI6j3gs4mF03kKkWniF7Xg1NwEaQ+UjNCHw1883u3Iy3FiE6Brl+lUUema3Xlxbx7S41d5pUZMBIrA10ubrzuZhQop3cm2f+DwFMLmtTCWZKipkv4LHYEZR4jitti8Up8qkMuHnoMI+7A0NsI5/biwfvuRlEbIO0uiEEpM7A0MWhkc7kGS7MkJmff3hfh9dsw9BCOwxAilsN4D+qhAnT7XREB0w6BZoaqWzCB53uyGEt5wWBGoCNlFXYG0qaBOioyRWedeQ6OHj0qGYss2cUJQ6tVXiO/mq2maGgKhWKmu1LCY9o9kPU4k2UTWjpkOYtBGMhFzvfBHTWBaY4Dhy3pIivJAJGUp8ZA13Gi4vEJX9HBw3kmy5fLOPKx58nuMQRgJ1o0FJWSZ+CtbNSf5EWHbf+2LSCE+jVx/TfIYHDCM6QsxzGgQBfDjxWrpcAxmVJLmhdoikmkRK2HYxkiup1koPHCvDw/LTd6Aw/XXHsdjs7NS0dpr08fOFccr0egSr0OGVmef351ez15L8p+JAdjqjOWk7Jraei0mlhcXESn05Hyb27Xwb/zxqy/hMHQGjvwTHk+joKYY86it1uMKy6/HHPH5lEsVhCldP9yEFllDLQiLr/uRpTXniHhvNBLiBNqBKn9M2HIeCK4V8CdV64W96FloOuev/8zlPUu7LiNosHSizKb5DGQ9hlxR1Y6KVXizsZzLkBXSuXhmB0BMMUwKYPYt/g2vJxO9MzLf3cCpvIU6HqLT8jP5+mUW83ofHJDqsbX2BzJ8cexGbMhhV27sWzYn9mxU7p4e14H5XJRNhLtZgtT9Ukszi/IhkSMqXVT9IhhnKLDtJSJKWy76BIxytWLNcSFCWx/z81wKptg1TaJbUTHi1Ao08SUQnoDBUpgBjEKxQL81EeQ9tFPGvjBT7+LntE5yaBrNUz9z+e8/rI/66qF9EPX2hx0sc06tmDFZLpc3Hz9R1HUKrCTAiyamCbsqEvB8hPF2aowQwpfxYrk7r4EXAReAQc7rRdiD4nXQIE5gVEDd3/1/0Mh7aKmB7DhQWNWYhpCI+XPriPNhamZeHbnDhg6QVCEJPYQR4FovHQ46Hb7mJqpgUCHAIyLE4fQqERH0JMIG8fvXDgN00Ztoi5aFs+LcP7Wi7G42MQrrxzAYECfrIqIgD1/ICCMCzc1NBQNc/ElkBKvK7m6dfE9okN17tI/NA/NRo5MCWMWC8N/Cy1CXRzfc+5TdHw3yQiDZRfHcI7JnYgJlE+0uJygLLJMn6IYjtyJeSVD/eSDLp5rsQQg0JKuSwW6cqsL07IEZAnwyrRoI/sOAmNqiogVYnTbLSzMHZVcNkfKbqnongjOOr0+Lr3sChGCU5NEaw8Risej4nL+vLKzzvy8RJ8ljQ2JxPUQWA0GAxURpaWoFOn4Tw0UP0Our8vE/alKayiwtK5TK6XK3WT0+Fo9lk1KJei2g2qpgnq1LhsKnx63VhEeryyjiIkNZ+LK990MOOxgrCFKXRhGUUCTTpdq8dZT/nEck3oyGIKuf77jL1FMW7CjluQyEiSS3fO9QNgu3+f4HbF8wl4JzlLzwokcuEaYSLHRPz/Q9bPG9Gu96nJx8TgjvHyBOsnjfyWX7NvoMXn8Tf6RFOjKN6YZjcA1SnwLE2GkOSCp59r30n5V1aCxr6mjysSEI3Mol5RXZLFYRb/vg+XF7sCTSolYqJomtm67QCLPivUpDDQbvaSAm37jj+F7DiKjhkJtCocXjmBqakrkMYZmIfRU1SVEKKAr0rt4es/jeP7Ic4gMEhknU9P1NhoUv4CPsjrQNeZLImUrcaelSaophqgsMX7kfexgnEDYT+DoLhynKIJUMgqsUefmkUtBF/evBF0W2j1lxiiFxqgDePO0SRTQVTV9uGELDgbQDU/0JCwvssRppgWYmoXdu3fBMukkT0f5LrxBH45TgmtVEfhk1yLwuuLCpkKp6Tek9FAm29S5mzfY4ZfAZ7aaZaE2UZMLgHX2fo9CcwZJLwgVPLtmRkpL1E0V2O0imhOVo6XYLSVYVwaVKgB4ZKqozE+F5ci8r7hojqtxl0z1WQzT0qUp5xxHo2dYMh1RXIolyGiDlS5aqtyz2uLOSRTSSxlPGViqTjmCYWWVwR0twQRLclLqy6wWxL4j6+QkNAj8UMoOaRwJ0FKhuJGIwUvFggB56o/COMH52y6EF0TShcefvYGHNFLmwhKlk8QCjAiuyL5Jt6kYmuZMlxpH0ovCHEuK3/2uYnvIvMm4ydIBotz5X3l1KcCYdWNlBrjsm/RYzq5NwOv2cfFFl6LXGSCINJjUL0YaurDQ11zc8rufB8yqtLWHbIwxy8L2GoYavyzqS5eflPgH0MImtHAR//S1/xcVvYuyMUDQPibpEhTLUwRfrdZkA7bEkT8rU+Z5DSrRQd1GsSTDZTJbbH4BM+X4Syxhwl6H+VrCPJ+IFTiJ4/8XfNh+2V5O4m4kWzMjW0XaoqKglAxD3XhNcdPDoSgB7ZqOZqMpTLbjmJhfmEe5WofrVtFs9XFsvi0NJ6dvPhsB5SO6gZf27VM2KDpw0YUXYM3aWfi83k0DTV/Drcw4RQ2hUYNWqMCPQ9mgS22G3oteqpqztAgR6I3o44h/EN9/5HsIzZMJuniExjcWv2xn+Zfv/by1oCsrV+mJJdE/ZLouPusynHv6Vmi+CVsvwDZd2eVS1yXsQdYZdGLQRaG7JoAIsQ/XCBF3j8CMW/jn796OoPkq6oYvuYy60Qcg/gkC+oykCAMOAt/DwYN74fvzqFYpfgT8AfMcC7KDcBwdrmvBLTLOhgG7LMPosN2CAERI+VNFqHDxYicjtTK0nWB5MU1NVCoTounq93swTDIlBHj0M6K+JtshZTmFedeeOPjrRuZ7lbmUZ6Ke3LySC70ERA97CrOyYjbGJaSXTNcyR24p2Cy7DrK1bAUjMCv/HPfIDMqt2CNpuJSePMuIlKXCZQxX5qafNxYQgPEmLBSBDQFapu1iyY7UPwW2Xr8nQcW7nttJu1AxU6xUSlJ6ZGk6ioF1GzbCjxIp5yWphnarJSVxDu/ce0121dKwoDR7PP+y+84rvkO/NvV3BjAT8OXeUTmY59iSUqVpYeCxuYMMFzsNlbkn/85EhoVeG5VaDR1G7Fx+FbrtAaJEg1mooBOlSApVLPopbvmDfwvoBF0TCGNeKyX5DCp7jqYPOehiu7wHLWwL6Lrvm18CeocwXUzQmX8FlhZhZqqGZrOlOh95/Q8bS3LzWIFYS0bciYeZyoN766muN3iZZGz10jewHFiNXYgnbJp4revrDb6HU3db8RFQoIvjLwNdUjngVwa8ZI+SzcGs0DCSzi4gYbCtpmH/vv2Sw3hsfgGF4gRgFLHrxQPY81ILnT7wkY99CEEE7H5hD557dh8uveRM7N2zF7MzZXzm05+CH3twai6OtTzc8tv/AUAdHkpwqlNodNtwi5xbTMneTEJusnTASBCm9ObqoYsm7vzxnadA14pHwMl54OpigGSsqklluDNgayuZLoKuyEVFr+OGd38IJb0CCw50cYjvi70B/aEUqBgvLyqj1ZzpCmLmukVI4wCVAut28zD0Pl557lE899gDKMdtuHoPuk4DUx9pzJ22CT0pSwmxWCjghd074PlzWL9hGpVKBYGXIgldmDqFkQPZrTgFW+ZOMlMhhbwEWrpFPliE0so0j51njLkh4KJvl4U4IkOmYJGYJTIMWExRIwFnslPKOvkUm5HpcrINvJgsZnYL4yHXYmTJRTXTEckrjLwH8qMugsulOw1VrlpeMhyBrqWL2fGVxeU792xRGN5x+d9VwPfqbivl2lb3qjmWYdlArAkyPZQyh01UBFWxKC+Slxjlk1KoHobinxMMPGWGmMaolAqYO3pIGjlCry8AjY/nc7e6BF8uAprVphpqtUkB6XRjZzlSiciV/1rOvKlMQwX6hE3KvM9ykT1/x6SATPY0jHBSIcsZs8WSiOQusmGCzSQ0uFV2LbppYHbDWtGyeT0PmzZsQrczQBhrSGm0GwMevel0F7/2m78HOJOAPYUYZSQoiV5FA8uDiuni60hUbupDp69etIi5F/4Vzz56L6aLEfz2UcReB2tmJtFsLmZROjRa5SySuebnjFyGpKTbeey2bPSK9czPH3S9xviWa2Lcpy1/o69RUnzN6+Qkjf9VXj6/6g8/DnQJ03U86OLmgFOvP/BRdMvCRlcrVTy781lJTvCDBFahhgd++iQ6HvDKEcB0gVtu+yQsp4jbv3EH2o0efve3P45v3fVNMADkf/8v/w6pHqCXtBFbBZy25Sqcd/F7EVl19JlT7FqyDnFTZ8CSNY2MF5ckyugH0SJ8q4e7TiroUuveqdubOwKrCrxWLzVeA+eCz6RylhcJugqwwiJufv/H4KZFyV/kToE6Di4W/cFAOrlEl0Eh/FDTpUAXv9g+KyJmPYVjRPA7h+FaPpLePP757q+gEMzB1WiVMJAcRtAdP+YgVaCL5cAw7AA6A2pVdIhtVaAnFXh9vg+WlEIxN+XXkDXKGC5qXGyHol9aLTDuhy341OtE0krMjkZaNbC9ncL5Xo/vRUOx6GZxO7l7vMo0VAtmzmxQE6M0W/xlHs0iIT5ZqWiJt9USywU12EeB2iPbAv7+xKBr6a5alQeXD5jlO+/8DqPg3dEjlJB59aDrzQ3at/rewgrJsdVF+M4bWaiFhQUBPbk7uvjxSPYlx0IIf+ChYDvwBwMx9aSIPqZHm2XIUkyHdfHGYtcTTUFtdu1q4urOrj2a+JYcXVzplgAHYbsUCFEGnMoCRICXuKNnJVFTdb/m5Wl6f8mmXcw8ycwa4ge2du06VKo1ue74eagt5Ov1vQHckitssJEacC3+O5SZPdUtBDrTTS0Y1Wlcc+NtQHEWcKaRahTb04LFkpK+AFYG18s1w46wEEbUEqYL8Ty+86X/hrrjo2yGCHpNTE/VpJuSzQB5mHp+ThXIGo05MnSjv8nIzuZ51bUroGv5xP+GNwFvFOycqCwon1SiwXJd6vHjcvxx4xkxrzOCf6Hr2PiLjR2PseaFpcf/jVx9yz/A2POe8LPlNO6JQGt2zod/GpuPVrDgL+NPVXkxqySMGK6lDUe2RS1yKqx1qVDGoO9hdnYWTzz6BGqlKg4dOobpdWfgG3c/jIu3X4r7fvokErOED3z4Y8IA97o9/ORH96Homgj6Lbz7qstw0403YG7hFRilEInpwEuncNMn/gBa9TQMghQp2XRh1g2xjNBiZV1h2Tp0M0E/aiAxA9z+o38Qg1RyzdL5z2a0Yej12PgbBl2Pjme2PX8jJ/TUfd7CI7Aq0MXzyFZxZZBKcwflT8Lga5YXzagAN6nhw+/7KLTAgZHYqBaq4hpPryy25lPvMryo5dpTi35+bXKRkJgSjexSjPbiQVTLjBMKcftf/SnWFfrQBkdgwoOZhmDYULUwAcQuFhZacEoOoAeA3qezFXSKjVNmQZaQJjpSM0Yig3TcW0e9Dxmymf4qvzBFCyVXrlrsuLjlDIX8NvNpkpKodGRl+Wsn2BPkYmH13Ev+t1Q8/zNOeMYzLrnHay4lJxLMn2ByfU3qYNnjswLjL4BpeAtH/NhTcVerm5qUhqvlGnY89TQKtiu719APpXMoCnxYFs9xBM8jm0rHf+ZcKm86y3Kl7KDKeyrLkOCbVg0EcyyjiT0IgRMjldixl4WFU89laXSwVsyTWIkMGxMUSCd7xPsT7NFMlDfPD4StkvI0NOmMnZqcxES9LizZYOBlJUR2OCoglAN9duOKqD6MEDB2xzCyzk3ApfkiQ3XZxWm5iPUCerEtJqnu5EZc+QECrxkEAcO3bJRKVWleIRMcwUKsKZDHSC8r6cBIm0D3FTz03a9gMP8SpkoaHD3BoN+RfE92jHqBJ8a+QRDB6/siUiawZGv+RK2KJI3Ea47XGCO82NQShbRNUbYrntfL5Pa51k0x0rKBES+612Bu5ai8GdB1ojG4PK9x+X1OVON/A2N5+LCfVXpU7/2NKypPhHay7k+R4+YGHKonVHWjjuDsGAxWetDsY1DzSvNlldjB8Z1klisqfkpsTWheTW2T2LA4cn45/thdS1ZYNQSpUrHa9I40VQQaxUIJusaGkVgqJa6U+BLpGC8UHRkj6sZrWUWVkTEmQ8V/T09N4eX9+wUoSScv2WZ2KzPCTsDKqFtxdETzY6+uSbE1kUOo/s3NGa/fgy/tQ7vdR6m+FkcbHuzyWnz1H++FU6nh+g/cDC9IsOfFF/H0k4/jxg9cjwd/ej/OOfM0fO53fgv9/hwSvYWUFRNrFle/7xMon3YBfN9UmkqPQnwy1MrlnnsJpSdV2amB7uFAYw92vPgEDs+/Kl2MU+vqaHQWZF7jvBVJ84zahKsrY5wkyZjaDHi+gZF56i5vwRFYVXkx0TRpOyfC5rTLyZYGceOgq2LN4sqLrsOa8unsKYQFE512S/QvIv61uJBku9uxRX0omqXrMwJEQRd20UDYb8IqGAi9Dm7/u/+OdYU2rGAeZjKAS3f0MIEec3eg9FiUHSZ6gFTKjxFL4jBiCyZBF+i8HSKREt2p2zvtCKhSAifpSLqPdj61Axa1dpxgafzJwHBTCdY58QWBYjrZrURtH722bKeoymzSkZpKyZwTv0z+SYLZ2TUCqFjyy9kr+S4rWgJTMi1pM8LJP3P+FyuFBCGdsE1LbEsKpZL4ttHAlGVtsThxC2i2Oyp9gGV1Xo9ZpyVtSkqF4tBGIi9JEkjmdhSskSe6IbYpSULTX7pgM9LHQBADt4SUgAAAIABJREFUPV+D4c5IDmNoTuKGj30GoV6GVZlGqDkwLUc0abQcCUGRryFdWly+rbQLK2kC/Vfw47v/FmnnIGpOjIKZotdpCdPN983Fgceu3eoKC85ySrlUQq/blsU4jkPYjjL8ZbfxwYNH0Gh2MTU1i9M2ni5lfO7y1caHDGDW8p+BrqWO8DnQGi2oJ3fM/6yy5TijcyJwmIGu8UitE36Y187HE5hFC48MRknCgdjA8LvqSs7f4WgrzMeMOka5EfA85U3ISDglraBprDH0veOIIMiKIzLFpugLmYbBy8q1eMJyLVWSJZWwzKdufB6CLY4x6oGpwQrZXsvIOZMNKR5HidxXmktMS8Aev3NzMTc3j/Vr1+HVV1/F9NSkNKeoUn0qxGyiZ5rY4dqTM605oM5YY8krVcBL2booH8h9u59HuVTBIDRw4EgTk+vOwtf+8Qfoh8D7b7wFxfIE7rzzLnQ7HfzRv/kd/O1f/z0iH/jjP/oIztu6Cd3+IYQpsNC38fE//s+I+gWY5bXoBLz22LCS2bCkDOhiMZsaNJYaTUSaD89o4J777pTg68gKYJR1dLwWwiSA7Vgyj6mSfw65+AFycMvPmPs0ntwr4Z306qsS0vPSi0UzMgJd3LUbdKzOmC6/rWOmuhHvueoGuFoRRbsIv++hXCyofZrMijnoGoszya66JCbDlSDwO3BcBo/2hfEKgz4e+5d/wtyen6Csd2BhgLKlo2w6GLQHCH0N5fIEgoSgKgNdiGCwzBNT6K9a3rk7OAW63klDfvRZFQ9JxjJBqVjCyy/tQ+T7ytOKXY3icRWIUF51uCq9Hrec3CmTqSXTSdsIlqAVS5VFxWR5lbwPARTBmJQG/3/23jvasrO+Etwnh5tefvUqSSWVpJJQlpBAkhHBgCSCkUHENuA2Nt0eT7fXBNuzenpWr+mZ1TN/9HRjDzb2uNu4TUbCGCwTjMAGZYRyzqrwqurFm+/JZ9b+fefce9+rkkBVgGRUb623ql7Vu+mcL+xv//Zvb+k8NJUtiYRQE7TksoEwaYDAin/S54dlO4rghfDiu2HyQ5RIaVNK0NSaFJ2IwrBRdJ+ruB/q0/hvtIuQL3bPloHl3HBUPVXYtyQj88xfYkwQMAgZmm4j0VzEWhXrfQP+zCm44u3vB1zquhoiGu72+6h6zHXkccuRY5eSN2aw8z7MvAX09uEbn/9jVLU2PG0A18gQDboSGCzXhCV9llETBmFvxerSirDgiwcOoNNeh+uRMSSYUp2+/X4EytwmJ2cxO7dF2Ar1HASdCngJMfFPBnQdpRS3gVHezHZtBmAvVIss/+/ovzMMai5BV9GJrGxgxq1gKDgfcv9jtQiV6kEgI6kX4i9HYFJKKBTIVcbQqirA5BACL7Kj1EJmaSQShbJrUMXDjXsJKg0Ex7YOA0mYitejY7nij9XqrQu4UFFXqhuZ74cM8/p6U+bStq3bEAwGMhdUR3DJ4qXIS2NRxQdt/Jb7MA66RpUPfgYGMNx/1+2YqHOfMdANckzMnoRP/ZfvIsqAj//2h7C0vI6bb7kFa2stXP7aC3DfPfdgcsLBpa++COecezoSrYdOECHSp3DZG9+N6vweBKjC8CcRs1HF4l3izKIHJcQGiSXtnFpnasK0NXz565+FVTeROylCbYCM5qlRXxj5jNmhQ9BVmLDI9RUDizFN4itzD3gpPvVxgy6yXZwkalDwjFSCLhsGvbqyOrK+iXddfR30xIJv+dAY0KwbUjZwRahcDvYjI03EGNWm4eQAupkiiXrIM1Xb7q0+gx/87Z9jwu4hHaxDj/uYYNhzAkQDCAvBhVpOM/pA2Dg2WynQ5QnTRY+TE6DrpRh6L4/X5HbEE7Jtmmi3mlhfXZGSIrPWxCNHysQqzJvdqyoRQJX2KEQXC5BiY+FpnoCHz0dGitqpQciwdEbHKHaK/84mEmWWq0AS2SmW0UufLlqqiG0FX19KNmqx5/Oy61U6HQtQR+CkAufVRicl7bFQcVpPyOsLa0f7E+UJJ2wbu4cZjRX2oWtk8gaYmZlCp9uDbtL92hLx/IHVAI2F03HF1e8DqnMIExtWZRL9QahAF7tA4cgBTCRYOWO4CbraArq++aU/E9BlJW0xMs6TQGw2WOpxXEfirAi66tU67rvnXjGh5WbMzjACQZpE8jOytCiWM7khwIvdk7tPP13ugYqvKoDXEHSpnzd+bdpYX9JhWGpuxvmkcvMv3tgGLc6m/xuWizZ/iPHP/PygTJIMeN0E1Y/KiwRdCmKVB+KRRlSxY6PXEzlFEQnGhiDJhE2UdpAAiNY6ZKrInjLonLY5MndomyJzZaTJU2kDZYqGeg2BBRxXPLCkGRzTltJ0GsXo9jqoTVYl3WS9uS7mvixHkkWVsieTJnRDNI2MUOPbJugiYCLwyujrKLmFqnlr9IrFGHke0CVHIHb/6jn2Pf24HNQ0w0GcGTDtGr71nXtF8P5LV16JKMlF8/vgg/cjDMiom9iz53Rp3jr/wnPR7K9BZ6Zv7MOdOgWXvfm9YhuhexMI6FEp+mGld2ZhUTFdtJEwhOlqpyu466HbcHDtAEJ9gNxJkJoJ4iwU029hwEvQJWXkgukacYkvosz+kk6WX5gX/ymArnKoKk2XJK7nOgzaNqSuaLn4/Z6rP4A8Vv/uWTRKteT0YXtKp6IGvSJQx/WRZAJEYE9xrnR6hQK6NIlfX8HfffY/YsobQE9aiDtrMNMYVduHqVUkJDTmaVpjMCk3n0RiH1R5kaCLTNcJ0PULM5pf7AfJlZ85T9/M8GNH9r59z4jdAz23yHKJfkJKd2S7TLF+oHidgIqZl7EwscpzrbR94KJfrVYFWBGEKH0RT/up8mUrTv7ldsONQXWujkqQBH3q3xRA4mP5PsimsdQmQIclSbJAkuwwatggw1WK7pm3GYWRdFoqDzpVzlOdkEQuKZrrbBgIJT/0ggvOkzDp3LDQGWSwqrNY62uIrSm89QO/hTjxAW8KkeaK8aPJE45wFRaSXDFdnMlmPoBB0BUv4d7vfgWDlSdhJi0gaMPWMzE8jmWzYh4qPe181Cp1PPfMs+h1OnJAsiwNQdCFppMJ5LXgRsnSK8u1ZBxNnHHWOSrPUjqON4IuBcRe7qBr/D2Ob/zlYN6sG9vIdI37SY2GfwnmXnhCjDNdJcgqY5bUzxsrEKUuSN5BwcaRJS0ZrlJHV5rbllee3X4OrVVMG4NBKKDHpct6FCLN46IRpyxgloBHjSPmcLJhhSV4hk1bjO0KQ7RaTXS7bfTCHlzfkUMIxxHHNUuenI8szxOQNxqT2L7jJNFCkl0l48bDDLvQ2VylGrjGrndJAoiOS2XTcm4LPi0+lBxktBzt1UM4tLgfDnVmObuEHcRxjmptAq12VzwcnYJhowk3mUB2NLe7LWzdsR1wTTiNGRxYSaBXt+Lq9/0LaVjpDjI4lUYBhlWJke0+bLtR+jIdqRajm66in3Vw061/j2a4BmfCQpj3kRuqNC/rwgnQ9WJ3hp/p7x9XDJDIMAsrBbV9EXRxH1AdjBTO66kLT6vjl6+4Cq5WgRYbcHRHYnq4qYwWjRJ0bdR38emDQU+6F7kIC41F5JRGSPuH8Y0v/yH0YBENL0XFTBC2VuHqFnxnAoN+DM2wRCif66HSnRF0FYCQi/gJ0PUzHV8v7ycnSGCGINMF+l1MTlTx6GMPSuB5teKJczr3bOqzyLDU61OwbE9YFsbY1Gp10YRJ0wS3fJYRyVAVfg2lkeqwlaIQGCkyqIwc0Yo4rCJUmf4jUiqjCJ4AIxWGimCJgn2yU/xZASclAiY246m+1+tJO7uIbYuoKOkS7vfR7XYFfKnOx5LtIfgxEIUDuI6NTqeNSy+9FOutNmy/ikSz0Q41aP4M2omHt/zKrwHVrYA3g2Y3gefX4CidfhHbVSYtAAZBF7pAto7mU3fjgTu/DQ9dhK0lNFye1zOENCp2PQmaZ+A8mRBmQz795OOIKJDP6ebP96tAhOjSpNzDz2+LTcXuPWdLALZqZOCGOiov/tMDXeXhc/zPsb9vamQRgLTJo28j8Nr8PBunoxyQhblSBWyFpQpQN2TYRuuxSLELQfbw9xm9JsyiAr4cWwT6vF+cNxx/NAEm6CLLtbqyJqCLxrg8sEi1rDDWLg/eqvNaV3sJbXziSJo8fNdBp93Egf17Mej3REQfxoOhloyASlIZTEZUUaKvqWxbXcerzj4X3d5ADgU8CDFZhOOKKSXSgb0ZdBWfXzHMyoNOCGTRZqruc0PP4ds6Hn34QZmrZOCCvmpioaUEDYDFVog5p44nySPrrZaMeb9awXqng7MuuACdCOgkLkJ9Eld/6LeR6w0kZg2GTWsWZaeiCr4KQAkgziCgqxWuIndjfOO7N6IZrsKs68jMGLnBbOPoKKBLjZlRAVcZJ5/4+vldgeMKvC5bThVwKsSVAroo3KNXlgUbPvTYxp5dZ+PkLaei4UzCym2kEQNE3bGW7zFtl5ywlFMwJ12/34UnwvsMg0FXWAghAeJVLD15C+697W+hJSvYMumgt3oYZpqjUZlGpz2A6fhqkDEmiBRtAbr0VDFsTGg/UV78+Q24l9Ur5VxwbDmBd9pr2Lowi/vv/xEGgw4mGlVhfjgGKfr1K3UsLOxApTIp8U9RTOqfWZzUP5XH33IrUgslv4R1KkDWWItq0ZnISoESuHLl46lUvmVwq3+OgkBOxjRGpBi326HoXYljVQdtIhoogo5OtyOnfVXuUV21crAZC8reeP25iyiPsFq1hlazhcteexkOHl6G5VfAXuBBbiJzJhFbk/Cnd+Hit1yHThdwavNiouqLEFqBLjmEFbptGqQa6AHhEhAs4Vtf+Qs0rBD91f2Yn/Bh5qkYyjJ/kr59E/VJsZHYvrAVd9x+iwj0mZVKH7CyBZ4aN+ms1C1kiYYgznHmuReJ6J8bfgm61P0oAuH/STFd5d35SRgvBVZKM8+jz6sxe42j/IKsuNIVd7QSZLHBC8gq1uby70NApkpV5XDlbxFwEbexs3Bdgt8J+pWeimeRleU1+H4F27Ztl2oFswQzAmXReKlEE5bPaOUgjKlhyDw0tAyeQ4uSBK3WOpqtNTksiDkwu/vEi46AXHUwkuUi3nJcX+LbLrr4ErR7PeTSbZlKEwh1lIzQOgJ0jZV0ZcwV6SG8hGJaXNC5nLq2pWHvs09LBJhrm3BNA1G/J0H0Nrsj2dnJz0BjVb+GIEnR7QeYnpnDcrON8159KZqDFM3QBPx57DzzNTjt/F8CvGkECQ+ErMio8q7ISeU+KkF/wkggrY+l1iLuevAOdOImulkbbsPCIOlLDrAkm8h+XOjYhiVc1SGqtHonvn6eV+A4QZcaAMMdovibTBiyXbkJGy7iboaqWcfVr38bQGd6eKg5DRnA9LRSG9Rm0FWeuFRphbQsf5PZiTL4pOmlg3z9Mdxy0xfRXHoMMzXAjHuIul1snd2Bw4dW4VXqSiegM45Htd5Kd2XmKKML0Xud6F78eQ66l81rkelKTfiej263hanJGu67/y6kSYBq1ROnd57SJV9Rs3Hyrt0wTV9KCM1mVwJo2a4ubIN4ZBXHkAI4lXYFZKHIQPH/KQimlkuyR0VUr4TvfDTLhpGUTlri90ZWi7mdksuZZwjDUEorZQ6kdOtpuQAyPjeF8klhsiolTPGko+u7Kj0KjpPjejlRBbYhTTIRHHc7PUw0JnHq6Wfg4NIKNJaAdBv9zIbZ2IpDbeA9v/E/otnK0ZjdhU4/RJWlHYF/KrlBWAA5lfOQMwCCZQAtXP9f/hMWGgb0YA1pbw1bJmtIwkD0XGRP6H/U7/bQqNdw790/ks3M0CkrKMLsC3E1S0OUINDuJclN7D7rPPQGESpV1alpWTSUjeFXPLmG3Fg3fpUsX/nnSzka1WF1Ywl0I+AigOB44cYvprZFLA1ZvCgpZBblDS0eyt9VpW5V9labdIYgYFyMSiaQscDxJQbPlHAQMI3yQtmIQcBD1kaJ3y0pbhFwlKV2ubYarRvaMmbDMFAG0WKnEkuUFdlejn0xwabspOhepHXEKaedgk7UUZY9BAaS5WnK3iGlPIrvebaOQkw06KvYQ73my35w7713o0Kmq98WXzzRZdqWAL1avS6sGnNtyWixy9d0PEmE6AURvEoN/UEgtg8swW2w3dikoRtygDIHyz1pNH+4GR06eABBrwOLICaLYOQJTDaUya9LeKowbprJphMTQZzCJGMODWedez7aQYZWZCJgBFBtO970zg9Cq8wiyRzoJhthePhQ0Hd8rKTszEeM1cESbrn7B+gmLayzk79C/44MQdQX65pRxqTSX8uRpMiZLHizl3ISvOJe+7jKi5v1EiXzVdLDOks3sIBIh525uPr1b4ebV4DIQoO6kEEMm2Fso+1qCL7KfUFO68XgHTrHKMUwkHeB7l586yt/hjw8gOlqinywirTfw/zkFiwdWpOWXQW6lDZMQBdd81MuPARd1HudAF2vuJEv65eOJKbGoop+ry0L+iOP3I+EQm+Huim2tVPUzZKVJR1z09NbQJwQhvT5sQC9cJMvDg4CbsQ6QtlA1KvVocs8wRNLIP1eTzYHblbUySdJJBscNWDcCHssBcbUvhhFiUUxV7KhCf6iXoMaL25WyrxVbCCKEHlVXlSHGW585Z5c6KUL8KUAl2EzJzRF1auh3e4JG/Ga116OfQcPwqnWEOkmAs1BZDbQSX28833/Eqk1DVjTAnoIcpRvUxmyrSCYrkmyI5BSx7WMv/7sn6Ci9zFpxwibhzBfdxF022JPwO2W3WgElb7j4InHH5WsVSkvFvNWgRO+Uqn7NJBqFmrTC3Kwcj0+fiD6IrKP9XpNyq0lCzMa3y9H0DU++8Z5B7XVKv0RO7hZHqbXFdkkfk6CLrJ/Sthdspr8XYI1yexLmA2rQFulUhFgTB83DtOUPnPswhPftkhdPx2oMBItzyWntl6ryfghiKEeq9fty5/8mf/hOJY8LmApXg4OahxyjCqPRYJgNqQwvzYV7R5Nevn48y48D62wqbyypKqhixGo8q1QXY/SscfnNHQsLx2W8b+wsAX33X8fkrCPhekJhP0u2p02Kr4vc5YHiCCkYagGJvawYk+g88tvvRoPPvKYADCyXdMzM/IZNzJ9L8T7bATEYgVuWcLqLR86AI9h7oM2jCyW5GDacbARRyWaSIuZGH6zgYtmwvzZq9Yxv30X2qmFxJlCK63gqnd/BJo3i8ysQZdgeVNpuYagq+i6RiZsVy/pYO/Ss/jRI3ci0DvQPKZekEGkzlp9KRPYwntS8GPpITnyXHtF7gEvwYc+LiG9LLYFNV2a65WdiApdazAyA67uwYhNnLP7fOzZeg6SSEPVmkAUpNLWqszpRidPBbhKXK+6L8qfylOJ/Jz1gc5+fPHT/xE1p4X5SSBY3ws7TzDhsVzRg+2wa2UEukglEwyy9CkCYNLTP7GD9Utwh0685M/uChB0pZqIeqnpqlU9EdLTI4reXKkIXw1hgPg79OPac+bZ6PdpWliRjjq/wlBzlraKFAHpvEsl4icIBji4eFA2OOqwlI+RMiYdDPpSNqnX2N0VKjNHx5aNR7quoIlGRLolGd1DLy6+hngRqWBrpXfsq5lTgCz1+8r8kX+noF9195Uu9izPqZJjmmdIyUokLN1U0W2zi9HC+RdciA6zJBsNLHc6iAwXkVlHN63g7R/87wCLp/AadLs61BTJHN1QdmIJlDFYPdFe3n3rN3HgibuxUNWgD1ZRN1P0200YtisbMEEXGRGCroMH9iHod4Asgq4TvPG5yoMRWT2WoBTo6oQ5zjn/QmG1CADIXKRZAt+nhogdoKVxZjmMXm6g63mGd8GqlIHsckAsTD+F+WInLaOq0kA+r+j7CnNdlmBLawaCLLJLS4eXpazH52u322IUSg0i3dInGw1J0NBp/EvHcy3H2soS9u/bK+Cp7JqlwSkBFA8hylNOLwyDVWetAv6UhRRjVmLe2LFIg1S7YLzILvE5TbzqvLPRCjtIxOtNVFxFQ4hiungAoJVLq9UWsDkzOye6QwrlDx86hE5zHXGvDdcyBHBxjKysLIs5Mdlraqk0w0S3P8Baq4O3veNdePLZfdh+0snoBaE8lyMVlBdz6B6BMjkAmLaUTu/50R2YrHlIgg60NATNuNh8q0C/4n4FbBWgi3/nvwVhgldffiWeOrQOb2YHOqjhjb/6YTnU9EMTfnUGOWxVchW2mkcletMpXRYBaydsw3Q0/MUN/x/8WQtWTcfK+mH4VbcYF+OgiwDwBOj62W0qP/6Zjw90iRBzdAJV/i6jQUn9lAUDruEh7Wao21N46+VvQxaYaDBOhBlT5GClzjw+mNWZtlBmyKdQIsISjqkuLz2PkLYWcetNX8b60v2YrgbQwyUYSYCG28CgGwo9K48aW7xFc5aRSmcjwMYW5R9/yU78xi/MFeAJlMlmliUAiN5xtI1YWTok9ics9U3U68LAqE3Fwo4dJ4luSYKoNQ0PPHT/MBNTdXEZAnYowmf7eqNRF2sElry4gZEFIOUvvkPMrzVyEQqroHV1uufvc5ORrsrxzEWCrqJ0VFo/FH0sRdmBJSXV/s9vWaTp7RUTiKQyD7gJKt2LcqQPswSNiSmcevLpsAwHhu7A8yvYu38vuuEA/uQEOgmdIk7C3uUQ1/7WHwCRD5izyAwPuaqhqIPRUOittD7UY2VZB3raRnf1Gfz933wGc24MM1hFjRrLNJIuyTBKBHTRU8ixbAx6HSwd3C9NM3nGBhgCitKQk4CRrBq5BBPNfozXv+mXsf/AflQqjBgbiPRAZVhy4x7vTCsPc+PA6yUczUdIqTayXHxnZKokCkZsDtTxU2KXxLokRq3uCegqA8/JqqjuNiW2pl5uamoa62stTE5Oi4s/gRZtFGhl4LmeMEgHD+4XXSMzbh1LQ8W3RUe7vrYqLKwkGxTO7AK46DXHXFjqZQvNIMe4+M5J2Vyxb3zPZfdiJE0exbqbASedsovuqEhyMl3q/qohW0SmpUwhqOHQoSW4XhWTU7NiSLyyQv82H3uffgY7FmaxdGA/HMcWoT31XrVqBZWKj8OHl2DTTNhyJPN0956z0OoOxEOLr1atuMijrrjMHfl1NJ3bxt/i7jcIUywsLODm738XE3VPyov8VrYoXAuUv5YcFAR4kekqx7AuZsKXXP56PLG4gthpQGtsxWnnXYH5Uy5AlLiw/RnkOasyZZlcxfyIIbDsmjqag3WkdozP/vVfwp+x4E6YWFzeh1qDIFt9thHTVYKusr40boH7Es6FV9BLHxfoUt0v6qaSKhUIJsBLgSaCfIst7pkOLdCBgYlfver9MCIfdWdG2KayW2acbSpFyKV55XBRL26MFE64AfGEFLQQrD6Fm77x53C0ZbGPCJvLaHh1hH1S66RneVDg+yz8TniqytQkkBijI22rX0FD4JX9Uen1pLRUkbAsPF4/9/TTqkQY0Sg1Ad3dyaRUqhUBKzzZdsisuK6cN0uriJKNFXd0cUhn6VBFpLC0KKLWoquQzJUCWgXNLyBBaTdU5qLafFgGEYdtNo8YFMxnwlCUDvO+6w9jTajpkrliaLJJU1gcFYHZZMfoD8bAd/4pthN87zZ9urhRWFhbacHQbNnQqO/RHRO9JEQnzmBPzOPAWoI3XP0hTMztQa5PQ3MnkOrl0l8aaKrxJHNYI+jqQcva0PMObviv/wlzbgQvbsJJOpLRqFkOBkEsTvQ0pSWopNP3k48/Akvn5xyBrqHucwx0BZmGCy+5FKurK6L7ZKmWjCH1RbSZeFk70stCOV6yOhJ08T6KNQjBFP+7tAoRUJ0hinsgHlJaQUdpplL6UcVSAmfSAh/I0jGZrk67h71796kIqTSTf6Pei+a4zAbUtBhBvy1+iCxduw61XOpgLfFM0ik6WpF5aFYMDIGgYlepISTbJCxXkgpQIlMsMT7CwpkYDCLUJiYxv/NkJLRUSalrLC0/CBjVLkAzenYYNyZn8NzeQ5ieXUCcaJidXcAP77gTWRSAFW7qL9lxnESBPJeYofq+GP1WGxPINQOHV9Zw4SWvge1XsNpsASnzQEMw1GoznCpH8ejfjwbCyPQlmJ2dxSMP3S+ifNsiwoqRFaCLBygBk0VHpsrqVL2I/JNed3vOuxCJU8ViO4Y9vRPt1MM1v/rPoVcXgIz7F5u+lF9fma+Ys8Gk6GuktmstWMZ9j/8IB9t7kVoh1rsrqDZ8OewdCbqKgHkZUqo/8sTXz+8KaJ+4/Q+O+YorM1S10CvqlLXqwlSPJ106bfP0HiSo6hWYsYu3v+HdcLI6KvoksoShvDyWFrKTQrtVgrYR6FJN96PlSXkXGXSi7jWhoYmvffb/hpkdxJY6bSOWUHeqkuYOULyoFaCr1HWxa0d1yShz1xeq4//8bsaJV/r5XgGOszLXkPoWRuRUHB+PPvywdLlyIadBKsXd7KBlCabXY96bhx47an0fIct+SkUvTFbJ2ZZdiPQikuKCbJIKSJUGpvK4wuRUXLILJqMstSvgxa4sAiRlC8GMQrJu3CxZQmH4rvjwGMq/i91i1DdJXJC07qvPOGRCiqVa3OnpkURNWp6j6k4gGqSo+g1hRyzHRD8eILd1BJqOXmahn1dRn92DK6/6EMKwAqcxj6TQF5M9Hu+EUqCLgDNEHK3Bztv40n/9z1ioJKjmHWjdZSnD6C43xggVr4KMmYpxgsk6TVLvgudQG6S6jkcbgyot5uyqpMGmbmJ2y4IwirxHfBMVMpYsHREwHDG1X0blRUXBF8Br0xstSrUEywRQ0nREY9tCpEZ2VsUjZRgEPQlj5tigtk4icAxb/v7cc/vQ7w0kJ5PsFIeoREzFKSanptDudFVJNgmknGsaCRyT/lgAdfXMtlTXv4QhBWDg/RZGSnm/yfsqZBosr7P0yTWa75Pdi8xP5GtysWfHar8fQLc8nHrmuUp3RdYzVzlmlnuFAAAgAElEQVS7PIgIm8dOc8tBbxCjPjGHZjuEX5nGY088h1abzHRVQNZEvSo2I5yvrG6eesrJ6HZaYogaxhEOHl7C9p0nY2mtiS3bdqAfxgK6Ljp/D4xwSXJ7N+uT1c/jW+N4m19RcaF8RlNC9TxL8NSTj8F2FBhOaGVBfCWdxkX2oXRkcsIowEXgFSYZ/IkZTO04BUuDFO7cyTjYyvGeX/sdwJoBjAZyUGOn1gCCLs6rXFONOXGcwbBMDNDBerSM793xbfTzNqK8D69KzzDlNaheszDALfZb6V4cMsg/37X3lfxqxxV4zRtmcOHm2NKsMdAlo0xKNLZpoN/sYNqbQlWfwJUXvwU1cwYeJpHG4+XF4jYMIyAU5FJxBUcDXfQCSoFBD4P1Z3DTN/4MLg6hbrWhRx1h12zDRZoUGWLCdHFRYqQCx+7oxHECdL0yp4BoIthlZDBeKpP1bLI2ifvvuU/YFgKvOIrgUWulU0jcERsD5i6SVeFilzLsmZopMVBVnj5KPEsTVHYPUhicqU2o8O+SDkLpIOJopLs8QQSQsDuNOEzKNuxWyyUQnkL/suWepU5uRvQ/8r0qKn5V+QcJ06AYYDGpLEo+caFpEgf7oZN9aaSaIc0HEorrmD7iIMfUxBzW19ZRn6yJ8WSkxQg1HYlVQTfxEGIa7/rgf48sa0BzJpFZ9MFjS7qyzxtmpkrZns7YFCp3Yabr+Nrn/hSTegdevA47XIfD0qpuYBAlqFdqSGPaSATYMjeLO2+/BTWGGScl01W4nRFwFflzzHpMdF1KR695zaU4dGhR5AoEXetNWhN4hVP9+Ph+OYEuvhfSNKP4s9E7Ve9T/NkYSyWmuNSsqQBw5eYO2DYtdWglQg1hODTzpK2G6IB4EM6Amek53H33fdKpes4556Hd7ggw37+4KCwuS2ELW6ZQq5gIg5aYUFc8grRQbEWUT4JKASitQfgzWavhYUMaPRQjJ0xuyhQBR0AXxe1kVAm8OGapa4Th4pQzLkSccexT/0eQXrK/HJuAbrI0aCDOLASRhseeOID77n8cTzzZw+/+7kfRaq7htltvxuL+NZx15nY8eN9+XHrJSdi2MC9lUSZC3HzLPXj9my6Hbjv4229+F60OECbAv/jYNThljs1evSGkHF3/Hwe6KG/R4Bkelg8fxhl7TsP3//G7cDwyzPQo47hVHYzKhLawxBD7BgWCyL5lLK/DwLbTzkRf99DRq4isKVxz3W8izuuwKMMBOxiLZIoh6IrUnE8NORzZro4WVvG1m24Q367cjJCw83fIpo6BrrJ7UfboE0L6n/fud1ygS5UQR5quYXV4aNrHdnYDaZDCTGxMWNM4aXo3zjvtYmG6tNQsTOzGWPaCNxudMcrBX2pHyhMXF3k6aofoHHgY99/1d+itPgYzPoyKEcKnd1FIapcbJnUjsbSVx9EAFv1hgoH4H3W6A8nN4+LHUo5tUdjLohE3Y2psKMTlexiFvI4GcgkUf9637Rf89YY3//kYyNG5W5DSEfT40ViDzRtveVczKYWUpa1apYq77rgTtQrjqjI5SdumLuBp0O9IADZLV57nQDcsdEOe6rnZsD1ffcvmJA7ybLtnF2QmZciS/VJu8SnilA0eJtxKVTrLhJlSRNiwO51AiswVWS3qakQkzw2LI5ai+4hslWLJ2NqlBPUKhPFP1UGmOsqU9YSyjVAlUUlPVc7VDCpOgYpXQ78XwjI9BFEspR/d9ZA5LtYCIHFm8eZ3fgRm7WTEuQfNdke9i7KAlzePDHKGKOrD1EIYWRvXf/oTmNBbqOtdWPE6HJ2vTTbEQRLRb8xSrIzvo9/tYHH/vsIqprjHQ7KhjKxRmxZ9mC6/4nIsLR0eXsNBQG8ozuWNeh1Fpm8aHy8l0U1wnRCcO9JVyPXHc1z0+j3UKhUsLu4X0MOuPel+TZSNCdkvAfUm9UFkWwvrEhKBDB7P2C1IHzkGo0/hscf24uFH98vdeevVb0IYBTh0eBkPPvQEtm5dwN5nF3HlFbuxY2sdcbAKI+8LAEujgVQzhgaqBehSo6ugTKQUWDQ8FYkHI6ZIgUbHcYalcQUeU6QsZTe2YOvOXQhDds7GcGxDOneZVBCEtPOxYTp1xBkB0z9i/2ILSysRegHwH/7Pf4vHHvohnnz8Qfiui1NPOQWf/8y34bnA26+5Usr/Tzz5lJj9nn7WWVhZb+EbN92DXbunsPfAGq645HRcc/nZsLOeagAQ3zslQxHvL2mbJ7Mkk+YIPysySK5F0LWE03afittuu0XYLZqm5nksht6KqS24awFb7Egu7VUMaKYpGYu7zjwH3czCaqgj9Wax48xLsOeiNwDWJFKmq2hOoaljBYnAVK0BZHx5ODK8DJ1sFd/8/teQWIFkMEZpJB3WdK8fNrgVe5nShRX38Licuo65UHbcmyeZOjE+59wYgtri7zI2N05s5WtXaMULLz/KKLhWkJGVDuE4kYOCNBuVnmzl1SvWn9HBUppsN+w+GwQCz3NpjhN0bTyXlS8vnRWi9eCH1OBZFcSdDDVjAnrfxjve8C54eQ2uUSkMt4511YuR9VeBaA1hay++943PYcLpAcEK5ierOLR/H3y3Dtvy0etFMgl5AnEcHf1+C67nFIHFLuJEUbUidBSWgHES3MxGWrAyd0yZ+JUGFifc5Y4dAj7PqBx2wY3rXTa/SiFw0ZQWZDNDsOHno+bXqedmbhs3M5YBCawYNfLEY48KQ0sUQmDP0oEgEvrFDUl6Ls0GDG4IKcE59S4qA5EslfJKUoaN4jdk6Iqd8n3ZgKT7jJqOMIHjVeCye8yghiuWb64Z1MaUruqqRFEUozZdNqVLHCuIjC0EIs4vWC/VUaw27/LoQoZOxrgWKXZaPIEcGJkP5NwcKcy0kFg6VsMExuR2vPEd/wyonIQo9wsfIc4GfppxdkDND+ritGwAI+3guzd+FtHaE5jxIsSd/Wg4OuIgRqPaEHaNBq00d+WHn5/bgjvuuF0ObaNPpsoh5c9swzdMV5iyc849F51uF7brIKQWjzOZ77sAXUN+64gh91LO37y41zrq1QbCAT2xHNG1HTq4iDyL0e2sF1Y3oxLryLGd3eEEzykyPUSmR2KBwwzMFD6SvIYkm8QPbnkYK+upRMsQ6L/r3ddKNuAPbr4Nzzy7jI98+Nfw+c/8BbZvNfGWN14IR+vARBe2HkKnL2KRNKLKx2rsFAU20XmN7zqlXYkCBKpjVh1CyASrQ0F5OMkMB61QwzkXXCyWLQTo1JDRfsJyHPSDGKZTwSAy4Fbn8J//6K/wmivehK/+7U1Ichv/2//6+zj03L3otQ7L+2qtt/APNz2KLfM6Xn/lG6Uh5MZvfAsXvvrVMF0P/3jzLTi42sMHfu3d+G+fvQFbJnX8L7/1IbgIpIzKecCA6TQNxTrDdU3J/VQH7pG/3VDoIh2FugDgycYEVpaWsHRoEbWKi15nHZYhnvhjY5YTkwwkWasiQ5G2LlGKuW0nYWLLTqwGGvLKDA4HBt75kd8B7EnERg0ZeLihdQT1yMp8gu+D+jbd1hChg262iu/f9fc41NqP3MlgVRyxyij1Y4rV4uPIKCoygbNWrSrH8jVGbR/Lwzfqil70MzAcPTWUvEOiB6VBjs4EygxWlVW5kJZAiznMBGrK746HQjaj8HA2KDJqmWagKge6JAowD3a49o6x+QLHqdlls84YfCkUUhuUmqK0GN+hjkfTVRSZ5elGT1qCLYUqeQJ3LR9JP4eXV5G3dFx3zQegBZYYpDLSY+NbejHXnoZJLSDvAIODuPGLf4qK3oIWrqLu8gakouuyLQ+ssvDCViouDPEAjOSET9qbYCuK2V4/ibX1tjBfFCByAsZxIJOxXOxHzskl6OKm9WLe84nfHV2BcgccsSNqRd8MtjYM2eLh5SlUZe69ONBVjlgNrssMOHYXMmDZknJAGARYPLBfTpTUibBMzn+nnxGtJPIslbIjF0uNY0t6ayGbvOe6qNVrqFaqAvI5cZVlg+octBxbgITSk+Uw6DhNYJSm0k3IcmBGfx8yUyx7crManpTLE/PYFRzqM44OumgAyVIOBb38DerW5PUltoVz1YRh6TAs1RVFrVeeaNBSF3rOLksbncEAuu9gqReiuuVUXPErHwHMLUi1GiCO2XQRGgddpYZEaV3ypAc9aaO5+Aju/N4NmPFDtA49hpMWZtBZa6HmVcVck6BLNQNoaNQbuO++ewuGQYE5xaKVcgNZagHTlftw6mm75To7HqNh2P1JbzV2h6mx8XIFXdKIIVYJ9MuykUTqHjOJ4NlnnhRdm9JUqWxb+SyFKFt1YW8EXRnZQ5Zd4SLNa7Ddbfjs52/Day5/De744QNYWunhfR+8VvQ+n/rTL8B2LHzsY7+Bz33mU7JW/rP3XwLEa6j7GdprB9HwHeVaX4B+tZGVU1STEPLSpoTvrYygIiMrbFaqGKOROS9vqcoiTXho8adw+lmvQhwFCIOe+L7Rf4y2EHSUdysTaHVjuJVZPPnsErbtPAv/9t/9P2h1gU/+v/8BP/jOjTjtlJ145umncdedP0QcprjstZeiVq3D8yr4+o034levex+eePoZ3HbXXZiYmcXHf/u38e/+938PMxvg16/9JZy2c0ZpwKouJidrWFtfliYC0ZdJBNU46Cohl7oOlASQSXZMC41aHbfe/H3s2LaAwwf3wTLYoFB28hYXjaBLDvaK7eLhjJrGRLfxmivfjMf3r6AyvwuPHGjh/b/9e0PQlWucZ6YaK+Ogi+czW8MgayHU29i79Dh+9PAdSK0UdEWKydYUAeZFYViBLslMFUc9xZIf89fxMF0bxNwv+h2oyulIX7f5UFocywvyR9lkCOAqLDM4j/Ikl/vGAzP1jXrRcMTxyXB0VTov1HBjTJe0IhB0iSZ84+5zBMg6EnT9/nFctdFFG79tiuFS/lfUp9CZPmJWW14VputDb/sI0gCoWHWYBtthjxVpJ8ijDhA3kfYW8f1vfwk+1uGii87KAUzVq8gilnkAz61I/tz09CRarRXJcWR78+KBA4gpTjZd7D7tTKysNFGp1dEf8OSTw5GOnqJlvTzpbWC6ToCuFz1bhg8omZFx0DU2ko5gqMa3T7VklBEx6inLrXX8HZU089EWFuppDCnZUKTMOB2CE9pE3HnH7bLJUx9EBieJIvQkZoeiZA9bFxYwO7dF4nKo65Iw6ySRUgp1N5IDl+eYnpqSsoqYmRZaLv6pNiSWHdVpuWTFyIix+1AJ0ZV4Xm14CnSUm1/5CYcM1/MwXfKa6uwjgIsdlESALKfSo8x0a4jSGGHSRpLwVJ/DNhz4Zg2O6YnOiie5iN5NgwTO9Em44PK3o7r1XGRaHXAq8hmODrqKU2bUhZZ1gLyJb3/mjzBfS9A6/Di2TlURdAdwTXaH9qQJQARrtJoxTTz15JPKSmBYtlSlnvIARG0X8yHDOMXs/DyqtaowJOJRxlO82Emp+/5yBV2OR5+2BK1mF75bQRQkYuMwNz2Fe+/5kWQD6rJJqoOfuv+b9EGSLRshY7coGyOGoKsKGDM4vBRhYdse/PlffEW0TO/9wNtRrfv4k099CTSKv/baX8GXvvg3qPnAddeeDUfvY6puotdegc1AdenG3WgLojY8mv0WLEIxtseTD8jw8uAg/l3cB2gQWlQRBPRrJgaJgZ2nnArfswWgsxOTh2HlI6eh0w3h16bRDXgFfAwiE3/5mevR6iT41//qX2GiWsHTTzyOz332BlQ84Kq3vkVKjbxOBxap/3oQ7//gh/CZL3wJq60uct1AY3Iae/cvwdWB97z1NLz9za8VDSDLtI2JClZXl2DbZKjjYdlxxHSNt3QpDSfLwxxss9Mz+Ifv3YSt87MY9FqSqEBGadgIwjKfCOKp81Sgi2UtYVWCGBdddiUeefYwGtt2Y38rxTt/638AUEVsVpHr7GK0lXWSgC4F1hlHplkaesk6ErMP6CFu/MHfoJd1EVG/bCvNpfoqmS4F4pUIQdnKvDRfxwe6FABlubYQNWxYGxQLV5rAqtJiIbuQPxUrZiYmgm4Ax3WkGjGIQngVX7rF19ZXxXqkjBUrPUmHAg7x8C3dGkY70DjzOzqsjAGzT9z+swRdHIu5LN5xL4XDkkXPxFW/dA3q1pS40htgl82xgq4UUdCClnRguRE+/0f/B3bOmLCSdfh6hEFnHT47ZXp9iRnhpki35UceeVBq7XQdF48kESz7ArpICNAbph8MZAEYhBRZkgVQYd7yXsv23+KscILpOtYpO2Iujg6aiq1yw7FgHFjxhqjF4/lBV8mcHR10ZamKrlH+VRDriPnZWdx/371SbqT56JYt89i+bbtMQIIuZiDyFMQHtHpdCdjlJCWrxI2F44EgjBsHhe+lhoobD19H/I0KKEANE59HHMVFQM+tVYG0JKPlCU+3UqvZBLrUZ1amxM9fXhyaolKjIHowtrMX2Y1kVjQXqUZn+hh0zHBsE1qmIWEpakD7gAG2n7QTS801hJqDQJ9AZfYMXHrVh5HnVcCrCQczAl3Fm5HTtboOadiFZQRA/xBu/MIfY66WIOsdhBZ24NsOTJZogkjF3UjUjNrEVpeXRNtVMlyj9naCj0zARQQyIpqwilu3bxfAKoHjFKCTZSmu9csVdHHbo81DOIhRqzYQ9EIp/1JTeMftN6NedTeALmlWkBtfBEIXaxBjzjLpalNMVypMVwVJWoXjzWF5LcSXrv8hGlPA+z7wHuxf3Iubb70T/QHw0Y/+Gv7sT/8KVR94x9WnY37Gw+qhZzE3XUc86BdMlzq8jJcXOSK5SbG7ls0opemuhLUXQIsgTB0wkoJRVt23ZJV120WiOahPTmFyoi6aLhq0snuR84vGpqblwXKqiBITi4dbOOOsi/Dxf/l/gfj83/yb3wMyHX/8yU+Kluryyy5VnYxPP4FXnbUH119/A8488wzML2zDF770XZx86hwuuvg1aHUGmN+yDV/63Kcx4wO/8/F3iiyy12dnMpnhAWo1pf8l63wk0zVaS1gV6Xf7YmTMQw3tZga9Nhp1X2w3RNPFSomA0tLYdwS6uD647MKEgYn57YjNCpypbQisSZx3+VtQ2bIbiVFFTuBV7JXch4wipDyMUtj0OkMfzWgJkd7F333v6wi1EPXZBtp9xiwpYKwOH0rHOQRdxTw91hX8+B53fKCLJUQztVVsFI9ZQvRQ48VvRfqU3yXkHD+YG6kFL6vAho31VhONqQmYjonltWW5prrJJqm4MIAuZA1DDbECrEO3hk31OjVHi1c7kun6vWNmusrW9lJYPsLTI4QZRhEmG9PIAsCIbcTrGU5dOA3n77kYM5V5Yv0iQuRYbh8vRIwsakGP13Dbd27A8nP3wclamPZ1VGwgGgwQB4GUSVyH5o/As888hU6nCY9RL4WbeJbrcP065ua3S3cUM+wsBqzqrInzhF0GeqtcyRE7Vwgtj+Xtv+Ifsxl0qWVh7MywcSgfUXYsNQXPV54cv8BHB12W6QrgUSyVMqJk1xujeujPRaaFGwC/WUbhhsGsQ9lgqMxwLHV6z1THoNhBKLW60mUN34ISr294R/QIY6mP3kfMSiz+U2QIRRdY2ek4bgw8Hlvyk4AuVRIqzL9o46KT1eOG5srmHGUxUnSh6RTUZ6Kz6rcDDDqqs/Gc88/D4bU15E4d65GHbjaBaz/6+wBqyCuN5wFdqoSq/M4IukIEq0/je1//b2hYPbhoY9A8jKpti62M2tAVw8WyGf3RODefe+aZYqNQQKv8Fj0KLSM0F7nhiInonjP3IKILPe+TwbQBHpZe3kwXgbWkC0CVF9OI4nhqdzIc2P8cwkG76LgmY5IVHaIKQpblFIKCjHFmxWajjHzoIechyaqw7EkEsYmvfPU29APgYx//FTz99JNYWWvi4ccOYM+eU/DIw0/jkou3YNuWGibrFhb3PYmtc1PI2YhRoPrRgVNNS8l9tkwF/MdC1TlPyq/BYCBaRjaKEGjx93hfpLsROrbs2CVNTgQ5waAnHltsUqEuj6V/ergNApbbK6jUZtDpp/jUp66H62v46Ec/Bs+r4o/+8A8F2PB2s1l429Yqzn7VHtx+21249NIL8Ohjj2PxYA/zC7M497yL0Q8STEzM4vovfQ41G3j/dW/E5GQDg0FXOg8J/nggD8K+eL0NS9uK3huZF4mCWzUK0L4iHARwTBMP3ncPZqYb6PdaEoc1sjzhfStKiwXTRSab2ZASxK3Z2HHaq9CHj65WRexM4c3v/ghSs47MrAKaavhSAdaK6UqSXKKgUj1EP20hNga497G78fjeR2FVbcQ5GVBVUhs1hPH+/DT2reNlyI4XdBkwE1p26BLlp0T1R4Iu9eE5X3jtyIyp/dtMLcy4c1g5uIqp2SkEcYBLLrsErunis1/9K2w/aRs6g/YYiCuuW9mqJG9fuSOMX4lxwCUj5kjQ9T8fN+gqF4DRS5e6LiCKYzRqExh0Qji5DyfxYSUu3nrlNajZE3BQOWbQJT4laQADAYyshby1Hzd/84vI+4fhoQ8zC5AnzHOzJZKFehsuIuwGYkhpHA7kZEU6P800NJs9XHzpZWi2u2IDYLs2woQZXhtBlxr4JTv30xi8r1T0dTTQdTTgVfzb5q6zckRvvnxHLUse7RpTs6dCpZlRyM2aWXPMRWw0GsOyo9pQiuWW4nYCJDI43NwtQywaSoNITriyS5EbvpzYi7bxzUuUKMHEPFW8JqTdX7YrsXZQnkzMcBxdkZLtGol6nw90lZ+W2gTqxfiemLNHx3cCRJpHhkGMamUC3V4La+1F9IImsjwWPydbd2HkprDEZ559DnqcN+4kumAG4wTe+f5/DVhTwBjoGpVgVD6iaNV47dI+6CSU9w7iO1/7NPSQHcY9WEkPJkFHnon7vnil0dSV7EgUoeb7ePjBB4oQlaK8Js7las6xkSHSXBi2j26vh/MuOF8YauriTMtWNh1jEH5zaVb910srpOeJnLE6rlNBt9WDqVtgB20UDlD1bDz68L0bQJeUWgt5g1rM1RxSm02pWSHTxcMAG4RU92KrHeLeBx6VA+UFF14IwzJgOR5uu/MerDebmJnycN45u5GlHfhOjihoo17x5D6Ihoyb1SjJT4mwaQ0hMVKcCyqYmwBLjHcJrthlq0GaR+r1uvxfyYbJnKINhuNjZW0NjQZBS19AV7XCxifGOqmIKAKVLLdgWBW0OyEq1UlEiSofE7w1W6tYXT2EqckKet1VATppwhxOTZzqm+ttTE7Noz+g3Qaj5+o486zzhMleW94vAInXcDDoiXUFPcPYRUnAVXavDzFLCbqKtYggn/sHLWd4QNkyO4fbb70FtYqDjDYYRWC7ctzns1BPqbzmxJw7Z/i1gyBKANvHyWeci1ZkoJ15aCUu3vObv4vcbEgOY64rMb0CXUVTQw70wz4Ml8ArRogeWvE6vv39byHSAugO84UVW1f6cm0EXKXE41j2oPGqwzE+vgCyx/Roiuczgi7qqlhWZwNfwXINu05LsGVKCo2R8fpR8mSATFdVq8HSbFx+5eXoDDqI0gCmZ+Afb/tHZEaCOA/lORWgU6BLGbkXlYahz94YVTC2pGwGYLKWf+L24wNd4nFVDIJRb0tZO1WaLgKUeJDCzBxMOTMYrEV479s+gLCXYKoyzyCWY7nmwihEHNTpALYZIj78FG762l/By9uY8nN0VxfhOzp81xKhJE/RaUTNTg2PPfyIOAgncR++58H1aji8tI43vOktOHBwSShZ1nhhFMyFXPCC1hfQNR7LcMy49Zg+9y/Og34806WYnsJXSkSfhaVCwSqx/VwYjVIvVbBRLG+Up+8Xul7Sdu/QRFBtEDyRryyviBieQIygRcwmi41EhOZlzqJlCcMiJTxqV1jfzzMJwKUoXPyPqC9RB+JiniovLX4JNCFDlhLgM67ERn9Azx1XiToLV3kFutREHzZ0FB9KdR8dWV4sPzPZhW6nK5YTZFDWVlZF17W+toawH8A3bTFy1KwQuRHDtE0pA+m5DZZembc3u2Ur7EYdAZkTdwtSeyvecM1HAHcO8NlZJUVB9QHL0rsE+hJ0cTPqwdYG0LMmHr7jG3j2kdt4lseEmwNRX0CX2GHEibLe4DOlqYCuhx54AAbLBCkZoVy6SqnFlHgV00E31mF5VSlhnb7nDAFcfYZ8a5B79vJmupQ1DceDaxMwBAK6PNuRKKSJRhUP3v8juKIvoqiXAdXUELHBI5eSFkGH0kmr52LeIMGMZjjQdA9BqMF2G2i2BrCcCuoNNgs1pclA47i2fPQHfbFZSKI2dD2EbWbI4oHE6kRBqAxAWbJMMnltrulkozhODc4dKaVDRfFUKoohFrsSZi/yUKKAf8km85AhZXbLlkIX0x3oJi8RQhntJWwM+j0puxKMM5DdsnysN3uYnp4Xpoo2QHyeKAqwbescvvWtv8XJJy3g0KFnUa85MI1MOhKVsJ/B7HTE5+nHhevWxRKF14KWAUGkAsBVggE72iI5mNs2LVpUl5/aPAvGRBYhdYRi9zMZOdp4xCFB1zzuv/duGFom3YvU5I2yQ+VIVgAu1QdNHzE2DWgGS4Qmdu05F+tBjtybEWf6q677daC6BZnmIwHvqSNNFzywMaaMkgZabBBcxQjQDNehO8BXv3UDnIaNQdJFJqXnAjQMAUO5Z43bvLzYneWlBV28fgxIZ4m2Wq+IYTUPE7xncncywDEdZBEPtwYc3ZOKG2MJd247mcEBuPCci2RcDiJlVdOK1tGLOmIvdcM3rodXs0UnOWLQinWuEPBLM88YGbChTjMGCzYwYccLupRIr0DeG2r+IyF90A8xWZsSMb2v1RE0Y7z/7R8ETZAn3FkYuZpAL/ZLmC56qmR9OPkA6C/ha5/5Y0y5CfRwDVbeh29TNDwQqwguWFqaixHj3XfdBd9zkKes22fwvBqarR4ufe3rsLy2LhtxyhT3XDn/KmFN/SUAACAASURBVD+oE6Drxd6jF/795wNdo7FAfYhglMIAVKGuIX6RRVUF6iqtlIrdoUO78jR64VHFBYclqEJQuqEYWJ5l1PgezauNRLIhoEUxSUqrlQmg2b59O1rNJlzXUbYPBUgsdN3yb2QtqM1orq1LmDZBV6vTwc6Td2FldR3Vel35cA0D2QuWpwQ4I5XXEZYRaqwCru1geXkZM9PTMv4fuO9+YfbYoembJnwyJ2kAuwJ0gxZMlwHBIXxvUtIceAK3KlVsO+UUHGxFqC+ciUNtC1e96+PQawuA4xegq7jTstCQ5aJgWEHENO7DMSMgXAH6+/F3X/5zeHoXvh7CjPvkZIpNTb1nwi6+VxrUPvLQAyqeKWdJipoflnJp45FJWDbLi6otHpiamcH03IywLixZMQ5I9F0vWyF9cXKW8jSZJOXhZBCU8LynZXjs0QfgufSRU2ab6t7R5T+SkhY3XuqpZO3neiVRPYyCsmSDzsGoNaZy0ANOdYrz/8kSiXlAppzkDZ0NGzTcDISdEUNUBqbTgNejOW9V/FEpF+FY9nwXLr3seBiRzFAFHss/ywPPC63r8rgiqL3U640OF2MAXuZ8wZ4WYefc7Pi7aRxifnYK3/nOjdi1axvWm4eh6zGoDGEHYnm8oYyFonPXaaDfJxOm4aJLLkOz25c2BUUTKHsg6VokHORYG+t+LQ8UQysCFpcsHkzI0NoIegNMNiZx6MB+dFpr0Al0ihirMkqptG9QTJeGmCHmTJio1kXov+OUM5CYFcCfwXpkYeeZl+Csi16PzGwgNXwkqYrbY6wSAbFjWwL8YHIvjNBNekjNGF/++hfgTdiI0RcrEZafCR7U5xx9lY53x7auv7Sgi4yTYVsSum7ZPFx2ML9lC9rNNmx6c/YiAVhmZsM3arDhIewkOGPXHpx+6h5ZZ1TjEuOmQrR6TXh1B+2ghYcevx9L64eE7Rov3Y9YrvIqlh5oY1fwx5Dn2iduPx5NF9X7JegqO2qKFy8y5fgmWcZo1CaR9DJooQk9MnHu6edj9449mHTmYeb2MYEunu1Ccd0N4WYDpO1DuPfmb6K79JSALs8MxWtGyyMkSSBt/zoMaVF/+KFHkNMUUovlNMbyYpLqOP2MV0mHC8ui1Fswn/VEefHYpuSPf9TRqO2xs4Kk5CjQVeqmFOtFoa7q+FNu3QrwlKJdcYMvuqRKn6ACMW96S6UQX9QpG/6v7AoshZdH5zIpCKa9iLJa4BtlezzHE5kaskyDQV/MVKOQrBnBGdvEle0ET/+OZaK13kSciH0qkizH6XvOlK4w168I23Z00KXes1rEixDbkkwrPwoFt7oupUSCL34T4B1aXJT3alNTxtOyCZhejna/JRo1EaY7E6x8QtMtKSGdecF5ONDsA5UFNKMKpradj0tf/07AqYm2ihqT0TVkHBiZLqWrMg0WRQbIB4ehxUv4+uf/BJNegqS7hKoRwxK+o9B3UANPhRNBqKHj0Ycfkk/I66Qy9ShatsRbh9csMxToojamWq9hy9at0okkTvySXala48vtYYhfh3f7pSwvCiQtYqHoC2fI+sQxIiS7xjJwB0tLi+LXxXKYLeVhltXSwk5EucDzkKGaBlS8DBkvrmmO40sXIK8Vh6jCoCxfE2wZCMJEbCMqFRuViiUehrxf5RzK4lyeg/YLZJ1Ul24sZW++BruNRIM4InLHfjhiWh2xJJQdZaVuajQLVRl1eOeGzUtlhI5ydrd1Wzr5Hn30AeU9pcXwXLIdPGirTEWWRS3O01iD69AZPwWt8M4+/wK0wgDsdZWDF8GLlgmwFxC4AXSNuqDHQZfBfFLqPxnYnuTwHY/tlxIJVDJdyp5BHSyG87Vw/ON94MzhPIk4FAwXZ55/KZY6KbTqPJqxi7dd9+vIrEno/hSiWEMQEnx7Mm44R7KcrC97XFOEYFZqG7ffczOWWovQnASZEUrpkQkRyi6hmBFFeXpkaPzjV+wjf+PFkyXjkE8hwGN7DlajUl0lipBpdG0Xnu1h9fAq5ibnkPRT5KFySUgHOS44+yJ4VhVb53dIxyKrGcytXGkvw6OnWdLHbT+8BXbFxN7FZzA520A/6h6hExt/xxIwf7T3v+kjbQC6x9O9KDxFcQPFjGxYZhx5dTEqhTEQFbcGPWGYl46a1RDE+dbXXYO5ynaYOU1KX/yF5zYV5BEMLYaTBoibi+gcfAr33/b3MOI1VJ0YedySPDHW17nRWboN1/awuO8gWutr0rHlujZW19vQDReNiRksbN0uJzouZBnIdBXdiyKKO9G9eCxT86iPecGqrBrMNApl6UnXldZn80Mks7AoZbDUIpYC0g3I0F3lfD0CXJsfzVWnTBzYcPwbe53Ra26WlImAk23HBCZFtyKX0IlGAw8/9KDkAZKJIOBiGYQsAEGQGH4WsUDig81/N9i0wYQGC9u272RtTLQyhSBskwi2ZAi5iBd2rWOGqOWn5BXkc1PHRb0Jy1Yspd95+x3wHZeHY3hgWS9AZsai/TAdB1GiIYkNhGEmuhqHSQ5GhoXdZ2C5r8Go7cDhpon3fvh3AH+q8A8aR3yG2AGwnZpMmWfzTNkTpktPVnDDX34Cc3UNUWsRNTOGzdZ23seCEOQ6In5ivO+ahscefRRZEksGJsXWnMcEtu1OD26ljtn5BQny5qmV7An9zmgbwfJiadPxcgVdpV+SMF2F1kdAVJEYUKux2/oBdNpNAZosK3I+0DWbLKhyzlY+cModZGgsImO4PyBo16TDluw9wVOlWpMoHiYBsIFD6do41lgqVxmIirGCaM04hRLmYorBKQ9CBG2q2YPaV/4wXL0lP1TpEvlV+hw935pxJHMwvoWpZoGNwGv0M3U5DhykEbt8gUcffVBqH7R7yJgjSbpQPPDYIWojDJh6wGgoHVmqYfeeMxDoGZKiA/pI0KU8xeQVxwDgCHTxsGKi0+nCNl2YGuUrCWamJnH3XXcqc1TJH1VNECOAwXukTB/UWaOwdTFsNLsBLn/DVXhqcR1GbQvaWRVXvffXsdpOUZncBstriL6NJVN2WjtM+xYtHxBmsYCvftbF4dYB3Hznd6F5CVI9QGZQUD8CXQr8FdFdR6yqP7UV/sc80fEJ6Qm6nKqD5ZUV1P26APCwG8LMTNhwUHcbUl274pLXobPew+6Tz0C30xeA7FielFy7cRu5keDrf/c3mN82i/X2ClKN9bMIftVBL1Cga+TgXxxahqquo0DWsbVY5kBZmS6uhvbTB10lVau8umg2xtO671RF9JYNNMzW57H/qUV8+D3/HDVt+rhAV5iH0lLtZAGS5iGYWRffuf7T8LQufDNAljRhEuUz+V2YBVdyF4N+LGL6fm8NjYkGWu0eao1ppKmGU087XU7ODP0NAobonvDp+plMwyEGOtppoSjrCXukTv8qn5AAWpWTuOiz1MIMOVXe0yUyh0CL7I7yaBppF0Z/Lz9NWTY+OvobEvGbJlH5aOkeiqitcRWzRkM4QDSDt9xyMyqep07L/PeSeSviXGRTHYruqXuhviMCrcInpmYwt2Wr6KlULmjZpTleXizjt44EXeP3ih1VbA7od3ui6ZqemMKtN98iXkamzjb3ioCUfszWcvo9UUDsQSP7TBBA0Fax0I07mDv5JExt342nFjvwGifjzdd+FHBnkVFrMuzhURsKs1jJX4VJCkPPoGc9uBrTIg7iK5/5JBpuBCNag5/3BHQJeObGVgAvQ6OnmCFs4YOi69Jw0s6dcrIn00X7Dh7m+kGIWq0u4Ko3oE+RakpQnYujzf/lCbrYv6eYOHEpl28CGLUhcuwk6QD79z8novBqtYJ2qyOneuqACCbikOBCaZ+4iYtvVuHLRp3hueeeLQeCNFNZiGKIS+FxQXnozP/L6SHH0mJCu3OJxVLlektYITGw1hSTXDJC7PBT3bzKsHM4owq9YvlPbDp53q9CXzSKoykB1cY/N7KTo9eiz5IWaYiDCCedvBO333GrdB6aFllwajEVC0X2r1pjtidBkCnatG6vj+m5OUwvzI5Al5QXx5ku5ap/BOgasm7KIysIKV1xYNNvrt3DltlZaQDJEmrFWLYtQFcpY5DHl6ArlwM+Dw2MPYozHaeffSGagY5AryG2p/Gmaz+MXmzD8GcAs4IkM+F6VWGE03ggujSuDJ1BD6ZHWYwS1H/uq5+GN6kjNQZIDSYWJMPYGs5RWX+GzRg/kxX+Zwq6eGd4aPAcDyYsdNc6qNo1WJkNLdbx+svfIM1AvDd1b0IYzV6/D9+vIKJEQUtx+49uRj/sotlZQ6XuYb21gtqEjzDuQzNI66gxMdo7iopeofRTh4ZiCpd/FkO0PC8M6znFPqIdjyO9SDfHmC5xSJYBVTJdhftrTtq1ijTI0G9FmPJn0Frq4CPv+Q1UMXVcoCvIAikfulmIvLsmJ+obP/1JTFeZVrwGU+/B0EkzU6SZizv+oBei4jewuH8/1pqHMDc3C9vxMTe/FW2m19frWFtbRRQrB/vSkb7MH9sYA3TCHPWYp6uMyvGa+BjbOUYrEXRxB+Uir1ghQ6J0yGQR0PNPLq4sfdTrNdFY0AjXtIqNYqiBOsoGMNaJcuTnGAG2jY8sFuKii5UAga9JASdZLM918OwzT4unF32vGIBddjAKKyEu8+qL3Y0UDFNn0wtCCfg1TAennXGWlG+o0VGrvtL/jGJwRqBrdGLe+An4GmRDqr4v+g9+VALBZ556GjHjdnQf7YENvz4F02XrOURLRgG9CVe0j0GvDcvJMTFfgdugUaOLbmJjtWvgAx/7n4DKdokoEVBT3E8VUmJKHE0iHWYB9LyPqpsg6+zDrTd9BYP158TaxUlaoPKEm78AAQFdhB0ssRmYnJgU/Rn/Tk+9dqslhpXUytGOgJ1+/KIYm5tXpUZfKk8YUtEfvYwtI5SVABMP+AkU6FI5eUVntJaJmPvpZ57E2tqKNGWoCCkGUdNTjt5eFXFfn5iYguupTnABCsL45lhZPSyu6qwmkqFSIEmVIbmOMe9SLCdkS2IaQjxMUOB9CEIK5y1hitQhhtYoZMRUAwnLOQTLJTjZ3LzyghUM+eBqQ1NduONGxuUMUX+O2u5HM5Hvv2K5aK01ZQ2/9/77pETI9YAlUDZUbN22TZgoNsQw5JvWQXNz89JNuXX7DhxaOSza3ZGmqwRdvH7PB7pGaxYtGaTJJtXkQE8AWHFd9LptLB9elEYtYTOHfoIF/Jfgdk3WKHbeksXs9Rl/VIFTm8LCrrOw2teByhZccMXVqO44C7AaQMaEiASOW5XGA1PL5DkI4gYsp5oGQgQKdH3l06hMG0iN/hjo4p6tulGVFrvkvI5lFX/BUsVP8ITHx3RJ1Skz0Gv2MT81j5n6DPY+vg9Vu47r3nYdLPE1M9DstYQFb/U6mJueZ+gTelkft91xK9ZbSwijHha2zaPTayGI+piYqmG9tSw+nTzsjJtSK9sUNXf4xVihcZ1cuW2V7NY4y1X+XfvEbX9wzFeOgIsUn7p5ugCuzaCLfldcA+i2rCUGtMiUi5IHGl736jdiwd8JM2eH14svL1JrFSGSE4Wbx9DoTt9bwVf/8pPYOe+ju/4cfI9gi8BLBQ4zh3FtuYkdW3fh0KGDmJiqymYdJTzheegWAdg8GUrXic4JqU4qJ7IXf4J59GJ+ZXhi3LjAjtf5CUosy5aFlBtFCW6U6acqIfLvS8tLUsqjkSmNSoVd9X1ZfAuCd+y0wjepxu1wyeE43iDvGWfIRt2DG880ChwIIBQrkhy2bQk4IBvz7LMKeKk2f46/wiG9KC2yAYBib3YpKh2OBq9SR7s7wJ4zX4VBEA3NT48KugSjqMWz/ETjl5//yhId3xc7K7k+ZDE74EyJTelFFvraHG66+Yc4cCjC6990Onbs2Imlgyu4+/Z70W8Dc9PA2WfvQqWh44JLz8ehVhtWdQaZOYk3vuPDQHWXdFaJAF7mMB2mRqBL1gjJsOyLxjLv7sPq4sN46K5/QNI+gAo6cDSCLoq8WRbim1TCaQItslnsBGXnMdlL3k8yOAS3BLNBn513bKXnmTSX60nWK5JSs9ICyqZdfh+x2r10mq6NoIv3sQwnJqurDq71RhWrq8s4dHhRNvetW7fBr3DDVTpG5v0RSFi2K8A1oza1OACQ3a/VCYqKQGwRupN55T1RGx6DxgWQGfxmx7binVQwgC6bO3NpybpKpA83Iov+ckovmAQEjUUHbclycXZtcqg/+rKgDC3LRhYFukpAU251okAr7uFG1pprcpV2QP2+gNG9+/ah1W7LesEuykEQSvQbuwt37doloFWZtppYWVkRVtB2PDVGSk2XMF1qvivQVZYXSzCsmA4FjHNEGR3MK+i2eyJbcQwHg24X87PTuO/eu4rsRVWeGmdLCHr4eRn3RaaRvoC8r3GmoRfmuOC1b8DBVoLlvomJbXtw2S9fC92bgVWZAXtr6LHHQ4dvc01kWdGGZtjiQj9I+0iMAHc/fLvEAqUmQddgyHQp0KWaKgR0jd23F7N8D9Hwi35Q+YDjA120gLAzD5P+NFrLTWG5rnnD24TccTR6clL2wTXWRStqgVWxTtzF5//6C5jbNgfLMZBEA7ErabXWhfkybd55rjHcX5jHzMDyIrNWkiCUXRRxjsyTYcb0aGcYAq/Cy24zEDuuwOvSYl8tagXgKkwOyxgTarrY0ilvNjPE/weJhqgXY76+De+44j1w4MOQk54qfpY6nfI5xvstyumnvDm40FJrEMBBBKRd5M39+MG3bkDDjrC6+AQa3A+SPiydWghd2v9XV9axbdtJaFLT5ZEtGahTh2HLROTri0cLs/dKR2JxpB9RzRuCX188XjzmYfoL9cCcbtX0j1LaK+ku5eGFJSnqc7h5hqTolXCelz8IQrTbLWG2ojiCbbPrjyArhGXbWFjYisnpaTndsgQj4dEl0yX3qSR7FehSbV9FCW+DJHJ8dy5axjeUKotRzzDrQgROfQ0XdnYtzs/Pi6s9gQg7zQgQuEwzakiKC7ouUVOOzxgbapDYzGHBcmrSPXj2OedKPE+aU1tIT6JIVc6Kx/LzUlQtNkYlFTD8bCNQSd+rcMDfZTnRFMfz+dkteOCBB/Ho04fx8N4BntjXR30CeP/734XmWhP33HUvsiDHG193Ja7/4tfkdT/6G1cgyvqY3bYApzKJzkDHRa97J2q7X4vMqBcmgao0JvsU35duIOM3OzX1BDYGSHv7YabruPPbX8b6gUcw4cSwBXSp+6DKtKo3rSyz8f/YrEChOK8vLS3IYnmOjTyJJA9T7AhY7uImRgBGkbFFryrVcFBWAUaMXHHZJMaF+i8VLs6xliY5LNOXPwlSCKRjdg+KUTLfB3VCLK2xVMdwZI5NU6wNJHZFknBVaZSlHoIf5niapi3O6iwlq2DlWJp7mO3JiyZ2GCL85/+pJoZ+EKEx2RCTZr4HMnzc4HvtEPXahHgJ0g+LjCaPhToF3Uwy0BMR4quOT4rdbWX3QHd0zjGuhwQgJWDPucFwDnEc0iiYG48JnakFch0K41rB8CxT8jOx81VZqqTFVJLcUF3n26X9JJKk6NujHQO7xNiynmaoulVpijBt3iuu4lxvlWO7dCwXOY60kFCAWQ30EkKXRybqEV2bDQCuWKMsLS/LOjA3Py/gi0CVBzDOAzJKlI2QVeL9Ey+3jOOzfOaCTS4aA9SqcKSmqzTy5f+mSFGpVLG+Ru2whZpfk+7lbVsXcNedDGznXC/KVDk7I4sjUpFuwr2Nh4a11VVZM3q9EJ0gxasuvhwrfQ0dvY7EncFV7/tNwKzLd3eQwvcbwpK7liaATdNtOL6POM8g1R8jRStdwre//zdIjK6ArtxkWgFtLviqCnTJke2YaZfSbmLjE8hPR+yJG7smi9lXMLN0ClEVDGUurbgj6jbZ0MY5L/pFYoiUgEdF/1iZI414rlHBpRdfgoz5yayoJYmyikCK1c4adEvDUnMJd9x7B/xJH52wgyhjvicnguoKpmVQtVJBmvDATJ/ALrJoACsHbFqOkI8fUBfrSkmfzRZi00IwbegIWZEwhbOHZjsIs0wakDKuFeKMP/L3Oi7QpaZAEQY6vMrlmXLTlR8KEUfUnJV4+JUr3gs/q8FjmywnaMwoEk+dUiXqQ0JRCmM31U4urFrGSUpvEvqrkFztIk/WgHAJWt7GD7/1VbQPPoOGCdhiwKjMFUsDQcXQlZ76xcY1HDvFJnyUgTMEPeOq6hOg69iwYK6LJmpmahYrS4dFKE3DWnqqcSEt2cWVlWV0Om05FXKhJEPEeyddglAbhHj+SDkkwQUXvRprrY6URXhcVYvAuN/a2L0vcux+8g8wWmBkpLPLkJOMx0+wW8xDj15btoPnntsr0OH/Z+89wCSry/zfT51cuTr3zDBMIAclIwKii2EFFOOaQEEMICLKiphddU0ryppwWQzrurJmV1eMgIoBBAUlR4cwoXNXDifVuc/7nqqZnlH3Xgefu/e5f/p52h6H6equqt/5ne/v+36DugdtobqF8erTbjSZnpqk3lzGzhtUNUdrgn6So+fb2oywZu0a+hmfsN8gY0qVUI+cJyCjT9YtMLt1gYmJKRXoD1mw7T2Uw3gTcf05kvQdEkeihSoMHFwFZrYt8rn/uIbV++zNnfc9QLcbc+YZzyTq+VSKIzSXOkR+yFU/+qFeX8963uMxzIC1e67RUXyt5pMpreX4088n9iaIDamd0dwCDXyV0FMB0bIR9cQWb0nFj0/U3EK2v8xtP/kmCw/eQikn1644kIcS8PRwo9zJ9hP4gJHUiqTUnZce8xKsRDbjtB9y6Dhd+ecdHNfgTwN5XHrJGjiuBG42yOUsLbc3MjahnyGfnSL0UwDm5SR2oUcvqGM5AuwS1VVZlmSHNVLWLVNmZqFOZXoC34dML6sMXa9fIwwb2MjNo0y1ZRMlFl4+HZcKw5dzbRrLW5gYyZLpd3VTDwKDXH6Mdk8mKAam06fZrrJqcoxmtUncMcjlSlrhJC7rRA4XEn5bGdOw0LwbYMaB7qe2VSHJjNHrBjgiqs506Jk+Xt7V91tePNtMy9mnpsfp+S1NUxfThTAyQvrL76ngUwwh8n4icSQ2QacldCqRY2N4Ju1uA0/yvzQPSW6ALn4ModMnV8nSaC4QdjpsmFzP4twsuYKh4Z6WW6Dry/toKfskB3XpY1RdlICVNP9+8P6LZjBleDOxgLyU9Rs6ldMC7oG7c5jR8qcucAV5abTJjo8dVoQV3EUK+nYBJ/Jd4uKUvLSkL5lhaSivXPvCQgn4qi4t4onmKvbpa+iq+FMlv0sOCykz6ciIVw4NYag6OsPJ41WmyU+vZy5wCHMTPOW5L4PsOJglZcLEhSmBrLbYXBU1SnRHShSKDDykLT5Gfnjtt+glNWKrJzdC1TKF6jqVUbbkXO04kPw/3wOHkCndz+S12RVo7SBMBoB2aBjYie+Tu3k6Amy32polqA5wcSMGPfLFPK1Oi3KpjN8JiNqi3U6ZrZyZp+KNc/BeR+GYOa3tafttMlZfhfGdUDK7YL4+w21338rc0qyWvJuuQRD5ii0MUzISmxodFYUWsd8na9vYckjyazhyoOsGFDIeo+4Y85vnmRqfYMvmBzBd6deVcPWYjO1Q7YZ44pj0CrhyP+v2cColupKcIOGqRjpi1n3ukYwXU9AyZA6GIOv/DnTtWOACup77hBfjhDmlZSU6wtCE2dR1Ik4MsXTKC5SmwcoGvSvoEopWtuI2RlKn353DyLT42be+RNJcIp+JcOVEObhwNQF68Knmkf+96cJfusb///fvpTvLcBgpj3LPXXepAH1m68PKXPg9cZlYeG4auyB6KRklymxeTiVyGnYl3iD2lc0yLBESS31ThgMPPoRmu5eGRA4s2SlGTpsFdqzbQXnwblqWZe2ITVxobHGGtbuSll2iWmsyMjrOTTf9jlKhqEaA2vIyhVwWz3HotMTtZOkpH0tGIKILqVCrC709QmlkgtHxUTWAFysm22buZ3KioG6o+uKyZic5RjYtzBaWRJ/TcIQxoJkG41JxqHXa4kizKRZGaTfFxSsBqAnXXvc7pvc+giu+9l09gb/0tFPwO10mRia55/b7mdmyjc2bt3Hssfuzx55lwrjFoYcdor9vp51gj67jcc97NZEARiuvZcoyrnJNk5wlu2xfgUAgNUcSdCm3g/Y2POpc963PEdUfJmcHiAolvQ5TzVpacZKWLKdb9oDrUAZk+JmCLlNAl3Jbg6nkYGKxI/Jjx+FvyHLtuObTu5SG0XaaYEqYpMno+Hoe3tzk1lvvx+/FNJtVpibzPP5xB2OZHQpZGWs2MDPCtiW0mm0KuUn8fobYkRLiPkWrTOj36ParGJZP2bNotyDor+ZX19/GMccerQLoTq/D7266nuMfdxBJUKNSNCTYTG8CUt8TJXl8idFwE+oNAdplFueWKHmTOibuhVUMU1LRPdrdCD8R92mX0bKwUF0iP8axKjQaDlkvTy4b0/ZrBKawSxmytiThS9l2dqA1HBw4Ra+VdWg1JWtO3HLivE1ZlXxO4iNMDdct5UvMLS3hjowSGvI7LlPO53DCREgEHLusNU2L3SaGZ2BaMY7ozTohjlybVp92r0e+PE6zLTdDi3yhQKNeJZe1MfoBhvIHw4yp9P2Xf6cfEuszqM1aCbqG2rKdI2N23kLTVfbHOUsrAVZ6t9pxSNv1EYRJTPtR0yBhofOE+ROGW8DfA3/4g2auaRKnFGgLM6I5c9EAKDqpI1XGYMK8xdAUcFyeZHLjQcz2DMzRtexxwFGsP/AoTG+UKHHVWSyuadlPUjIuje6QW6fcMQPahDT5/k+/SWS2wQ1ohy26UQ83n9dDqu/vGJ3t7s1FJU3D12gnB3V6Y91hRhryVzvDWxHCS+dou97GlnFgGFMpV2g2m/oPJX9L+mnL+TK9mk+WPMcdcTyV3JhGQdiZvB4mJMy0ISPEqIObIWxeLAAAIABJREFUs7jx1uvJlj3u3XQXQdITf5JqVkNZT5ahwC4IJRA1DRsOewZxLyZrmIzmbPrNeRYeuI9JL09ntsZUYZJ+N6YfhCwsbCVXMuj2aniuSScMCc0s5CtM730QmdIoc50u4+v3ZL5ZVee3OMMFe+i+9kjci7qdDZMr9SXarpwYvLIrThArM1cG/1VA10lHP4sxyerCUQpPglJlo1DQJSMlMVANmC55C3cFXULfCcWXSVpYmS5RayuW0eEHX/kcbtgiLxZicbTIxTm46T4Kunb3Evsrf5+Mk3S86HDfPXeTy3p0mnVGR8tadJy2Wol4Xmj5NP9KqHEZEchak5O3iHrF0SjluHJViRB9z/V76YlYdHpDputPga705rvykPAXPj8ZE1ketVqLsYlJFpZqjIxOaMju9PQefOWrX6fXCzj8sMPUZSnak6oYNHo9Wo0GxzzuMMKoquOQbs/m7nu3UmtJtVCWbCGPYQloEfdVm6c99ViyNnQbTVzDYrQ4qsn5rgT8DkT22xmvFQchOc0GgTATDuXimAZDSjyB5xW4676tLHQdrvzR1TrWe86zTiTvZQl7Mb/4yXW0Gi3W7bmaI48+iHZ3DsuJOeroI1lartNohHhjGzj+RecS2qNknJImasvzdAyTrCUAzMdys+rP8xOwpR+tM4uX1Pjxlz5Jtl/FMzop6FInVbopDb/+EegaAq6h6FpBVwrUUqnDimT+P8E+7wq65GcJYzW1eg0zyw16iYtdWk0rzPLZf/82N/x2q+pnCkL4BPDEx09yxoufTsmNaCxtZnykSOT7mvnkOCXCBNrCVEU+Y/kKzday3vAKBakc8Wk1ZMS2P3fcOad9gNJ20YvaCqhPPekEuo0tFLPSsBHQj8VckadvjNHPOPhJFzcv45aWHkqz5pgaiMJwK5mM9Bvm1Bixba5DrpDFNKpYhhgYoFycolWXlHhxubXIyEjPkHUBdkaeQ4Rjx5okX1tqMTYyRaftq5bVzckJvUO7s6Tal06rSz6b13Fwu9HDdUoEsYFv2jj5HMvVRQqegxUEuIZ0lzp0BYCJuUH33xDPTIgEVHlSeG0qqIwzNpaT0x1eq7OIcDTfzR8Aa6nTEnCdar3SqBQdxKbxKwLUhzEVK/78P4az6nrZ2fK/ctQ2XEI7gNeuo7jUoJBGPqSO0KF7VNgvSfS/8/bb6UfCaMr4WDJngzQfUnLYJAbHdInk+ozk9ZcQYHEhRmRHp1i972NZjhyWI5dGkuOFLz+PyCjgRxadbqzZl47sewON2RB0yRA8pCVRqfzo2u9Q9+dxihldQwK6ssWCyhK6ytauiPv4C7e/7WGxOuvdMT7cMTAa/t2uHbnblUR0gx6jo+N0G12t6Ok2OoyWxui1ZW25ylgKuAw7IccecRyd5R6P2eexmLGbSpIkSNi2CRKfiIB7Nt2J3+9w30P3YHgZWkETyxWmWKJketqvKHumgK5mq6Eu6G67R9Yukc248qJQsRPC6jY2/f63jImDd7HBmDtC1nD0IBWFbXIliTNqYRqxHio7fYtaZHDoE55CKO02HR9zpELPTAhkvRsJfdWH/6+DLo+9xw7i0H2OJG8XyMQmjhS1RjI6cgi16kO21HS8+MegS/SAaTgc/Y6W6obtGWyjw8+/+1X6zQVcQb4yv9UxhNhEV7SP7zpe/EsX3aP//pG9AkJvGzaWhDR2O2zd/FCahK2VLzLSEG2NUPCDqh2ZkYsbbmDOSN1Y8v9lMRs6cnCzBSqjExRLI3R8scEPpgJDpmt70WvKpDwS0CVOM8m0Mi0PxxMq3Mdy8jRbAd///tXMzTeZmYVzzjlVNQs/ueZq6rUeRx95ENf96g7WrjE57LEbtGvuwYer3Ltpjj88FFAe83jMYYeydv0qLCeg3ZzlgH3XkARNRnIefREHS21IGOrJNr02hozXUFA10MCIuUU2LbnBWjlCX64tD8t0ue3uBwitUb5/1dUsLMS88IXHaJbX737ze5q1HscecyyjYyXifptac4u6GNeu25N8vkK70yfxpjjhRefSpUDilDAdMaWIaKSPFLzIsV0YyL5p0hMNjdnH6C1h0+AX3/gMZm8Oq1/DlJOo7tuq7BkwXTJmXHkqHhgWlO1aEVAxYMV2BV3pHXnFKHig29kOvAY3bNOM8aOMujhXbziE+Sb8wwc/yZYleMGLn0mjGbBhz724+P2fJmfBv1/+dprL95OzGxhI9UufcmmcbkdSwR3sUkFvZkU7T0eoLckoMwKyVo/5OYnlWEe+tJqF5a3MzM/S9mMOPGBfpioOfnMzeaeu41YzIzlcWaJkikYnwat4uEWL2YWHldUoeqtJwi6VfJ1uZxnHG2NmtonjjDA1PUmULNNpLxAFHRyZIlDShoFqs87Y1CShsGki54hs1bVURkJqywvYmRKeNYpJiagfML98D1NrsjRa25gYL9NtBRpCmelH9LoJcVwiV1rFwwtV7FxeGRzH6DNZdGlVlwilwscrkh/bg0bX11Jpz4rI+EtpI0N+ghBXD0v1ZkeZp1Ixry0iluh0wwZWIv26AszF0JS2R6RgScwpoodLq7m2p1UMmC8BXP+TRnwlSF+5ke0EtgZLaOdK4+G/7qsGTph2JXVVm5rqg0RDJqDyoU2baDUktggdI4uTV0CYbYlRxNL4B9XchXIYkrBTm77hYBdHKUyuJcqNMdeBfn6CU55/JjgjLDdCSpUpuh2fUqGk+iatA9POVuG8JV2yo6Bry8If+M1tvyISTZcd04k6GoAs1U2i2Us7IXfvIzU+DIrt/6QwbHj97fo15Wc03FTcl6ZD2I4oe2WSbqI5W1Ev1gmI6BUP3v9gwm7E+jUbsGIHAoNydkQnILaM6Qm48eYbaHRqtIIGVjbDUnMBO29huhnaQVuduVKKLeteNMAiVRFJiE5mI4vR/ASG36ezsMCkZ+H2lnnolpvI+gHjTh6zlyFodcjnXPpJl15cg4xEhSTYXo56mKGduBzyhCezFGXw3Rxh1qORxASiZRS2S7Vd2r345l0m1X/JGzAcAQwf4i9juqzII+uXOPmJp1Kyy/SjDE5GSqkzevqXub4k/u4YLw6ZrsxA0yWCUFlw4hzr4ZgRhEsSCcjmW65ny7230G8taoaXLdSuKsDSUeVQkvUnos3+khfg0X/7SF4BOSAO+sJHymV+c+OvGSkVabfq5HMSBJlusmKNFqCl99GBdiN1R+3oMRSZ19D9Z1gea9dtoN2VEeOOLWXICK0ciT8S0KWJ64mN4xWJ4oyCrcrYKj7/b1fQbEXMLwQUyy7PfOazlcKemdmmcRKrpqf47Ge+wvgInHTioZSKBW76/f1k7ArX/PxuSmN5Tn7WqRz4mH0JozpJ3KBSgMbCZsYLLnnLoNdsEgY+tui8toOuAfhawXQJHpWAy243hMRW15LovAQw3n7XJjLeKP/9g2vkgMfpp51A0PW5+sc30G1BLpv6DEbHLB537MFYLswvLbL/AY8l6WfxM2VOPP18cMfp4REbWSzT0yBWI/L1uap4WzQucdpFZ/ebkNTZfONVbLvvNyQCvJLudtAlMvgUfKWOz+G7t53hWAG6dqh1BwBzxWl75yFG+t8HQ8odLlVpo7CFyfGImWK+Bu3I410fuIJWDJd95l1EsU2vC2+54J00W/Bvn3oHrlmjWKjj95axTYnjEFmNraDzodllPvvZb+DK5NiE15x/nv4Mz6pTyJd589svoxdmeMs7ztOBmeVN8JEPX4wZNXnr35/B/NbfcOSh+3LX7feyZvXBLC7m+NTlVxBYMbVun+IYtNpQzBVoLrV4z1ufTSnv0mjnse0xPvHxT6vOqBMEvPs95xGHAuL65OwC1VqXz33xm8wtSK+hdCUa+Jqd2uctbzsV2wzImuO85x1fwkiEhTEYme5z1tnPIcnUsO2Eds1npFQGTXy3abTyTK45iNe96b14BY9Ou8c/vutCDH+J2G8wPjZCtRHw4U98kWY3vd4/+I9/T8lrMD8/R2xP84GLP6PrTOpP5cO2NC6Mt73pLDyji40UpgtrJwxYumEoVMikoCs1O/2xYzIFXX/+9jYcQe8aepy6mHfsGylQ/1PQRNyefTX0KPNuS8i3mTLxkpZvWfidFjNbtuhBspDzCPw2UdBT6YSs6V4gfa9FPahIsKockPqGhZ9YhHaOPQ88nPlOQj32+LtXnE/Uz2G4FXqByczcIhvXbRyE4ko2mYCulKSQHkYBXgk+37zqy/i0cEs2nbBN30zoBKm7W0agjwR0pd2vA53OrveCP5sBtuJ6lS7RsI/dt3ETDzty8Os+0+Or2H/v/TWGY2JkQse3Mv4reSN0Gj36vlRROdj5hPnWjMqQbrnz9zy4bZPun9X2Eq70Jpp9Wt0Glmvi5kR7G6heTKQq0lLgB31cM0+WAlG9Sy6O2TBawp/ZxO9/ehXlfsLqQgW6fZV2TE+PEyVtenEVjIBYXsfiCI0wQy00WHvg4TgTqwlzBWbabcyRIr6CLmG7UqD5iGqA0sPkykX9F4Ku2CUfVXjmk56DR1b8g3jk6HVEcOjhhwG2WMAHgnrtCFMnUhpRofUw8jsMXUQZn0zcVBcj7Xmu/f43yHSXcfsdnL6voCv10jwKuh4JVvqrfa84Q8TRJYWluSw3/eZGKuWingrDoJuOp4Ty2u5cEvFjqpmQzXQoqFc9RT9RLU2uUKYXxBxw8GPVMr4y1m5X0JVuNrs/XpQNJ1uosLjcxHGLCrpGJ/bgQx/+DK97/et4/wc+SaMBZ5z5HD1VFvKp/f8P993LjTfcy6GPGefE4w7RUep3vncjTzv5JL555TVUmwFrNuzJwtKcbpr77j3Bs05+AnuM59n6hzsZzTmMlwqMjVaYWZjf0Xq/Ivdo+B6J009qXMJAqkMK27OgPC/P0nKDrbN1ZubnKBQNJicqdJptAj+mmB+j1epQGSlRbcxRKBt0wxbLtTpP/Jun4XdNFloGRz7lBZT3ORwyJWqdCC9XVo1K1G5SlBJj2dTlPZZtU0qAJZk+rEH1QX5+5RXY0bzeVOVXT1ku+RTh9J8BXbrBD0dMg1gBfSN3dUcNgdYOPc7Oo6O0jaDWWGB61Z74PWEqTQy7oH18Ts6hF4pDMUehMM15r/2QjhE/+MELyBdlBFzFD2rqUHTdEg9uWmSvfY7gdW98LzNzfYomWutSLMEb/v4VrF9rUiyWee4LLmZyVY63veP1OuY5+9y3E/pQsODL//YO7ORh/NYsxAaF/DrI7MVpZ15ELYLKFNR9VDsnJNracbjk/S/DsxwWa2Nc9KZ/Ip9NwUs7hGIF3vePr6dcMGkszRL4Jv/4of9gWx32W1tk0+YmORuaIXzx889htALN5T5//9rvMFKwmVuSNj+47LOvBbOB32sR9fpMVAr4nTkct4yT3Y9XnPsBuSep6F/wxuox+MA7X0vOCahVF/nEp/+LB2egUBZGO0bkfpd+7CyNn2hHY7zhTRfTbKv8T9eBCPfLefjYxa/DpYmdtHSNCNuVhsmmGr5hzMOfSxtaOXL8U3tWynT9qWP3AHINgFa6Q/yJhGRhapIgdeeq413MPwP3rgDqjGR32dx7912EvS7lYp5A9Kmhr1osyeCT0ZS4rDWXTswBiRgLQoQisIojjO+5D1Zpks3VHs8647UqQ8iWVjGz2GJqek/992kVTRoWLRpWISGE/RHQ1Y0bfPPKr2Dk+nglm3bUws5ZVFtp3p3Esuw+6BIQkTpNV36sfLwhWP3jnyEnbgGKNnEAZa9Cr9pjzegawlbIQfsexPrVG2l2G9r9qTEwvRDPymJlbFzDJU4kBLaF3xczB3zn+/+FhCMI+7XcWqQ0XqTRrauOy/bEGS4yjq4CL3FyC2MsDmE7k8UMHMxun7w4ayOfZGkb/uwW7FabxtY5pstTamJycha11jzFMYtGc5GSOFcbHcpTa6mHBs2Myx4HHEJTJBaTEyxHPR0vprou0ZMr0/WmR8B07Trj/ktBl0M2KvP0E07B6tt4Rp68UaTTlFOyzPdF1yVT+1SEJmsrtbimeRl6IhnclDVROe5C1CYJqtjZPv/9+U9SNCTDKy3ENrWnUfQtWuqXCkd33y/7V8Me/8c+kFx3sYABV0NE77j1Vq15GRXXR7up9UzilpKMJhklyuaWbraDjKFIYibkRG7hh5GCLklqFhH94Uc9ToXtOnrcvl/+sZD+kYAurcWVTVJOYOVxLLvA1pka45NrCWKLd77rE9gOnHnmmczMzTE6Msq9997N726+iZFKiSc8/kjspK2ZXj+6+le88PRX8cGPXk6vD2e88iw27r2erdvu57P/+kXWr4Y3nHs6Vtgga0T0GlUdU3jF/KCQfThI3flyFmAqzrNQxN3Filah1EXoPzKG6+a5+aZbKVeKuNk+M9seppjPk8+WaDaCFKyJUSHuEBstCuUc3SBir70PpNeziMwR4uI6jnnq87Eqa5irBRQrkzhSudJuqLZHb3yWLUU/RHGgyfRmUMO0ulx5+YcZcZs4tFeArtSploKvIWAa7CsZKWtOyEjfn1gH5H/kpjmsntnpQkq/VyG7ZroN6nK2u9nT8NBsPsvycp04shgfX8PiUpNcoaIuWNcr0enC2972efwQPveFi6k2l8AMWaxuwc2K2N1lZnaZQw85juc87020ItGAWfzH5z7Dq1/5CmqdPpLf+qH3n8nY2BQve/k/IaTjxz7xHi588z/Q7koWWoFetcUX/vVNhO07yNs9PDtPt5PDdQ/mpa95p0R48bn/vJSH5u/ByRY495wP0A/gS5e9DNd2OeuVn8F2cjimz6cv+ySvecMFzC77jJbh3e94ORvXjhIEDi962QdV2/WZyy9Rp9jZ51xINhfykY+dQiHXImxmMOM1EOzHBW98D30r5pJPvYt6a0aFbVnTZXwkS23xLsYn1vDKc/+NurxG73k3ieGyYc89Of3005jKwScveQO5nMlrz/8orRAu+djlnHPOueS8iI9+6FV4WZtqu8T5f/8hBVwfveRi3ZsvvOAijZz45EfPo+T6OElT8sa1vzMdMQ7lJmkGnAYP74K8/khIL0tolzvdUEi/kg3fPlrcidnaxeG3fbAj46JYwYtEiwzjRmQZpv2Zhjo877jtNgVbo+USYa+nDL7EnUjZtThTA0HJCRRyRc0Qa3VE7F5k1Z4bqfkxZmGcpZ6YNEY55QWvIDKKxEYRw8pjGnKNpU9OX4cB0yVcV5j0iDM+3/vJd4jEsBM3aQZ1KpNlulKMLQzhIzCSpS5hVVQOjq87v05piHi6+aZ/0uCzFMLKL9s3ydll2tUeU5VpCDI85bgnY8rfmzmW6kuMlkdZbC6qk1HcofKYX7niq7zkhaeRl0MdYrTo0+63+OE13we3T627zMh0hZnFrbhFV0GXEjd6/8gooSO/ixhgxPiUhIbyNFvueoBbf3k9W2//A3uNZjjtlJPIBSHfvuIqig74XTE5gGjmT33+QWBEhH7IT3+2iSOOOwBvdJqvff+nzLahlYEL3vn35KdG8M0+kRmnzQdSpv6/CbrM2CHTtrWDsSinpiRLwSwNHIyS1pfukJrFNXCvqOB24GDU9BadT0G3J5ZTEeE3sJ0+dBf41r9fSsFoUXZiXLoYUZeg19LTh5w6a7Waaod2G+r/H4uW/kpPXEoDpAKjkFcG89577sIW52JX3ktXHYziZEw/BpT09h895Kky2iM3O7egHXzVRlsdjMcd/0Q2b92qwXg79s+U5Uy1PruOxHfvOWWzObZsnWXV6vX4oUEYWTTbMavWbOTCiz5CLg8nPPFEyuWKnrJ+8L0fMD09xuOPORpiH5uAarXKPfdt5nHHP5l//cJ/YWVtTn72szjiqMOp1xf41Mf/mXIWXn3mqawezdKtz1OQLBkR5RppXt3Od5Sdn5vGQA0DHROx1kuwqDisDG7//a2smpaYgRlMM3VQNeXkVpyg1xPpc4yXt1iobmV8ekxBlx9IvcyxLDQyBNnVPOGUl2COrScy8tQFZORKmJHoHUwdq0jmRCAOPCOhWZtjRGidYJlvXv5PTOXbelPV63o7yzVkuwbxEYN+zWwuz8zMLBOTU1pkXW+2cL2sjsE0G0oEfjpyTjv/5FPMF512h+lV01SrNXp+OlaR7CbXy2FkXPzQx7L7+IGv/atR5EEyxtYtDS7+yLfZuHeOV5xzBvlylrnFWSanpzn77EsIU7MaXR/+5bL38boL3sFyGz7z2Q/T77XUwXbOee/RhfXFz19IqxXx+gsupROavPHCs/n0ZZ9iZHRKXaJ7Tri8801nUnBmmByxWJpfJuetJYw38Jrz30vfgw/88z/SjOYpVsY4+1XvVnH/v/3rSzSO5KVnfUGf9xVfvJRGu05oWpzz2osol+CjH349iV9Vvdcrzv44hu3y8Y+9T+Mw3vCG9+GHDb7wxWdTKlRpzktd0zpsDueVZ78dHJOOUHYWuEIOBPDOt57O5Kg0d1R41Xmfox1DN7YIJDsJg4mSjR21+MQlF9FPegSxjIH24qxXvVGB/kUXvor1e0j6fUCUmeaVr34LhWKO97///ZrA//rzzkdk/5d/8s04SQ2HhrJdKegSQf2wLzW9gQ8/Vo4Sh9VCwrSK4UbWupafi45MMlCEOZFxninB3AO2ZvBwafelFNMLmEr1YkNwolVKWm1lpPmAkc/k1CR/2LSJ6alp1XOJflOqhvSwmIGFuVk6zSaebStp0JVqoqSPl8/SDjrKwBTzRUqlCvlcUbssRY8qjJdTrNCKDJqRQ+SOcvKLXk3fKBNbFUxXdHppddRwT1M5xkC7LIxXQI9W3OCaX/6IancRq5Ah48QqNvfDHo4CkN37UNbGSvtx5VrTjlx5zWK59tLielM6WPW1sDWPUa5Fcb/KtRq0+6we2Uhryedv/+ZpmsGVKMteTPWqWiOYYaY6o9zdT6/9GWvWrGV5scrJJz0DU9zvsp9lEsLE53tXfVey5vHKDq2oQZQJdLwoAvYdeHvAWw4CfeWwvzizxLrJvfn4By7B8/u85dzX8IGL3kmxD2f93dMJanJN5Pntb29iobZIeSLHAYftRXmkwO9vvk0imZnec28St8iXvn01/axF7Lk86RknceQJj9P0+2w5S71T03y+/9XxonQx0rbYe4/9OWivg/WJlZ1RRZ7yBogrQVapuDFk8x/eWAR0pSh6OFZItFNJxhniLDD6HQxa3Hbdj3j47hvIGW3suEXWjLHlpiuOCNPRN16cRru96nZvrT76Xdt3SXHwmHryE8F8t92iurSgLJcjFT6a3D5433caIa3YJvqiTfFotsS1VdIZvZgW12/cR0tWZByZsmPyP39l0JUkuLZJvdGkUByj0fTxciMKvuTru9/zeR2hnH3OS/jDHzZx029/i2Vl2HefvXVsamUSygWPm357Mxv3PYCN+x7M+z/8dUan4Pi/OZGpVVNs3vwAd972Wzaum+RvT3w8RadP1K1S8GQUEWogaAoq/xxhndENMAVdafCw5OII8LIyBs2lZRq1eeKkRRR20+iBVo9SYYIwTGi2G4xPjVBvL+KKdqjV1dqfQw95AtWuTcMoc+JzXw6lPQjNEp3YxhZjgZj6kz6RUPmuZDUJABJ3Y52sGZLpLnH1t/8Nx38INxk4VRPJspf0evlMRfUC3MTtKTdPYZXkpidMl+QhSeem3FwFQHU7nTSZW8Y8plQvpSnpDz74oDKhGzdu1LUgPXkS7yEAWLRtrYbP5PQkc8ubMVwHrzBGLyxw081zXHbZ1Rx66L686CV/x/ikw9LyZkwzVDbw05+4HC9bphUkdIM+F174Vk4/882i8eU1rzmNIx9zEJv+cD//9M+fp1CAj3/k9dh2kRef/j4ibLK5RNnZyy//F857zWuEPONLn30TVv9hLFpEvmhtxugnG3j1a/+RyBHQ9VY68TIjY1OcdeZ7tbD8M5eepu/Za87/HFLd+YK/ezZ/e8rT+fHPruGyz35dtVufv/wiXAN+cs11fOkrv2Tf/Q/g/Ne9mrhvcPY5b8cwWnz+Cy8ia89ihRlayy79YD8uvOjjOjZ8zBFHUG/Wda3ff/s9ZE249OOv0KiN11xwqQLNfQ4+RHtDTdGshA1WlRPOetnzNBj217+5ncrkQfzyhjv48TVXU3ATvvafFzM7u4V7NzW4+JLP89hDDua0009n9aopXv2Kl+sh4x/ecg7jpWQwYmxK0Q1GJnU2DiOE0jP3jvFaurWk6abajSrBt7IHaBq/uKAlaFlqlPpao+R5RdVhDZkxXV/bO1ENzdtK2w8E1EsemKUsjehMBcQ1Ox1WrV7N/Pw8lUpFg3vTbsu0AUUCNxcXFmhUq2QkaNeSLkBDndr5Yo6M6MJj6QWW39cciNulSDxWJkyElN2+iZEf1y7GE055CWSnIDtBL5TsNGG608PGMNdQQ73V6RnT7XeJjZAf/ux7dJMWviGuxjYZN9YDg+SL7e4NUJMPBdRogK0ALHnAtGBcEtvFlS56LWmjkeDSdlscARkmJyaYnZll4x77ctxjn0zYTXCkakqeh4akZjAdCQoJ2DK/hZvvuBk/7ul0Sh5rbnaeFz/3NA3fLVGm63cxXbj+5l8xU92iafyRFHzbovQKVoCuFYBLO07llZMMTxM7zmP5BquKY9x+/XV86dIvsO8qj5OPfxJ2lCHuZvjmN75Pvmxy5LGHMbo6T5SEXP/L37Jhr/3ximPcfOd93PHAFv72Oc/l8iu+xTFPPpLnnPY8ekmPvByWgxadXvORCukfWWSExPjbkafz1JNPfKYyXSWrQiYWv7mpm6eArvRWuYNS3gG6Ek1PlrRy6a3KifI3CQkkP8P26S09wLU//DI5mjhxAzNqkzNNIj+g1/Upl0sEIqjYXaj/KHx6ZK+AaLrsNLdKThylQl6LYkXzICLktOpthRtvu1B6x0YxTC6XLUciIkREL0yXjLTWb9xbN9dUu7ECdG3PlxtkQO1GBZXIiJmWAAAgAElEQVRu7UmsidCBJBSbXjpmrExQrXfI5ke5+ppfaM7VKac8ky2bt3D//fcpmBQgKW7NdWvXsuea1XqCeuzhR2K6Oa659jrsXFFPufJ7T01NUCp67Lf3WvZYPUrYXibo1sg5EpmRnt7/pMZ3BSOYTulSJ5eCrsGnEBcjuRy/+fXPKVcc2u2qjnq77QDPregpWuI4ckWXpcY8jpbpmphWkb02HkYzcGiZRU54wSsgv4bQLBMaBW0ZkOssCf0UQNl2emr3XGQmlok7mGGdB27/BQ/f8iPcRJyAKbu1M+iSQueuBjhKKrW4u6QXdcuWreo8yqrSX2IfOtpQIAJ+LWYS9k+0QX1hr0IFWatWraE8MkKr0xlEdIglPYtn5Wi0Wxh5AyNfoBm5XPnj3/HDq+9j6xycdtppeJ4Um28j73Y5/qgDkVchZ7p6gzXyHvNVyV0b5cof/JzvXX2zgtwzXvRcvvrVb9GO4Okn7cMznn4Utp3ngjd+hiAyVXf4lKcdzWmnnc5ZLzuf0bwAqPPp1O+m6EEpP8LSkozL9+EV53yAJAuXXPo2ulEN28ly1hkfZbQE//zhl5PLefzHV67h2l/ei9zXnvnsk7j62h9SayY8+Sn78ZxTn8X1197A1756LbYHzzj1VKIowLRz/OdXf0g22+H00zZwzOFTTJZKLM0EjFaO5qxXfhg8m1Oe8wJ15jpmhu9+/etkDdFkvVqPwl+/8kZ+8Zu7Oe7Ep5ExLMrFHFFnmXymxZNPeJyu9Qvf/DGWu/DcF76A//zy15Bl8PnL3suPf/QDvvTV63X9Pus5p+rhSZ7LFz77RVaNw1OfeAQnnXikul1tmsp0GaoOTEGFTjo0Cj/tNt35a7qpy1qQvx/2tgpgEgAloyZh+qT0fdh8MOj92V5OL4tIBNdyfxHmJQX2KcsmfaBN6Xd1s6xas4eyX1JBJestZVzTKYwcNJS1iRM9QAjokj1LQJv0XEr+WhgHasQRc4vGSGjDgZSQ99PuVSdHN/Ewy6sprj6QA475W/pmhZAclpUbVBKl0Smpp1P2vPRrILqnfo//+sE3MHIJod2mlzTAFSZJxotpD+fufMjji09SnqcwXBLtIKBKwgQkAlZkBlIyLpEkApDyXkEztw468GCNajlo78eSZ4RuI2CkUtGwYOk7ljDi2+69Fa/scsMtv8YrezS6DZWKyGO0G12OOvxoNkzuQzEZSUPVrYhWWOfqX/6IjBdT6y2R8SSmIdoJdGXk+Q6rfPRQJwc8g7hrkelmMHox3/riF5m550FeePITGbU98obH4tYaP/j+tRzwmPUceuRB4EpYco8f/ehXPP2kZ9Doxnzrez/CHZng9W99G+e/5SLyE2Ve9+bXK/NmuLGOe1ud2v8+6MrJ6Xi5xwtPfjEWLm4/p9oulfrLi2P9KdA1nBDL4peMmiy9QGIGxAoqEf4NbLMD0RL//cWPUzBblOwevdo8OUvmyA7NWkub3UOJbH5U17U719wj/x51eNn0Ol09RauL7zc3qN7BEvGhCOkHI6OU3x+KpXegZFts12LRdlzqjbZ2FyYZi1qzzdHHPF4Z0O0c0DDPamWO1UCYvTtPRkCXLeITKaaWYMy+Qb4wwuxClZHRSYIwUdAVhTGxpk0bOmKQPi/RqsnmX/By2i/oZLMs1xuURsYxHE+dSVPTq1i/fj29nojb21hGTNaTE6Vs4r20dHinMemuz2LwOg16woYsQHp/knN1hpF8kZ//9CpWr5Fi6aYGYEah3IzyKnJNt+6IZq9GriSCVptON8P09H7kR9bQNlyOPfnvYHwfQrOiNwM/SshLW0DYU9G0/Ky2H2K7rjIvSdzG6ndI6g9y7bcvxUvqg9GisFtxGmQ8YLrETCEl3cIabN26Vce00rEnNyOpgNIyYTnZyzhDdTSDGhmZCGm8SKKxFdJNuHb9ehoC8LNZFdNqlpK+1vMUxyeo+QmZ7DjnvvE/6Mq9VYTe7dTFKQftkQJ86qPn0lreSsmV4N0Ip+ix3OjSj4t4uUmuvOoXfPPrN5PLSBsA/M3TH89T//YYil6Her3FhW+9AomvOvmZR3D8E47Ftsu89pz34Rnw6Y+dxkjBp1mbx8x4uM4ErW6RCy66jDAD77/45eSL0h3oct45l6ru6ZJ/OoNyuUi9DT/7xS1c8bVfaK2eZIad/rInceQRh5PzSrz27Hcrm+K6qeBd9lUpIxeiQ/K61q+C97/rZEZlrN/qMz5xEC99+QcIZRgRSahrWh/oxPDyFx/H0594iNZdeZV1fOPKa7jymhtptKFSArsPzz/pQE54/OM0muSH1/yCb/3gDmXNRL/8/Oc8iScffyRveMNH1E8usYxuNv095D0rFzP6BOT5XfrRV+Mo4GphZgbjxe0H8AyZIVPzJ1yKct0r45mWKKoYW8fO23shdYySitgFEDkCsKS8PtS4j26nrSNEDYL1u9RrVa2lcWxZd1JJFmrtksgaKpURZWEDCWqWMZtpqNFHRpkqcB9EVQ21XsIAd/02pjtsypB/J4Arfex+FKZROYh4u8RMrUtxem8ersLzXv0mwn4R0xujjzuQ+QvgGuiVB7vCEH614zZXXv3fhJJK7/XoJjX6dk+ZGmlg2F3QNUjbShsKBvE/8n5I+oDRN7ENBzPjEPYire454tAjaTd77Lf3/imzKMoDHLK2RKOECrg2b3uQpfoCm7bdT7biamei4WSwHHERB7iZrIaoy+fTjj+ZkcyUJslreLC/zE+vv4pGsIyRFwtSh0RCgAf5WGnJu+AKmaJIyLpEdMQazN6uxWrm+8/P/jv1bVt5yuMO59jHHMTiAw9hdPtc95Prmd9a4+RnPInSiEuYNNg2t5X77tvMUcc8kT88PMNNt9+DUaiw72FHcNV1v6Bn9HnGC0/lyOOPpBU2NCl/9drp/w+ALqtE0Ix5ynFPZSw7iRHYlJwRjY/QvC5XDM+7Ml1DPU+i+p9stqA3PBELS26K5NwQVSFa4Cff/QJh/WEmCn2aC1uwkz7To+M0qk0VYUt2R6qJefTj//VXICGd+UvvolT8ZFBdl9RmSEG5aB921nSlOScrP2REJmMCqQ5pil6gOKJjjkaro6CrWqvvrOkaJNLv0Iilbrjd+VBTRuLjiSvGDwmCvoK+jiRKe3IKdWk0mjz0wEOq75BevZxozDR3TATjqBBzfHSMTq9L1w8ojYzo9zfbXbK5Anvvs59qJuRXTGN1Aq1pkR5ASQwXYDq8GnambP/c2GCFuiEx8CyXe+66Hc8TLVRPR3mOsIWhRdKXKpo8rW4TP+5QrFTImFmq1YBcbppV6/YT3yF7H3Yc0485gdAeJ7ZHCGMJ75S6wIiMjE76iYZgmo6j8QRx1MGK2xjRPD/58sVkk9p20JUyXf3tDRKitsnnslqldP999ytLJyXGUnBsy4Lpi6NN5qcSCzYodB70t8rYSNxVppW+P4ccfrjqwATgdnoCejNpYGvfBLtMxhthsRVz/5ZF5mtt+hlXR8blgmjUBHk0ePITDsNKarhmk55fVQv+5PSetJs2swtd1u1zMN/4+g9YU9mbVrPLAYfuS7liEvfm8LIuP7vudpy8xz77Typz2I9L3HHr7cT+Ekc8ZgOlfETsdwkDE8cdxXQmufa6G+ibIUcdcxiLS9sYH53kt9fdyeTIFPtuWKttDd1eiF2Y4Fc3bdK8rI4/x7HHHUV9ucHY6FrOeOlbyXk2Lz39WcRJl5GpMc3NinC57FNfpGDAFZ89n7C+SLfVplCe4M5ND1ENI+bqDXWg7rFqFbObHuCUJx1PY+ZBxkbHaAYWpcnVXHn1j/XG6boJXibm+MMOwYqlAish4xS46vobsfIFCuUSe8uo1w95+9svpeHD2a99CX7Y1/U+OzvLSDnPFz77VXIOfOLDrxqwXG3NRctkxE+ZjtSHOXupQ26Y0zXQfuoXMVDI6HDQn6jawFS4JQyUaztknSyNWp3l6pLmPul1JuyYME39SNkt25ZxZES329ZRmnQ3SpCsRLd2uqljesPGjTqylrGgHmgsqdlJMG1bGVo5GMqngC5h9+UQIcYSiWGJE1mDqQtR2C4de8njCCoRIOV4dGKLfnaSrQ2T577qIhJ7jMSqIGrlVD2VGlBSd376HIX9lzwu6dm8bdMt3L/lLjpUaYbzGNkQN2cTSGrxbjJd8mNkLChdufq0tV857Vi2M56yyMJ0HfbYI/DbIfvtub9WpAnDLNlxAigl2qIXdLjvvrvpRR2avTr1blW1WXbRpNvvKDFSLo2w7eE5Ku4oU+XV1OYaPO/pL6LQH8XOuNTaixjZPlf98gc04yqRgErTp29G9LVsfOhAFeBlauSUrBqJ75gan2Zpts31P/s12zY9zHGHHcLTHn84s/fdzfz9m6iYWa786vck15dTTnqiXveVMQmzvgvLLeHlR7n+pjt1fW846DCckTGaSczXvvdd1h6wjte+6TyafoOtC1vYY8Oa/90aoEyiOJeMb7HH+J4cffAxmL5DxRsj6ApzJdk3aevWzuPFHaBLXjSdsxseoZZVZ7TsNQmWMONFlrfews2/upIxLyRqLRF1Wqwam6C+1NC1KY//KOjaHcjxV/geSXQ35ML3ld3qS75Qq6F9ZQJoUgZjqOUbbKYr8FGakCD9WTJWlEogsD2ZtYu4M2HjXvukW9D279nhXvyrgC5hZTKxbsq+L6XVEpQnvaEGfhBrSbP0ht15x526wbfqddUDtRp1/b0nxkZp1ps60mtLx1ilrELvFLB5LFUbHHn0MdTrTbWC266NH3XVKp2RoL+gt/3UPWSxdnz9Y9A1uDVtv0HJJin6qyj0eeCBO3BttEx8anyV5jdJBU5ab9RCzNmlSoXJ6XVkMgUCP0tpbBULzRr22GqOecZLiXOr6GVKiFDFjCNEdtb3u0SioXTzJMIixDIekhyvNlYwy0+++pEdoEtHjKKx2AG65MQvoFbea6mgmZ2bUxAnIxiJoDD6Xc0Y0DGyRMkIuBOTgDAGUvAdhBpeuFxrcNwJJ7CwLAW4UiTtp2PIOKRQEFNND9MukrGkTicgXxLwLCPIghoD6tUGjiUgYgnT6GLZbfJ5yWTyqdW6TE/tx2K1g5mXtPYsSdtRoJ24PWq1LYyVJBjTIDLGabQDyqrx6Gk4ZqmUox9UCTsL2kUpmp9OW/KfHMIkq7lNdhYKJZelhRlKuTL9npiGQsYrWarLC7hennaYIXRHxQSG50a0WpLxZjE1sRdnnPFBbBMu/5d3qn6v1qvRlCT67BRvesNHqJjw3ovOZP3kiB4k5pa3MbJmnEW/SeJZkmChBqSo1mQqX6Y7t8BoeYyH5pYoT03T6Yd4BTkENEj8No4fUXSLGi3SN7Mshz5r9t7IzMKsNo7IKOfd7/6cxlV88rIPqEGjWmuwZvUetJpV3nrRezD74mB8JRZtrEwKuvTOp2aYFFvIGUrnHoOD065fZV3Ih+M4CpaEfarVqiwvV7UhQqqI5DAkMpW09SIFPVLoLSNYOSDJ9a2sqjDt/Vhz0LRkPJS4hzJRbHDIoY+l2W7rXiNjMAFbcs0KMzYc5wsLq7onxYMijZFwTjGryJ9FtJ+O/oXdt6WQXA8oPRKhB7MVGlGWWr/CSS89n8QaJbLKJJl0vCiMr47ot3chpyHCXQF6tkErkUqg7xBYDdrRIn2nS7boEvTS6Ibd+ZDXXcq9BGipfEFGvVEGz84xVp5krDJJIVtmw8RezC0uMFaZUCAmOjJh/xMzpJ0scePvr9Mg3nqrSidq4hQtOv0mQcbH9ASMJhoTEXdgTWUdta0N6Fm86NTTyfUrEtYJdkSn32CxPctPb7gKs9Cn4Vc1KDXVt8mrkTJdCrr0q4x5RdLgYPZzvOst/8BEsYzRbbNhoshj1q1hfWUEuxPynSuupWjB8551PLH0NRZirv7J7Rx6+HodLV7/283IgO6QY5/EIcc9gYdry7zvY5cSZ+GCd7yB0TVjBEZIoVIQ0PXWR0DzpK6pXYoUVgjzVjIIg0baAeZU5JlIPYaDEdqEzZgXPPMleEmeglmh15bC09x2u7+CrsGIabtwUn62JCP7AU62lCJ7yTpMAoy4jpMRYLXAty7/ECOOT9ntE7bqTIyM0Kg1VTOmLfK7R3Tszjp99HtWvgICukyHRr2uIyQxKkqA4O23/l7b3iWZOvBlpJBunOnZdfhmpd17YoqQv5UznriyZMzX6YVkTJt8sax6i+079HCX3i6oH4YK7O4CkDTldMQtN/xCqazjLOk0Exu4uHQELNx6y++ZHB9naWFeq0FkO5TnKiMGOTHLSKPVajI2NsbMzAyjYxOQsWl3fA486BAarTaOgDkzQ6PdIJt3yeWz1OtVHX3s/NvveH1WLuyB5GV7oGzqyJLeMRkVTvGzn/2QUQny6/V47GMOIekLnZ/qyhzpuEwCmh1hlcuq6apVI0y3SGgZVGOLZ7z8jZBbTScWN2FW63FytqUgStmzvLDRMd1eJ+3UEwdab4arrvgnrQMShkt6FPVTxa1pbISMh1QzZ5iUiyVuF81fJA6xGM8xsU0pew4UdKk5YFDkK0noArjkdRNAMjO/yAknPllHiTKK7kuGUlbArUNN3ElOAcfOEgYx7U5bR3Yy9tYBiJNjaanByOioOu4wfLL5hKrIFbwsQa+P643TCfpkshbtto8rKf39mNhsMTri0akvYWay+LEIfzPkCh6R+LLF2Rl2NErDzvjkPTGUCMDwyBfGCCJLLUQtv042a+lhJPYjKoUJFmfnKGUzhH5HHZ3dvsG2lo+fJJTLLnEghdfympSpLotJwWS8bOF6CQ/NPciGffZnuZawbfMyU8Vx6PmM5GQk1COmRWwH9KyQTN6iHUpuXshotojtJ/Tm6kyNTRNbNi2pufFsun6LKGpRyXlkeiGxpIubJTJOjsg12TI/S66Ux3NyWlZ8z90PUByfxPRymI7o80w6nbSaprY0Q9aJGSkKAy4ZXWKOEv1tyv6kzIU2TitPoyM9BeKpi3U4VRR2anFpgVp1Wb9HrjeNGenLNShjP2GrYx0NyvslDLTgN/l+w0wbL0RrJAyXSFeEBRPmLL1+JK5G8vl6HHX0UarxEju8jBhlHCbAS3R/cvgS7JcK8jVpciDoN/D9TtoPq+WAJn0FA8J0hcoSW0Y6HpcoktAeYVvb5Tnnvp1OL4tbXq3jRZGDp0xX2kyqr4tKClT9RitoaZTCl771BSqrPSKnQ703r1EKriV71MC9qfKN4eF2h1t8O5O+U2jsIKC8l+AYrormBXAZsUE5P8KGdXuzbvVG6fFWUGRbrkbXyOG04BWp1qvcfu/vqAVbWGrPYojsp5ilE7WZr82ydq/VqiMVaYO8N27GpWCXsQKPXjViv3UHsfneWU5/1sulQ4paZ5ls0aFFnSt/8l9qGMAJ6Rs+fek9HHJdOlpMx4vyGQYRo+VxFuYaGlUhocZeHOAvbGbKtdh6661sHBln8YEt2GHInqsnmJ97kOk1ZWbmtlEojlNr+YQZB6s4Jqly7H/UMWxtNslOjtMQ9nesxGx9EbecJZL+xUcGutLb4B9//E83sR3/Tea+UlpZm5d6kwme+sSTyRsjLM81WDe1Tg802xMdMkPx5I6FMVxWssAiHNmqdTOVJeSI6DJpQuMhvvG5S1hVTLAFiJkhjpXoaWdsdBS/Kyfv3b3pPoqhHtErMNDciBZPmKCg21NW4647bsNTwbl0lglvnQpE06WmW+xAACrbiqDsdNyg5zyxLGsGt0U/Y3HooUeybWaOESnkjaQnr4vrWTQayxQKqeh7t+l1/YWGgDA9VKgod+CslUcWc8Cvr/8V05OjNOrLZIU1iGQk2CeQ0aB0sEnWmLC6powsTPqxjB7kEw46+BBqjSaW45DL5wiiQD/lxhBKnYg4fP/sx67repdrVUcZwgqJTkicWcIYJGp3j3VUN7i56GacPs90S5f3wCTIeHTNEj2rwlOf/TIorSWK8sRaQhtRLnnqWtKyYhHoDEu55VqWsUnS4sufepc63So5g/r8w4zkDfyW9PKJCDfG9Qokian9lntt2MiPvv89KqUCWVeSrEVYLY87GB/pGlmZYi96HgM3m2e51sTLFTnk0CPYvG2WUrlCLzZZaiZUxtcwP7dEpTyqI+Hl5RpjI2P4vmz4wzU3fC0H77mOLLSIRt+zOGNqn6F2rA0OlOn+JAxEjCW/VyICbtHJpey6/PvlTps91u9JfWmBOPAp5rJ0my32WL2WO++4mzVr9lSmUBxp8pnmEspZQ1yCEaOOQ9BpEwnQyGbpGSYtv6c1J8V8gV6jq0neZmxScD1cSXPX9SM3c8m3E7Gxiem5aVGy39NwYiuJFBDYMsLW/rhU/2VKh2acwQsl4kOeb0b/foeDdhhsm+YpCog1bVfZRSFURFclACQWl7Hoo1zpT5W/F5exHIIF7Qh2EfdfSDab4Dl9asszqpGTmJVCPqu9oMI8ShXSAfvuw6b7H9T4A3EF33/fvWqokoqnOJaRoRgsJN9rsE40ij4FP7J20nd2eG2kRMLOjuChnnS4toYjTGG/sjRbXZ781KfywEMP6FjRy2VZXFqiVCnrNZQyB0PoMsytSkGjrgk5gBlSiSOvcQoIrNjElsgTcSiHPhnPoWfm6DjTNM0pjvibFzGx9oCdgpT0+QyZPzXNyOhSYhNCekmLn95wNbc/eAtTG8dp9Rv6PINawGh5hMRIlNEW/ZPIvGQkadpSlRNoqLPENOTcHJ6TVQfhwuwio8UxXHF4+BC0fOJOzJl/d6aaBhwzSyfwNS5m2/wsE9NTLHerGK7BD378fSzHxHIiwn6VJBPq9aN7tzhDlb6UfV+KzqW+TyQHqU4sk4gZRzoqXewwzwuf8mLVYi23asq09ujw7R9+HTMf0+vXydjiXgz0MTVTLJE1Js0caZBtaiNI4ar0lJpxjBN0yfttir0Om2+6kUocUUz69GpL5HMObt5mqbGsWnILm1DcjbZHVVKLiyMshTH7H30Mcb5A1zDpWSaBJCWY6bWS+fj1b3kETNcjuuWquK7fzZA1ixixw4nHP52iM4ZLHqvvEHVDCllJqh/wyIMKn3SzG06tZQyVIcpIAKOcCtOXUF5+M2nD8oNc+73/JG5sJmdKn1cH10mUei+VisRCde/uTPuRPf1Hv1sPqqLHkeRmj7AnobgeD9x/L4jBQUCXKe+PfA43L7lMRI0tX2WcLGxMCrqGwEsvYOTmZnHAgYewuFilUCwpe5YkAV7WpN1pqNtVUsbTyN3d+Vh5ABiALgUyqXBW1mHWdfntb35NuZil221q9Uo/9hXgyKlayleFHROgpboOBIC5ZAxH05L33/9AdUR1A19vuukhNr0JiC5FToG7q0lL7d3CCkgy846cK80mkt9JNruVRoadDlgJgZGlQZmlrs3zzziPXpjDK++p/XD1hq+1KJLtpCniMhbSzxREC+Fv0OHGH3+Zxc23kc30yARVRnIJnfoClWJe9X5+IK+xTavls2bVHtx9x61EvY4aGJJYRoTqTRu8eUNNy473si91LG6ORrOrvZzCHC4sVcnli3Qjk8LEBu6+bzNf//qVzM+LmzYVdJeKUKulVT5/No1jBYcq4zf91Btn+vMVnso6WPG5/fYuN8QMWPk050uegiSxy89fmIXpCci60OsMbs4rl+fghqqPKwyKnf5sEaTLcla9k/z8PtoXacjjClgarPThQVbiTCReRVLue7b2ZWv2WByiDkVbmiHC1NPkW+nvK48rPeyuONQSJTdSPPFnQjblZ6h5QjL5pB1Han4G5wSJcEvDrgeS7EF2Zgp70hdQMIsMPKRpZ2IMznjZ8xgfGaXT6pB1LcJunU333avxH56bVc5ndmYLOc9gYqJIp7NEJiO6PwFeaRyEHopWgK7hmXtlZfN26L49WHkH87P9jK6Zd54G6e67//7KcMl15GY9mu2W3pTF/Tu4aLeviaGEeBgeKtUwoYRnak2MMDDi6rewJWKiL8L8mF7sk+QrzPaydJzVnPyiC4jsUe18TSMj0n1xWKum77HkV8qeIwcZ2nRo8o0ff52J9ePcu+VeXM/BieXnyToIMR2pynEI4oBu0NWIFWHpioWSOgbHSmOaHyeX89TENNWFBnmrRL+X8IJnPF+dGW7i6CUuQFoiXZY6dXqJTz1s8vMbfo6ZNejFXc24ml/YSj6fzimk8FwPytohmV7TIkMQfXYKutJDixSoy929n7g4YY5Tjn4mo9lx/DjAcVzmO7Nc/fMf4lOnPOHR7C2QSF1PJh4AOvkZ0mgiZeyCFeQnCrUpa0J6H2PcwKfgdyh128zf+ju8Vl37GKN2PT2IeA7dfkyxWNJDjZavuzlaSYY4V2Qp6rP34UcR5wp0pDDbtAhMk9AwiIVdfWTdi7tzo9rxPSK4k5iIxDfIhJJIX+LE408iE9hMlaZVsyB1CZLXpDuInkAGX3cCXXLxD5iuAeiytZ2+A/XNbL37Ru648SpGckLNC2KXxdhKtSIqqHuU6Xpk7+Tuf7dyAZFEL3j6fgtIWZibod2skgjFrqfUPwe6ZBEM+zTT06nyKitA1377HaxjOsl8E42GYYjrLaNidBG0CtB5JEzXMC8o3RDSpoQh6JJVNVopc+stv1N9Rl+qqNSV2U0Lvc2U8ZANSnQOQ9ClgYdiL8tYTE2v1qgD0Xp11DQi2VSxRp1IyKcGPu7u+lXh7sAyPriRpweaHaf+VCMzvA3ufD4LDI8mJRpxjlPPej1x1ybjTYE9Sqsdk8+7etkq6DLkfVoJuuSm3SGu3sc13/0SZtQgb/p4mbaCrvFKSbVbvZ4k0EtQbqyC9ijo8tCm+8n0xdmaqj3/R9DVF+eTR7cXKehav2EfFdXLiLEXiavSoDQyQa1WJ+vllW1s1MXZLG40YfqGokCFMYOFnr4eqdOyJ0cHBVra9S2VZIN/Jf86rS0brLAVL98wBV2yi1avXq3aHyn2tGkAACAASURBVBkxFwtF/uVf/p1zzzmTbruDa6X5RfJUM/L7BJFG8cv/l+DHnt3DzFu6hjpdX8GyiMPtjEUSxGTCmInKKPPbtlEqFvUG02q3mF49zeJyjcT06CUJDWEU8lnCTKzauZxp6c+WpyxgS0CXgAJ5Lgq60nBtBXuD49Cf3ATk90mNIGnsh3yIW1eueTNjU/DKqgwS04YAZClMT5PDxbkX4XimJtfLKL3X67K0uEy5VOGhBzfjdzusFzeYCNEjeGDTg6xZtUoZ5amJMv24jSt5VNLbqPlewq5qz4mCrnRd78h/3NkdvYL/GrztK7mw9MnKIcklyZjYjs2e69YRxJGyXTJK1+SsoVNy8M0puzUE5SlrKuxSaEY7QFffwhIxurzPmp1n0eg0cEem2Na18d3VnHzaG+mbY2AWFITsAF3p3UzeG710MxHN7jJmNqHVr/Ptq79F7EX0Mr3/i733jLLsOq/E9s3hxQpdndENoImcAwFQpEgEBoAkBAaRJiWNLHlGa6wlL/vPWGP/8/Ja/uMfI9memeWRKNkUZYlBzAkUAwiRIHLOuQF0qvTizclrf+feelXdAAgVJGJssrRKTXRXeO/ee87Z3/72tzecNiktpV2jMTDfAwdUkjgRk1cyWrz51N1OBgF6rT48yxfGKRgHWFrcjcsufjtaVkemPdn5Xeotyj4VRCG6810cWTmK+x67H8uTFdhtC+35Fo6tHJHovk6vhSwjaFEMH0GXApAKdHHfoEUI19lm0CXAq7IFdP3muz+BDtvnwUjSJSb5GC8ceQb3PXIH3C4ZuxClQdDFNUqmqQFd9dSmtJPVMBWvGdlFL8vQTiL0kgj2+gpOPPYw+roCwLSn4QBMTPaZEU71Pp3qFmLdRERnBN3E6RdfBq3bw1TTEdNrsAFdBHdvNejyjBayoIRROihjE5/84O8gp+bBbMOiaRk1K2IwtBl0NfMZ9YYrFRd1J4qi5FIQ0IUICE4A06P47hf+DDs6GpLpMjyb4uuE407Si/4V6No+aHqz30njSmp2SFsXWS4bPXVcR18+LIuurNiK2wy6mvYiXaZUfp6aZmpAFxfWjOk688xzYJiObCJsx9GclJN/WR7JYnuzI9OvDbqU5oyi2JcOv4goHMOlUh0U4KrJOdOiX1MiAhKKvzkyTsDFg4etRR5CbI8dOussAWjczFptAq1UhPe0PKE/0JsBXbrEiNRhwbLOFBcjY+7cpOqg8Rnwmt3xTHMRGj2MCw+XXHUD9hy6DLCXUGgd5JWjJk9r0KUJ6CLjJWNOG0wX8mV8+6/+D/haBE+PoKXr7FVgodeRIQMCLnoRkSUhYGBE1P33/Ex0X9JiLJo8Vb6uU5kuaRsYzLnTYDk+diztFvBFgjUrK/EPo7N6wLxFtqc46RhyItVXbS9+oeKNNj3q6tRUrQ8e6GzMKQZSPjeBLvWdtWVAfZzM9CVs41Gqp2Ea0+G9Iz5iLoctgkBcvFXOrAaTnyUjetT3CN7UNaQWoQkb6po4dOtZCS0tYVc6fM1CNo3Qtl0ceelluX68p2RH5xcXcGI8wEQvsfi2A0hcA5mtIdWZYRrL94gmjH5WZLroriDnIV8HYIsXkwJkr+4Tp3ZVFgkEkxSeE3Qpz6tCkgIYNxUHZCx5H9nWVtonudJsc2kVnj/8vGqpajQc7uDo0VXEaYl773tMwg4+dOOvwzYNPPHYE3jyieM48/R5PPv0Oq6/9kzsXOpCQwCdLKoc3mwxkjGpY+Rk/2AhMNOMzuBQA7pm931zXJBaJYZoiNm+nkymuPztV8h0HgE0izyCTe5vzccMbDXAS51rbH0RdBGwK6bLgFkopqtKaPrtiJu53uphrPUwxjzOveImHDznHdA46Q8WYortkulHPjPCdFXIc1pDRCjMFJke4Yvf/QJyJ0NhF6gcOtNPYNnqnuRpLvYJBtn20oRreNKarjJNBPDUa0WTCJdcdBnWVtbwjqvehbA2gy3yTIxgCeD43HJSbxpPcNcDd8HrucJwJVWMKA2knjQtHbqpI03TjRY9r+dW0MV9n2uMAKxhulRrkJ8EXb921rtw5p5DmEZkoCwkjAI0C3z1u19AZSWAw/ZqgoJ+XcJa8hqxC8JPGZlQXTNOORN0VRW8PEcnTdFNInjjIZ67+2fo6xrapo5gOhEmk7suB6ekyDaZaVmi8nyMua+4Pvaedz4MppCYRg26OERDQkCyF//4LWsv8gUTJdMcTcttEZ9+8IaPwmXid1Bgvj2vKpMtoGtG8yoKUlWjRMlK06VAF2lJJtOD4bHaFN/6zL/Djq6GeHIMvl2Krot5WLZJc7xfMV1vFjxt9/vFJTyO4TstiYvgxuTZNp56/BFY9GgrE2haDbpeRdMlh/gm0KV8makNUHT1/PxO7NixG1HESbEcjsMqNJXNVrlGvzmfmlcHXXUuaM2hcVrxxPGjkhXGiUMyeJyUop6LMT7MEJQDXnaFOsCWLtky4q7hjENnygQVgZZp07A0E6+vTrsth9mbA12k2hXoUv5FM8Al8Wj19Nergy4HidnDMLVRWPP40Cf/AHB3oqhaMOyWOKRTHyS6JmEklf5O2BNZoyHK8Yv4xuf/E+a8Cno6gJ6uwzcLyW1cW12D53Zh0seHuomswOJ8D/fd/TPYRilC+p8Lung9eS3JF5kuPL+LPftOk+lFwqOiSOC4jrhlU+jLligBAMOLpd5uNDlbHvAGNvEQ54Fex9JsEiI3O8qGkqdOBGjuFZ9TbvId3UCZ5bIZs1FeWYzTYU6bUoTxMGAFborOR+N5IqDHEN0g35OPOIgFZPUsD8UoxMqLR5ANJugYbMFUsCodzzz+nALA4kIO7Nm7hGPxAIe1DFd++CrQnXWiZ0hNBRx7vo/RYCATswRb1HSxlSigiy3bjfbiqTYum0Eqh0x8DslIq4rPgSYh4WStxqMANs10Mw6jpEjjRPzsBOgrPwiY7EYYFpglsrwW4JXjY6wNYzzyKL3wgI999ENI4xCvHH4FSRTjwgsuwJe/9G1028BNH7iyBl3U/qmwbMV0KS2VuiC0oFBt+wZwNcKV2bqqg9W3nBPKzzwr1EAGmZ1LL7tMZAAU1Hu+jzSjPILszaafvInxUn9LoFUgr0GX3HMOmJUWTLb4k0CkCZNoiISFWXcvTgQ2CmcfbvrYv4LZ3o0KzCmegS6+bmWIUCKOJvB8GyvjYyidHF//wdcAv0RqZsidBNNqDS4ZrwzIwhy+2YKn+yhpHh/SPJmGzDmKuMRF510kGujLLr4Mg8EI83OLEog+ZM5qq4WwmOKxJx+B3/Pw9ItPIea4oUXQTu1WTCcfATmGxaKSU5vq3N4waJV7MmO6mvOdTGYDuth6FSM6Oh9kHtpJDx+87sOyXmlZwgSNdtvDV279Agy/RKxNUJDp0jOwjSutwPr7ReMlUgeV3clChm14Ly/QzjJ0sgTW+hoOP3i/gC5P4wT1VDS4IkoyLdkrbL+FqKzQ3bkLI65lz0dnz17krovEZnuRei4dWa1/fNMxQNs9bGX5VrpMPgTDGHuXDmJ4IsTN7/9NWIUPm0K5yoRrkomatTcae4cGerEny8OiIG1IUSIrW01qEEmlr6bL0IoRvvnX/xHzfoF0cgyukaLrmwgnI9lkfwW63sxdfJPfq2lIkgRtJslnpfhWLcz18cB9d4uvkIAuPuLinqz4hZmQng/RJtBVd4LUEuVmZ6LSbJx11rkIwkiqdpfVUEbvHZqZFm8edDViliZmp56KabQjshXqGp568gkJtg5DtjVNmdDi7+dEoqqzychYwrYw7N31fOWcHsXodDsSZBsntItgDA5bbpz8ZISSapds66PJY2ykxBumkc1PO7ke2/rf0tK3e5gWHqKqjZt+548A9BFmDrz2Yt02VW04mVY8BXSRiX4F3/ziZ9B3CxTTE2DD0tVSGFUu3lyW5cOQPEQSOwZaro1nnnpMmK4yi3+upkuCPniG6xYqMXs1ce75F8pEqACQKpG8P06b8qiiKzovAyt/tg9O1cvNmky8fMJxMfpmQ8C/dZqbm7k6SNWQhWJZFP9FS4Q5z8f6yor4oaWMrLEsiTiaTqbo9+YQTAK4pgVbM6FlJQpO5mYlbMOEr3l45CcPAWEB1zDRY9xKmGD1yHHRmniGLlmItm4iGMeynizdkrxT13axVk6x0gHe/VvXIe+7GOkpEgb70hep3ZKJPzISBIQEXRT+892TeaNJKv8Ut4D6cWmgaAMxpL3K0GfHET+54WAgnmJ8/nlv19fWZIBG9ZfUNSTrR4aUjBhvLjMIdUbdGD4msY7v3/YQDh46H/fc/wQmkxK/9akPoOWTnTFw9MgRCZS+796H4NnAde85H77P3YDxQbFqV0kRr2CJUp0r36/NgGsr6FL3qoZqW75O9EeGiZyTkKaJffv3iQHweMpYMEaSsbibrc1Za7EJhlasFsEAgYEAgJrpMgpLQHkajLBjRx/rkxWUlgOjuwfLE76jRdz86T8E2rtQ0aKkZokEfIl1Cn92iWA6gt92EOVTBMUYR4dHcf8T9wnTNSlGKFsKDNFnRM85vecCsQ4jM9G2Ohguj3Hdu65FkRY48+AhlfgAHUEcCNNK7z3mRz71/FNIqgTH1o+JtxYDtSk4pyN8Rmdh2cNVFiqtMhqzWski2jAtbdaIAqPqrG98x2ooWXKCVw0bMM1GHzv45Ic/rSKfGJ3EpAVbw9e+8yXAzZGZkfh15QYd+JVxhHKlFzWhDAwoppZGuyxoNDhFiVaRo0UT65UTOEbvyCJH13GkRS/ehZyytR3x+3PbHYR5jl0HDmItjFBx0tz3EfFs0zQBXCyipBWvmK5/8xYyXZqYpGVRia67iOOH13DZ+dfgorMuh6e3YMGGTZGvLBIFvGagS2lNCLNkIkbGbdXioLed6C2Iw5MhEK7gO1/+v9GhYdrkGKwqwELXxmSwJhvCtpmCbZ10v/qm2RUgeFDmpl3R6xSiY9mzcxfuuuMn6HCsnm3Ajckj2fJfBXQ1bR21gJqJMh6waQZcTCfkIBQTQtsxMQ1GMsFI52lOq21X06UaSfWilUNVMVXqcFULmR5A3U4Xjzz0oFT89HVaXFwU932CwObQElZrUz5iLciQKTTqudhe5JfIpmKqqBsaN/Lw3D7oUmBP6bZmXkeK8Zo5d7/WE8uWfmF1sBYCdncvrmUuXHs/cnRgOn2JuuE0GUEzQdIMICtmzyATnZ7AVz73H9BiazFZxZybQad7cxqh7beQMINQt8V4ttvuyM9aPnYEVR4pfypxB39tIT29ulJOUBoOior+aSUuv+LtGI7JGmpI0zFshwJkao9o0quYP2qOOKhw6kdTABKEGEh0Jf4VUTufvJotbKCItKQ2dH46jJJfy08FujiBSFAlWikGLxelxKY49BqrtVsen9GsxGh1HcdfOYrB6rqA7Z7mI3txBC+l71DdERCBoGprSwQNtSf0sdMN2GRK8kosJ8iUlW0NK60AV33sekwo6Pd1pC0Dw2iCuV5H2vxK5EyhN4eV1PSV0r4oDUxzJM5ajJtasfw605TswcloWMd6FWKxQsbL9xmlNFFFMg1F+SlGpionkW/F5OTpOIZm92G1duLw0QC6vYhv3foPSJIKn/7kByR6aDIOBNQ9eN+9iIIS1777XOxYoLCe7cUadFU16NrMdNXyhM2s1laQVUf6bLSYqYOsgRhfr+1gfTRCr98XxnTH0hLCKEK715M244amq24zNzWaAt882ygMb0CXEnuTzSHTpZca4ukY+/bvxJETh2FTuK37GIQm2vNvwzve+3Fg8SAqnVo5SirUFJ6ax+P/QYTffL6X149KrE5YTfH9n34fk3QCq0uf/5F4ZFmVjZbZRhlWiIcJ9u84gCsvfru0E3fM7YDruML6krFU3BAQJgEsx8RtP/kxVsarcPouhukIdsfGJBnBcnVx3bcMDb5tSbYuY5DIeHJgSrH06oPrQbXS1b6p9LkKpKg9XZRqtZO8+tPMHWiBi0/c9Clk1NKJR5+BIJ7i1h9+C0YLCLUJMjNBYZDpUlKM5trLLyb+4hMnxq7qdbCt69GSpshhJgHC1RVYRSaDKHP9OSmKmLfb6c8hIwtn2VgZDLBj7z6cGAxh+D5Ky0JUkuVT4nl+yntigfZWgi5eADJZ0xEnI3YjHOTouzvxa5e/Gwv+EiGXiEi3gi51k2aUrTocFPxSN4cLmt4rBhdUFSFaPgxPm+Ibn/8Mek4CLV6X0fSS/eX6wPkVFHorrkAlQIgMBitwtkl815eF+fwzTyFNQpgmW8jNuLd037eAro1qqG7tNKBL6RsMBFGGd7/nBqysrCGmfkArxCNpMh1JVpoaGt4eUySS80ao0YAuqTQVud+EssuUYaZCvZvtQ4h2LsoNDZCi1Zs0E2n58WeQkpaDiBoXkd0qZoUbEb2plFJnezdvo9yqx9I2/5Q3UIqRXU5ozlK6KJ1FXPex30epzUPv7EFRqgxMHrqqTdCALgUKlAwgRj59BenoZXzny5/Fzq4OLV6GXYZwzarW99E7iW1EXTRBtDvg1NqjD9+nmFCKtF8HdClJFlvKukx6UVB/0cWXIogTJNTWmWQOlaO9gE25sHXlu8FSbL4YM9CVayY4TMDBDYOt6vpzxsxzk9VEoD8dTuGbHuzKRBnnaBmOsFB5GGPf0m68/NwL2DO3A9k4gJGW0KMcD955N6o4h0E2kz3oXDnuE0TxtVp5iW6u0YKJjl9ICBxZTdv0dAISvhVXwySscMMN75L8OwSp/MxH730QaZ7QYxL27hauuOUGLGsRAq+C1fWwsnwUC/MqD69pL/LgkEq91pcJ6Kqf/xkT1Lg2qqeSnwTeTzz2KPqdNqYTGgMXKvjZpvUFLR0omFY5vqqNpIY5pAXreEhKE5PYgO7uwDhyoFnz+Nzf/L3cqps/eBXOOnQALx9+BT/+0R3Szr7y8vOxZ1cfSTyArtGDLYfJRHFOABI4yLOn1mLjy9W0RNX6m7V2pTlOCxUiwDouSIopPsOCFgwUvBe2A9dzJRuUQeAW/S04gCDZRhtN5kYyOWtxZhqSNEarZyPOqevrYTiYoOXOScRRltCFn+3mBBHZlsV9WB2XGAU2bv7d/xZo75XCh60uxe6zla7MEMR/n63qPEaYTgC7xDSb4K6H7kJYxBiGA2n9cR9MwxQdt8sgPgSDELd88CMo0xJtvy1nJAd3SEqx2BtFQ3iej29+9+votX1MwjEyo0RuV4hpz2DTVVMNzVRZCtcwZDCjiFNUWQHPobWHiSicwrHq98hrqJvyXDiuh6wssToaw+SEeW0noViqOm1X7B1slLGDW97/m6JDs2CJBIFSjOXRcTzw5H1YpR+ZmSAzaR3B9nJdtnOAjiRNM/girU2CPhZGFUxGvNEYl0CdfmkM9ebzyYQDjV0KvgBTimau8aw26E757FIywK8R8KjA1mzXEKbrv38D2+v29vSf/12VVHbhJMKuhdMwWU1gpD4+efNvQReNlwPPdJv2/oxV2LBjrZuMciipZHelg1AiZrqF08a25OJDgO99/s/hlkO09RBaMoSlMY7lNWadf/6L/9VXvOkroCabLMsW+po7OidmbIPTMSOcOPYKilJpZshwNOMTspvV9LACPUqQumHsJ1ua0vEUlYkzzjhLQt846aeZmkxEDUcDdDrURG1fiK5AV/OqGkXxrH0kXKywDBTK67LZqyqek4xkaFlaUXOkNvpX+6if8Fp52+S0NZYpsyiU7d2K11j6G/qj1/+pZJcLw0FUOqjcJVx09fvQ3X8xKqMPzZkTp26+9w3Q1fAicljz4EuAbAUoBrjta38NnePdwXGZYjRpcMx2k+5IFUrQRS0QbT9anoVHHrxPwBdTC36eZQSF9AUBoNNCGGU4+9zzBQaSQdTMxv9v03utD175my0RYZu3TjVxlWk0p6TwuFLAqwENNZimsLrjd5AFKea8HrzCRLA8gl9ZoMsPW4LD4yv46Q9/LBqsZD1Ci/5uho3pWoqex26AKYUJ29FJTn2MOjnoU2VmFVoMQbB1TPISsQG0d7ew97xD8A/skao/SBIszC1CY55hVAHDCLd/+8dihBoHKfSehcs/cgOWrRRjr4RBRiQcqzaf6FCUT5fy5FLPN9swYvVQe+RtgJZNjJA6aUphIx9/5GF0W74ctBbbUuweivci/TLq6bQaeElos1w/XTIfdauNpHRh+0sYcULWmsfffOFWuT3/4tMfQDQd4md33CWv6+ILL8COxT4cq8J0sgzPJQNCiUKMskhRMSdQgrIhwn1mKyqj04btVYdvTRgKK+PT5JiMqYRZG3BcVwomDjvQfLfVbqM/N49Wpw2D6RRZKv/GIo8TxqqaaoDXhlxNXm/HbyGlPYOdY3ntBPx2G1GUo+UtIIlz9Hs9rK2viO4qSBOMwgz9xQOo9DkcH+n46B/8jygZYSWsLFlXAi/VphOf+jRBkkawXEOGiAbpOu584C4cWz8Bm154DOqmWXCuGNab3nsjHNNFFESiqS6QS2A2968YEdIyxu0//THWRusS18bUCT4DqUGdGD9pfcF+Pid7S/RdDwnBU1LApbaSk8OaIRIKanZNLROjJ0LgcDrB+uq67BJurweTti4a9VAmshp4KWBERorG6Jzs7aDf2oGzD5yDnfO74OqOnCkEk1/+7pdRtQskZjwDXRw64b4ioKseftnEoikmjMuL5sw0oFKWRfzfiuypLWjFD1K1J5VFjALqaoeYsaNbtJ011HhLhfRSt1e5BGIu9fdhvByhmBr4vY/+gfgHMdzSpV9RbTa50crZWNh1g6eq09WlTFETX/LWuXBziihjIBvg7/7yT7HkkzJchVtOa9D1K0f67R3Y/xTfVSErUqGux8Mpuq2eWHiwNUKfpocevE80N2p6cdNod8N2bWgt+DQ3ZpXqGRDBJKsfi4LuAmefd75MFhk2dV7cMMfo9btIY2o6tscUzUBXvWHXGEa1GdXPZNuKzCtXI9ve8nc1nSV/cMLvdT8aYFTDrxpkNpyfWu4/72e81i/YCiLUV73WONqpv0NVc2wSKqbL6h/AVe//FMLEgdvdhbyido0aDOWN3Whnmo1JQFe5DoQn8L2vfg7Z6BV0zRCLbQ15OEI4GaPTnlOgi+0srmsOQ1g6nn/2SXGil8G2n+PTZVou0rySoOgwybH/tNPRancR0/zJeK3s1ZPZreYazv5e2B3xe1LVsTBdNbBsphhZ6bKtVwU5upqPdHmCJ3/2IKpRAj/Tka3lWOp6YgXhmRYmayHmO46I603dEO+nKK3AtBbNA5yuC921kVQFwizC3FIPO/fuxMKeneAJGGQBAhaTbRsa2/MWGUIPa0eW0YWLne0l4JU1fO/zP8KCRfdtQOuY2H3N+bAP7cSqlSB1K7Q7HoajNWGOlI9U015UbXR1aCkLH1X4NLqnxhO91i0xVQDAi88/A5P7cZZKuD3ZLkbsKN10PVG4sRJrpqsOHK10B1FGw68uBmMyDB3c+v0HRc/3qU9ci/FwFbf/+BGJseKPO34MuORiG2effQCGHqMsA1QFW4yVtI8tg+1cQyYluRbFBJiaMmnJKrNgMopkMzj13K2TJjihSLZ13/79EnBNDd54MpZJRX7yXitdUV5juMYyotFw1dB0o86vJMieFjZui2kTQ/gdJqswsaGN8SgSVoVTflmVwKN3ndPCeFoiTljszOHDv/vHqMw5AV2V2CE0oEt6REi45xGcW5yQnYhgfxxN8OM7fizvbcfckoCt66+/Tu5rJDpKNaxD/Si9vKbJWIDXN2/9BhO+sLA0r6YQ2U3iWLFWIqEVDofTDPVMcOLQZig9UyGSHD3ag1A8Ru2ksLUF4nCCJFyHQzsGXb3W9fU1mYjs79qDHQfPwITmooYtXlc5178wrarAoSC+292NlaMj3PK+WzBnzgnbNQk5yNDCZ7/2WaAHpBZBV4xSV6w4v5fDKAp01b2HDeuchvXnc83Pet+Sop4fje+/YhSVRczMkFnt/WpPbnCLgLgGKPIZfyunF0nQ0vyyzCq07QXkAdsLDq655NdxYOlMYbqY7SSE4qY9cIPKbmg7qXab6SvFdCnGizc3gV6E0PUQn/vf/xecueRifPRJ7O6b8ve/Yrr+KcDTdn8Gm2WljJWvrwywOLeEaBqLDmrf7l34yT/8CL5P5+AGdJ0seG02+Jl5bsM7SUUihz7doUd4z/U34PjKihwgls1MvhCOY8tmu33QVdPGDVO1hTSt/XJ4MjRl86bL1FgysGJ+Y6BLHU5bPraLtTZ+SAO6mp+7pS6b/arXYL7kkCFrZbYRaV2M8jY+9Ok/QlJ1AGcemojg2V4kIJmBZqHcpRJPUaUr0PJ1fOn/+veYcxJY6Sq6dgYbKQpq2TQegpaALt4rkyyJVmJ97ThGg7VNIb98uadaRkgepu1JoDKttqnp6s0tYM++/cJEMGVdSrctjNarXGsFl+trov4UPoE2Dltai2o3V5NSakM3Sx1OamBea6E8PsE9374D+gDolECfTEtK93fAcYEkA7rzHk4MIrTnbZi+g5jGjo6J1o45zO1ZQnthDrrD1m4JveUoF/ySDFgm3l0lfei0HGGRojTZaDJw7NmXgUGMXzt0EXBiihfufQzx0QHMAMhMINtv4oqPvxcvVSNM9AT9+Q4mkyFsU3nJcfKKQnoxd5T3rTIKZQ61FijPKnxV6cvTVJbCbA1WT2AyHEArM9hSEysDXlUg15KB+sBSfygWOScgIqNIptPtIS9dzC/sw4svnRDLlOH6cczP9RAEsQweEPMeP3YE3Z4Hz6NedCjmqIzrkvxEtnRlYIdat0oMPCVWqs7zJOsjPlvU1hUMt/aFxep0u1I8NRotRs8FQYD+XF++jvotgi2RS5imtOwIxPh1zUc9kKmeHXmEVNHJSWrNyui+J4x8wf4w2hLxk9K91jQk4mYwHmEcJOj1d8PQexiFDj72dvAIpgAAIABJREFUe/8WMHvikEvQpUKRxEBEzs0qZ3ueWZBsM4/FIVe3DHznh98VT7hrLr9aAqu5J9IUlXpRnstJFcmLHARr+M73v43+YhdpmaBi7Fkey4CFPBtxLPefYIutbYIQvi+7rOCSReN9oX1JWiAbjlBEIXzHlqGgY0dfBi3NqyyRgG8yorz3AaUY/TnMHTgD1dwOBJaDyLBEkF73tJT2r2KWqwOjcPGR6z8CqzChJbq0g+22i9vv+wmOTI8isQm6InGmV956JSwWG43liSoj6gxKdaYQcMlgA02YBXwRdDXSFkpICHIVy9fsC/K812eA0qjNQLb4pjVM7lsLuviGMjXNkzlo6X04RRd66uKD198s4j5mLok0eYsZjNq05fbKAlX9VlLZ8sZq6o8HWxRP4du8XAHu+PbnoU+OIF17Hn2brY1gtua3ixt+9X1v4goQchXwXE+YrgUa601jGR3fvWMR9993t7hXU/OxmSlpWhmqulZaKDWJ1By6bDXXE4yViSjO8M53X4djy8sSMtzq+hK8zM1I2JNtMkXNoXqKT9HG4Iea3pIjZBPwagAXHz7lA7X5FbxGy++Uq1wzac0q39Zd4O+abRqzV7EZzc3apif/CtWF01BZbUzKFsZFBzd98l+LziQuHJhOR/LkZKtq2Ojme2rQVWZr0Ksx/p//+L/i4JKLbPgirGyErqPD4raQceLJUd5leS4ToLTcYFrBK4dfUAa6r8N0cXLRcX15BtgGLMhMGRbOPe8CBMzMrIW06hR8tWt/8t/N/ltiQ6RVoRguxejNQJcaRdfBDlqndLBYerBWEtz1ldvhjYEeLy2lRnRr14GdB5cQagUSR0NkA+dddRlGVYLSM1G6BnKTOi2Kc2n4agI0Eg4jJDxY0wSGVgmLxO7B2mgNK4NV2I4LNmG6uof8xATvOfsK2NMKODbE/d+7HXMFEBTAyw7wgT+8CScY0K2FMF1qIjNoZKTo9yTGrwp0iVC7AV2SCEGAtDn5rwZdcklLONQy5ileElNbTpWXkpmriuNGh6QE4M16VkBOFUgUSacZtXcWkrhCuzWH4YhFkyf7N8ENSrZfOfnIOC1OrMbIsgC9voM0mUq+Jdc7yTWasXpuG61WW4ZpxDqGU5ZsFbZ8+VOjdkc0lRy+SFToMnVJZSEWNxp1SoxdIuiotYAy7CJCc3o45SroncK1TR+bgRefFod2A2mIOB/C9ix5TrOSm14X7d4ujMMUhuPAcDQcX1nG/MJOiR468vIAF1/2Hlx8zQfFIJVxOxugq2ZfRdtcQoaIPMYbEBiBZqkTPPT4w2KvQT82so6UXRBUpRWBVYHnjz4H3a7w2NOPCAPX6vkIkxCGpUt+aqfbxnB9TaxFeJ8UE6qyp9lqd4sK7bRAO0pRLa+hWF1BNlhHGdOUnAkYJaaTMbps3eY0LY/Eb43t2RGBarePxbPORb6wExPLRWCS7TKkncd1akhmpoE0NbDQ2YWzdr8Npy+djr41DwMWhvEEoRbjW3d8B7EdITG51ilZyEWfRVDID5UCwOukgKpY9gjoYjyWsrtQEULN5KOaOFWJBvyo7U3qe7wZaG0B2ZsA2VsaA0Tqjj19Zu/lgYauvQNW3sZ0NcGnbvltWJUDV3c3ga5ZJa4ujLh0CehS0zvK50kOs9plNggn6PoM4xwgWn4Od//9l9DVxtDCEzBoRKI6Q7/6eEuugAJdpPzTOIfvtFFyuirN0XIdrK+ewNra8dcAXXzBs016C+iS9VRrugouZA8HzzgkB0YQh3B8BmMzf07ljmy3Pde0yRT4qFeVXMeZbcDGo7Ux1aa+WP3upjJqvurUQ3/2/ZuhWQO4mkig7d68k0FX8zt+Huia/TvFtYzTyewFTMoebvjI78OYO4gkt6FZbei6mgBUZi5N17XOOmNlX46QTY/h21/8CzjFQNamz4DjPJKNmIDLsmjjoCGOE/gep55idFsunnjsYaCaZeq9GtPFlCSCLg5UcDaercaAXkNXXInRZCK8/8YwxCmg6/UB8GxaledZA/hVVdxMXTHQHVGBfumhF5vwV3Pc9cUfoDMBXIqSywqHLjlHmIKFM/cDHRupZ2CEFFrXQ+HoyDTFYhEgMK+wLGiXkSGrKoTMz8tz5EGAMo2FRbIczooWiGgAbSsvoa7TweTYAAc7u3B6bzf0cYpHb70DiwOaoWZ4wapw9o0XwztnN6Y2s/DYNspJBKodViKOCLrq6TiRfChz0QZ0qZJ3a3uRQJRMV9tz8PhDD8DUCtVmrPNDCdbUk6HWq5rAa7rc1D5yApBxVAyrdpCnlRjXpolyeuMQQyYDBpxca4KOSC4TqAWwGdNXpaLjZNaqZbrifs8Qc99rwbJ0NSlZH8LNsiQDzbajYqtoeQDlqE8bgDQR1osMvdyP+mt5HomRK8Ep25PcWzZZRsjbqh8pXinG0WSaL4ApyUbwu55YERh2F5PAhGZ2ME0qzC8tYWnvEsI4Qn9uEbrmYbie4IqrrwMMHzDcmulibDwZftIUSkhPTKCmBCuJ+rF8C1mViSar02nB0krEcSAgmzYPLx59AZVd4InnH5OJPwIxLmGyW7T7WNq5hBPHjqHltwTEElSr7Eg+G2p901/Mz0p00xz6iVVMnnsO+mAd87YOk0VEHgIGQTfHsU149MbjpCzvs2liSAa6N4+d51+MsLeIke1hajF7kvmmqn3ZgC698uBpbWAC3PiuD2DJ2yWg+uj6CXjzbXzpR1+W1IbEIuhKoFcZrBp08blNDVVIMJJQ0mk2aYUFdBGj6I1eWAnt6cgvXy9YY3P2a30GvIpMXLH76uOfIPB6uxs+bxDp2Aie4yEPNXh6XzRdDL2+6boPw4YLVyPoUiPWWxmOZqz0VNAlTBcrL04V5BkMLYVVToB0Dd/+7P+GvjFFRwugF1MlZj6ltfAG39Pr7smbVtcb/HGv/mVvBBG+UXbk5N9w0s/+x/yYjWv2Rl7fa12AmraV9owpcYvMYGTpX9L8s+XiyScfrUFXbUCp6s9NGhJVkarpvllCgWLB2CYwZGoNhoXTTj8dcZYgK3OZ3Gq1WzJVuN13MANd/AlNi6phTDb3+ZtIjvo6qAE+pfN6nWu+UWJsoLqtFYL8iNqJf3uP2Mmga1bUzH7eqzFdzeuoxHrjxCCAv3gG1lMf19/y+9A7+1CaPeRkqcVlX+muGk1bA5bpNo1ihCpewerLj+GuH3wFc2aIthGjiofCjhG00LuMTBcr9pbvIo4C7FycwwP33wOTnmUbs0F1MPom8JTlJRxODwY8PDhh1sH6cIyrr/k1rA3Wpe2y1ZH8jS8CMeEFR/5VhpuKK1PtCJlKFRsEE3pUYr7y0Z3q6A2Be79wK3pTNV4w7Bq46uMfRphM4e+ex8jIMDELFC0boyzA2ngg7R6DxqJZBi3isFEOnbqhqkIinm004S6gcyiFBxInwvSSs6GIGGxN7zEyjpmGalrgnRdfhcmxdSRPLGP6o2dhlxZOdEsM5nVc+tHrkHV1YTvCeCLB89JLEJ+hBnQ1nYfNoKvpPjTMcS0JKXldCsx3O3jw3rvQsjmhpiGP6ZtHnzo+w0qDqUAXJ7/UeuJ1JCPCgHiK7unvxagw2+TUsQYmIuWaC9NpYTKO0OnMC8CkVmn/aXuRMhDdLCV9giLyNmOQDAdxnKHI1WQt27ISHtbohVSY54a9FtkrnhG0ECF7RRBFGxcZiCk4Cam0hjyFyHARaIlNiMFcRjJujfGqWltNbcY/c3iY5m247TkMxydguSY0y8EFF70dld5HnNkodBd+r4+d+3YKi5am9DlrA5Wv4gB4ufl6TFtN1fFJFEBMWY7UJCIb5XWhTsvyGSk0kcIzCEcwmRRh5HjosQehexqefekppHoMq2MKCGP8QRQHaHPoSPzdHATTKea68xiORpLX2DwbDWdvl6WwXL0kw1wUY/rs0yiXj6FV0ZoiBKpY8hAl+ilz4Vo+klBZh/jdDtbjBOuVDmf/GeiecyGGzE5li5EeXzXoEoE7wWXhwNfaqEYVfvMDH4edurCZh1nliIwUX7nt68J0pRbbi0ypUZOI1JsRUsTmDHSRvSWY4j8I0yXtRXVGNbpDZfVi1MCLz8kMdKk9U23szYCV/I2QQ/UUowq8/h/e+C6zvZ39Nb9LaOucTBfjflxohQU9s9C2+njXFe9Bx+rDQwtWacNgKri4dW8MmqBiaHB94G7Q+w3TRcQvkRcZ0miEtl8BkyP4wVf+Anp0DAseTQanqJjuesrH7MB83be8gWhPZiqaS8pcvXrSTNfUuCkrjnrD5ALmOPXWj60QgJIfeqMo76Bc6VrqxFhWHkWZK3dzVlmcFKu/vbEeaH72lr+v3cdlJJvVoWbUNhu1M3lBvUX9oEkcDBdtIRE0w+EQvX5PaPamwtsuVaiCqpmxxp9gCPVvUsPD4fYSaLkunnr8MWmb8D6VjNApUol7kOqKGwkN/Zg1ZxnSWllbXVYeWEWJjNNGdBZnJlaS4uJLL8OUMR28box78F0wvuLNfMyelM3LaOuSkltyMrKbPSKv+etPBYOn/s2MZdvOu2gA4ubvfRUIekr/tHlDauS+MFysJw6q9h7c8Il/Dfi7EGeOmFoSdDXTQOooVYezmEBKhsQU0/WX0W5p+Oqf/zv0jQB6vIrFjiVu3MKBsK3AMFkCCxE5F2gxXmY8xEvPPw2bLTV5HpXxJsEd/5tfS30HAQdbTxysYJQMszi7vTnsP7gf02gCzeDapPt8vWHKsIN65pvWk1Tl4uGpbhytPKg1C+NCjDBzskw8FAh8bIp5AxFl89CrwgJ7/QW0pkBnVOCur34f+ion1nQM54Arb/x1wLUwSCaYVgliPUfMEXyjwjicCqiSOGO2MXNGprG9og57AgJqV3lgEdyo9ib54xJ5VQobZpBJyAHfbiObZrj60quVeepajkf+8ntwEyBs61hvlfj1//KjWNYCFC1aiWbCKBCU8LBr2C7uw07Og53TaonSvWxYl2yd4hXRMyEA73dZ4vFHH8HC/BzSmO0/hqIrSxTJva/TJMgWySf3M5mU4DrPxOE9L0qZdua9zTIyST4Wd+wWWw4a26ZpIvet222JCWfJ/i1Kid7iPWa7VfaGvBDmjGCE952mndxDZcJZQJcmLNZs3VaSSziZjEUOIe3DNBOrGz4SrXZHWLooZXsQyHg42y50yxErD9E+6kqTJGcCf4nZwVXvvBmaqSYY+bDrpo25xd2A6SvndBahEgJNgFW7a9ZDQnWujXqNppoy5Z1QEc6mFLIs6tJYYTN2EtlaDJIx5ua7GKbryKwET7/4JB569H60+x4Mm9FYE7mn7ENwupPEhe3wWtXDDzSZlozGGAbNnXmtmPUp7vK68rmiP2GWYInn09pxHL7vTux0TSCawtxgp3VUJderjipn8kgJw7EQcsCWshCmR1x6NQaGh7TTR+Z6EjTN96qToWOEmmbBKl20sjZ+4z23wC/byKMKXtvHtAzwzZ9+A8NiHTHFixbHfko4hgFHM6U1TD1jY4PSiN8b6MTnbrMtkJSatZ+YMjhWpf2pWttmjr6BYeprm230LQVdfCEULSZJKuHDHN/XCuZOOThr/7k4fech7O7sl4tqlo5Qe41/kbCAHILZkGE2mgp1KRRlDUQSMcM4txNAdAJ//9W/QNecwscYVTwS47YZ8acuUsOj/NxjrJ5SmPGGze2a3QhuGgRLpKu5UcvCEa0HAQ81PSdP5W099CjotEzqAlQwNL+Pm45USqxcHDrxbwJAzWRc/TsEPIn4VekTpM9f/8kLKFoXcW1TTs10OefUFDMv+XK5iSmNBP1cLIm44J+cqpL3YLwZnysu62aCqTYHLZXw19GUC/fTjz2upk1YrnFKhnESjurtJ3mFVmuHxIlMRiPsWOhLJAjz+ZIwkKgcTuLwmnPU/qJLlD9TSg0B9ylOHCmRxy/px5uvt6RR6HYwqdo4NjXQ3ns+rr/5t7E8zDC/uE/pf+oRbLU6VDtJdBQSaBsiGZ+QPNRb/+bPYKer8MoJug7d10di+yIMmYiYlTGl5KTppqzdpx59UKYZCbJYYFlSxDDeJ5dijoiF4JwAiW0o5i/GCYXTwMWXXYIwDcGngQcK15rsSYYpbEazTmQ1M2Cak25sp9TDD2Tf+v1Fyd1bW13FwsK8fL9qR2no9ebQcnyE62P0KhfGKEV7WuKhH/wU4ZGJ6LiiJeDQ28+E0/awMloF5Ty6ayCuMiWWp9C6/lATUIplaowkRVZR8yyK9VSebs0zzZdqMl+z0OBZbcRhhvPPvQhVrsEbFnj+yz9BtTJFaeso5jwcvO5KeId24mg+QsIOgQiICayp6yLwYqWvyeQld9nITpDT/6ie1pLWeT1trjIAlWMULQmWduzA7bfdjoWFRUmh4Nojkcafo65tPU3IIk/8jmjrkcK0beimmhZj7h0nT1V4tikar5bfk6EY7rP0FROyittJDRj5bwR4YigccahKk73Btj04ThthyAnHQgXQ8xrX+6NYRBjK9oQf/J3i5k+/uFqWkKclfL+D0ThAxWfSbSHmpKztQ7M9vHRsBV6vj6W9+7HrtNPQm1+QSUMC4kJz0V08RDO1+g43DLICWSJ8kPb85mGDpn2rAIAkUPH+cyCNrKDALt4NkhQWtEKTDoKEX3B4sKJer8Q4WsVt9/wI+ryJI4MjSLIAfoveYjyrlEs/3yOtSjYG12prnqaNL/wNw8m5xhj8TZU+h5dKTsWmaDPDk4RHPMazd92O3Z4NnSHuXGO13xbvszCN8kZoDsuWn4nIcDAxWzh45bswdToInDammoGYR6jDoYFCuhac4u1588BAx2+856NoFz2JFsxItugxnlt7Bg89fx/G5RCVyQqoREkvr0rp82i1MpMX/GKOAe1P7/y3b37n3e5rpWOxZWM8mcD3iOwZOmlJ9pNTtvDea26Ehw7s0puBrkb6q6QFgh75qM6ErFtBl0StlDEsPQa0MeIXH8TPfvAl9KwYRTSAxQpxQ4i7TdClcOymqzD73wSV4hvCKkG89MyNRSzO0fRXeU26go7ZmRwC/NpZ5c3KntM19LhSVLcAq7pCk01DWC/FDjRj0XKoNBl7Nf3ieS3xauEET2McSDAoYK1+fazc+TtYaTKUdzKdiA6Ekz/cvLaPWrjRUiCr+Px6FkLANaNLCLqOvPASYgn/5eIvkYtRYAXT4xh5Bd3oSuisbWhY6LXx/DNPoN/24DuGGDG6MkVkitj47PPOk42R0SJq3pXyi19mn7Y3QLf9nLVNM8P1SQp38SCOBwZeHmn4gz/+nzGZ8uDpysGmDl/1uxqmS4UHs/KMUCVD6PkE3/n8Z+Dm6wK6OlaGMhlLW0mBLnUgSutE06U4IA5//qknpA25oefiIVCy9abcs8ni8rk3LUfAFpkEivP59+ddeBHClJmchXwthdKyZuoiSV5vYykgh7FqLXFtiSdgUYnlSKfTk7aO67eRFCUi+mLtWMB4NIBZVZgsr0KbRjAmCXYYLZx46jCiEyNEtE/Y30Zv36IInEfRGHbHg+6aiDnoYdIPle3KuhCUoGsFutRn4/m02bqhGXWvGx2M7DEdkNBnNyEJc5x+2iG0/A68UYnyoaN44c6HQWyXe8C0b+D63/s4npkcQ2CkaHVclQ0oTFcl2h3+bpcK5KoSX6ZC0rcbM+Bm0rz2O6r7LJyiW5hfwD133y0WMSy0HdtGWRIkkTVUQKPZ12QSsCxwwYUXKKZfgLTaQ6WQYtEpFTeZJvq4FRKeLKSPpSQHkuHIeya5jxn6/T6WV5Zl4pB7HoH7eBzJteA+zQJdtaOVkD6KU4njIqgIohhJmmFufl4SNIIwFD1ZZbhw/C6GozEMy5U29vyOXbj+vTfJ0222ukrnxmeLxTP38lpvDOr9FAQ5CXSpE031Oes/a/PO5u9Vd0D5jclzStDFKdc6wJlGuHplIQkK+B4HDTgZWyCtGKhOofkqfnjn3+PFwQtw+pa6z1WCKJ2Kzo2FdhiGsm62Cp/VpLiaKFet462gy6hBV4ZWHsOdDjBXRDj2yP1wyVwHAdoGPQnUNPKsU6XavAp0GYgMF1PTx/xZF8LefQAjw8VaWsBotySfNM4iwgWUZKkLG+2si76+gA+844NIJhn6vT4m+RipGeHLt30RsTFFZdGTjPF/gVhL2LaFjImnr6fx2C62eZ3ve0stI3gzSdUOBkOZJBERdQa4mofxiQC/+/H/Cj66sCsfljBdqs2m7PTfGOjiczsZrsBmnzofwHRDfP5P/iecvsuHb2TIo2k9GTe7Sv84puv17wqrBRmbF1DR+Iqp6RbqiWSj36BaTqVcOMK8+UM8n2owxWqetLgQaHWbkg8yAZGIbqkD0XlIaNLqIMDjBsQFpUwrIRtbxc1JqhoF1FjNhUEoni3r6wOpIsnYxUmC8y84H2uDgRxUrVZrUyDyNp7O+kCTDZe5bjUgVI0gQ0BXleV4+cWX5PUlWQbDsZEUOZx2CyvDED+562XEMTBcB951dRuHTtuNtqMjDYYitub0KjfpOMuw57QDaPX6mNKby2Cuo2rN/NISXRvU+HbrLk2y814+vi6ZcO6O0zFBH+/8wMfh9fdhNM3Qbvfr+A61dSvQ1Vi68FjKkEWrEs31hT/7E+zuVJguP4+Du7pIpmuwDLaQ+MlWWuPYrw5SU9Pw/FNPIUsi8eviZGNJfyE6SBs8ONhWLAV0UUwf04+B7U4pfGyc+bazEPEgEsNMas5tYYJZSPAQ57rkNJsAL8bpkJ2giF3+N13iS4nw8bwOcmqFSh3HBxMcW1mV1IPDLzyDM/bugJaE0MMp3LzCktuDFhWoQrK8FcyejdIBgoR5dYlYRBRmJR5cPIA43q8O2MbrZwa6pF6Qf2xMcxvAJY17Ja/IaZXgigCdSYxZXGJhbgl79uyDMy6xI2zhzr/6Krp0/dcqvJKUuPG//g2seQniloaoYHadAl3qUzFZNnuNG9Nfm7VKJ43K19FGNCXtd3t48oknpL3HYpKZotTV2bYtIvdutyPSAM9z5XDkvWA7j/dfJg+5Z9bSB8oq2GqkBorUlgSDc2+rpw6zgn5ZhVg3kC1jhunOXbtwYmUFS0s7hY3k8I5t+gK++LW0Z2Dbmxm+BEdkRU+sDrBj1x5pE66sMWR7Eatr6yJbWNy1F0Gh4R3vvhau60NnK9D2kU4YvdOWdpvmkExQmiqlOFSfTWFMTdis1FeEgXw2GmbujSfpmZumllANkivKL1Ggq1LUVx01ZdKEHybZMj4rFjDhJCdieL6DQbGCb/3D11E5GUyL+ysNXQM4npoAFfNX29voJdXwbqPAUUolxawVml2HV5PpquCUzC5M0M1CzFcJpoefxfTlF6EFU3R4DjFFQQLB2Xwm06Xa2OIJRzmIYSMwfWktHrj0KmTtOawTEM/Pi33JaDqGSZmJocHWPKQrBeaNRbz36hvR9+fVRKlVYj1fxVe+/3eAnyHTEnnfPN+oy+J1yylvEXb4F/fx1oIuOhubJqbTAJ1OV3xTirSCZ7YRrsb49If+BRy0BHTZlSugqx4yUfETPKhPYbrUFqUs+SAsWr/rIRofh4sptPgYvv+1z8IpR7CrALa0OGYZULPH/g0cRK82pXDSEc4Nn8BJNALCeKkKXFqLeamM+l7n2CfwkYqtbodR/NkcX3ywGCQri6zWdRFkbYAqasY4SlwpHRmnv4Jgiul0Kh4zKXUoYppD8KGJ4zcnCaWCTTKpHFnFsA1HGpjV5yWXXybRFtzU+LOb17atR5aXWDYNgi4VcdNMxFADQuDVdn08/ujjQrNHUYr23BxG0xClbuDhp17Eg0+muO6GK/D04w/BM3Jcfv4h7GR47+oRLHQ9yW4k6JpEIbpz89i57wACuiI7tI2oq7Vtvfj/P3yTovZf3Srhjbw/1eoOUw0hfJTeDgT6HN75PoKuvYDVhsbJqjroeVYx10aaEmIeQ8un0IsJ7vrel1GOXkG4+iKWugbycAjLoKO/asdvtjsTtkvTsXb8OAarq3IwM8uP2qo8p1xB6RQJPjJGj7RaSkBdAhbFLZqOnbv2wWvPIc4K2YiF6TUMYVW5PlmEhMFUBNeKXVFtS/7JteKwYMpSPPvcS1iNAHd+D1aDAmvSgjdwYN8CJqsvYs4tYSYTOGTUyDjBRpkZMv3GbDrRKpY5XQ+gu5YwSmmZCggiC1zjKpWqJ0CraTE296h2cK/biwpwKQEvD3vH9hHHbAGaqAodluHgnHPOhz7KsTRx8IPPfAsHDQOeZmBUpTh4zQWwLtyLaQeYagnSGnTxdfHAY9HHFqMar2/aTzO+W2n4lFyB11H2t1qHt7a2Jtea+2C310e711cCdAGz6lOYxpyWLhRLq3lGgmphN4X2rKOCDE3c9isCbBaVlAtUmrST5VkRY1GmETCOJ4ff7mIaRuIgT9aKLBHZoKqkKL+A5XiwvTamUYqkALpzOwDTQQ4TAfMwWx28693XQmd3ICU3qUNvtZEWlejlojTBdBqj252DabgYDCfotHvS2mabTjF5SoBP8MgCod1iUd2IZJr72bQZNwOyVwNnvG4N+cB7zv+gBRMHk6iSpWCJwCuXPdvvtATQT5IJNAL9coRb7/gGptk6NL2AYZVImeACFQ3ENUbLlVl7U1372XS28k+UXtGGpssQzSGfdS9P0Cti9IoE2voJHHn0IThJjK5pyiAI/RiFQ1CwTeW90iZGDFEdhKaL1cLAmVe+A9r8ElaZWkLH/qrCNInhtH1k1IflBry8jZ6+gPddcyM6ZldYS4LMUJ/i7sd+hkGyivVgRSYRJQ9WpqEj2D5blW/grH8j2+Eb/Jq3NgZIev/0QUmF6SpyLjC6bLiSIH7pOVfg4MIhOFCgSyuJ2GvpWjO1VY9ENdNDM3mb6n2HUSzVsqUxXHcNujnF7V/6S5TBcejpEG2bZmlbxdRvnOk6mSVpXJlnC4SLzBKjIfyJAAAgAElEQVTtUCmUOg8CagK4eTAnSkx6NkDXyTe/gus6SBIeJI1gnlS6ot6lEvc80UeQmSKY4v+WKRuRweiiyZIYmlqn0kzaKFaJwmPGYaTCCHA9ycbG6kMmcsiEqXwxVovcxPbs3y/5YgRdBGUmLau3+dFoEkSkTH0ep0Uq1RqSoRzGRdguHnv4cbT8LsbTGPNLu7E2HGOaZLj1tmcwLYF3X3ct8miIpZ4Du5yiZxewqxBZNIRr63IAjoMQuu3g0LkXYBKlsPy2ivXY5Ca8zbfx/+Fve/Ogi4+N5fUxLSwMUwuh1sct//K/Q57aML15lNQTcfNvtABytZr1QYEzQ7srIF5FtnYY9972dZjJGoxsJJYuHPEWEld1sxQbKjJFFauk5xUOv/C8AK1O20MSh8jSGI5jCoPLVhOLDQqdwyhRAmrHlz+9Vg+LS/ulLcSiRUCXRNToIhLmlJbvOvJ3BABhGGAyHkvQuNgJEPjxgGnNYVT6eODpo/jJgyewuKeDo8cmeMeVu3D2/jaWOsxSXINvAuEkhGX5iFNNQt6LJERV5NIq4WAQgRb1ihIyXVJTRCZ8U3uxZrca8NUUbI3gd7NdRbN+xacspDEkiypOf2a4/LIrkazHWCw6eOrWO6E9cQy9HCgMIOgA5/7mdVhvV0j8Com0EGftRWFqBNXVN2ZT0SivtdaZ8SwjuOBwA0V0DQBj8cnrx3syjmjxqljuDU97TgSqIUI1FCGHcyU6U2HnCXz59aYh7BtDh0WXqhnScsyo4TNsWLU/m2n7wqVMghjd/jymAY02NDWAo7sw6O1l2fJvmulgeW2Idn8RF7/9GsBwANsTgJaWGpxWVw01sXi2bYT0l+J0aMXpWhZ4fF5sJEkO32sLoCOTJmMHjWZQCc5kn7Y8ro/NYOtksUYdwvoahbnICwVgq1QO7ukqeJ2A0kCZlLLvpVGsBs9sWhLn0rqe5Ov47j98BWExgOsZsD0DYTwSt3nTtiRDkmHxW+/zjKtWLX3V8mUklqSAiEQIsGksW6Tw0whePEU7CfHcvXehWxXomrpM4tIQlXt9ow0TU2EqPbn+dAuR6aJoz2HxbedCn1/COj3lqPfi17A4ajH3tEQ0STBnLUIPLFx13jtw2s6DMnRn2BoSxDgyfhkPPHkvhvE6sjKG6/MesXMTqc7uL57p+je/WJi35YjSYFLgmuW1oD6T/yYl2nfnUQY6PvbeT8KtQZdOlan4kCjvGGFdJUalluc2c/jcDGqD1CRjGy+GzVZicAK+FeGJu76PwfFnUIXL8BDAqGZi1X8c0zXzY5rJ75stUtHCbEmwKlaLjhsQNz5TGKfh+gA+Df7qxssWxqE2ayTTFYRTpHTnFq0WK7las0KhcEHwNIuWISPQCEH5p0zK1NMHTVxB8zXKYoGBrEqIr4CYOhCbeATRoJk2giiBabsS5nnwzDOVziEI4Lm8J9v7YKArslrPIXi6QF7VvjycuoYO3/HxyEOPo9ddwInlIXbs2o/BlBlgGr7ynQcxyIDTD52JF59+DlddtAdXXngQdjFBPj2Bvm+IMSIZkEmtwTj/0iswDCKYLnP4qPVTbdZfzo83D7qytITT6mOc6cjNLqZlC2df+i6ccf5VKM0OdLuDojbAbI4TJaPjVS/FL43e6nqyDpRj/OiLn4ERr6JjxnC0FHkabIAu3iMWMSJ2lp3AQMtp4YnHHpMBil63LSHptBhwyRhR82gqbQonDFk4EGz5fltajZVm49DZF8I0qTGKMRoOZI1SB8j1xv9m4LC0Knn6S4tLDb5wbbFtk8cZnM4SXlgr8MN7nsYrHF3/rd/GX/7l53DaTuCWGy7EnD1FOjyMuY4tzxwtAgbTDJ1WB2aWiD0K2/fCyrHgsGjgqiNKGMhdg676PTctRVH6iBt+UyJuZrtq/pI669oyIwyYn2fDczsYDie45up3Yrw2xZyzAOd4hEc/8w3slUOzwHIFXPGHH8aKHWLil4gttmCUyz7tAZRQuxHUbjo+Gtfthg2hBk+upyMCdzJcfosaUiV4txwXuc5JZLWni960MRLmz5BmBqcUVVGswtPVFLd4iDsWSlNDIiCOHUFHdFQcsKEnm2Rtxrmw2rzXK2sjXHvdDVhdH4pmy7Y8TCcRLr70cqDdRT6ewnR9AVlFRrDiQXPbot3jz6RIPkoysSChvEKeL2YM0sE9of6rhTTLwWvd682L8z2LXHYP5JQi6OLAEh+lIpfWttXpylTo5o/NXl4zm5WtTGLz9cryqGkxK98sFbyuGNEkiOH4yu6BwyuVbSCpcpQWw/Em+O5tX0SCEXSrhGbkiHMOBBQy0cu1QpsVMawVM9Am4qbWQddDG5vNcRXoqsQLy2FAN9HqcA1McXzyZz/BoqGJ1z4YNyTnj9qD6lNHwTjGXzXxP3YL9uIu+HsPoGj3+EqRkMTg9CSfFcrVGCyROPDyFlpVFx96780yNcyzNkKIoJjga3//VVhtXZz2yYDJkIWufCKbeLJf1Bmg/emdby3o4sYpo9qcWJGYDwtVpqNtdZEMcnzixt+CXboywegavjzIbGuRHqZ77VbQVfdm66qHN5Dj4a2WA60gPg6A8DgwPY47f/wt5JMj8MoRzEqZ322uN06eaHzVG7KpOmsmPDaHXUqbsyjQbrVw7MgR2TSkbcGpynCKgOaMCjGpH79BcyoKl59sazQaEzVJoww9eb0MioQ50VibbTZGfAo8KRBFlk0dVOrv6l8k7RoRkYujtzLxq71C1cbHf+LGZtH/hcHR/IU2wjjBRZdcJhYMilHbvs8ZDw2docjUJjC+RMaU1adUuTJqTuFjjJXlISaTBO3+DkyjDLbfwV//3R1YiYHf+d3/An/72b8FG1m/8/HL4NFROxvBRAxTJ0MoXUykZYWzL7wU0ySXDLMgjGCTav5Frbb/7H6P8nhSQKK2JiGTkNe6EENXgmMZp1eTtrOJVTIObP1ZiHMNldlCovuYFh5irYPf+NS/Qqa1YLUWZ3qPGmpJ+0OAPSvbElUewComQLSMr//Vv0fPjNA2E1hVhKpgFBB/r7p4zeHM/829g22dxx55VAqrTttHnsfQWO1z2IIYoirk0GaLn+wEtxqL/5vDI5WBpV2nybMdRyEm45G0yynw5jJjWHDjPiX7gZhB1utV1iqviwuzvYSXBhqePhrg7sdexqFzLsCdd9yDm99/Ec7dS4HEGhAeRcslQ1LIszdJCSJs6Fks7uz8hWocoJJJPbbcpf1dTx6rKDSZJFD6y1q3wxaSmr8+6f9qM0Y1aMn7CNHnEHhNxgHOets5MrlXFTbmQxMP/59/h4UpxFx17ACX/MsPCeiatirEVh31I8BLTZBy2IW/NWcwOQ3nhY0ie8S2lPpv7nWUKVCjxaKO4Jf6LbEAKQthpXLqjcgEbUS3sWBWuYj8d7JQ3H9kL60BZqPv41szLAvD8URYM35dnFLbZMLxOjjjbedC0x1pEfJPRkEduuhSiKcDR/koamfhZ9ioxMaH7V2P0wtIKQuhiJ5JCGwJUgrDYQxmCdoEIgROGcxCMbHhNBDQpdNMNU5EQ8h9l2y6GhjggIfSzhLA8x5z2SWahVLnuaD09erxqm1m+d91h0MFW6hTRs4AMWTlkJgqwDnhKakAFc+WEC2ybDkj9tg2tIW55dSk6dN2IUOYpajsFE8evgcvHXsK02iIpAzR7jnikG84HDiKxZy4AV2qVGo0e/XTWrNEqlZXWjTpUpTMXizQ5d67voqdloH1555G8PJhLDom0sEaPIOkS9OunOk9acCb64awXbFpY6yZOOPSK5F4LUwMGzGLf89HWOaIi0Rshnr2PKqJhnKi4+Mf/ARTd0XnXGi5WJ/89dc+B7dvo2Tckp4hJbPDjEjScluG4P75N+m3HHSRBpTNtBZ+ClIuTbGNYIvx5ms/ChdtmLkNR/cRh4mkvlPUbbtOnfDdMF2NPoVPAMM/NaFH2QIzJOeNhou1Serf/jnmnBRWclw29+2AroZGb4DMxmTWRjSNAl1zvR7uu/ceeLatKhHBV1yA6jCZAbwZ2KqPmHoysXl1pz4gjV/Idh4VWcDi4t+APnUn1P9Xjv+c9qPAlC2YotJlU7vksssxHE3kodaaEaptvADJrWPLWOjpGnSJuaR6n7IeC6DfXcA9dz4Ay1aBrwRdre4cvvPDO/DiSokb3n8Dvvet72PfDuBD112JPFjGrjkHg+WX4HumtE8t10WYFth94AyYrF4NR0C+yor/Zf1QoJ4taWmXkUkQ7SGBqi6APeXIvnhf6TKFyw9pl1PjlxXI80oYgcrwMIwq+PP7MIxNfOBjvwswXNnsodAccd9WXk4qOULk4SQ6+QPzCDbX5eQYvvX5/4R5J4WeDmCWgQLNork8lZDn3uGaPpaPL2M8XINtsZ3OOBEKyJm3x5Zho9ec6WQ2GiTChtNfSNlMbJH5bxRUtfx5U4HVfK18r9mG7u/E0bGJh59dxQNPHcOhsy/Aow/egysvOICrz1uCX63BrQZgY0Sm/DUTmcbDTJNikLmUEqcrhY/S/sj51aQl1H+KzziLpQ3wyviSZsqt2UXrFmx9ANJbKgxpz0AzULr5s6XLPWkeS7v2QXc6sFZj9B5fxos/ugdWBQQukJ7Vwxk3XKFAlzkDXYrlUoHXXJyFzn2YGXhqSlqmoHlLsxyO64p3FgXZKsfQk+dK7CLYgqLvEsXrYuhZT6YKCKtzBNkeo7muQV0WdVc8JG3YjicgiNOFMqSkm7jgwovQajObkZ6hBtIM2HfoHOV1JV6E/LQF4HGYgsBO2pGyzzVU06adoHEQl8eueXa2tv6MsoTO6e3m0eTPqacwK064CjPL10xJCMGZumYES5RxcOI1hS3sXCOxl8KYAz5SCFfCKYgEguBmY69mi71QoI/NjjQVXSJZKa8zh8MvHMb+/QcxHU3k95BppGBdbCr4ugyOr1RItABhuYw77vkhxuE6kiLE3FIb6+NVEaln/B01p6xcbNWTp5hqxVA1cU2b91CxumXBT90ecywHa1iyTRijAZ696w7sbblI1pbRsXg98vr8aRhb5eEn95BDEX4LK1GC897xToROCyPDRkTwazKTlI0Sath0cTjw0UY+BD5608dlGE8uZW1w+q0ffQPDZADNK8Vxn+9V6btOtYz65z4N/jPQdKnbJcJ4+aDNPkGXDStz8etXXI+9ndNgw5O/j4JYRnzJshicVqohgrj/1KPjamkQdCkzOopJbbPCdHAEHZqkhsv43J/9CQ7usOGmBF3BPyPoygV03X/vPXBteqdwibGceT3QNQM/ChE01+a1OsHbgw0ieN3yI2egrmkvcoPiGDW1DuzbE3idc94FCKNUWAr9TYAuaY9Ihhsp5TpglJtL/SyobDsd3VYPP/2Hn6HXXwR0sm0ZbK+F5WGIH935pFydJACuuXwn9i21kQWrOLB3HvGULSuKdnN4LSWQtVs9nHbG2zCNaXlB5pRsxi/rh2JCeQg2jBanv5Thpmr7UpOjvNhmbIbYnNTrij5vC0u7MQlTTOiZNL8Xx4YZ3n/Lb8Ps7gFaS8g1j2FPdRAvwTRjPGrRLPUZWYCWFqKcHsMjd3wXo6NPwsyGcPQEJuNwCLpOykZUBQ9NFQ3Mdefw6MMPyAGUxAE8h+wPbVCoodw4ETcdns0Rp/zCZl8xq7pnBdVmDYsShzfrsdBMTDMDUekjt3fg1tsewCvLwI03vg/f+eb3cGCngZuvv1wAl4NxzaiTLeKBqwx+GXItE5e1OIeDMEqKoATXvNZFlm0kJ1gctxcPvbooMmwRgcuQTu3jJ8MAkkFoSpHKVhlNkGkg6vPTa6HXnUOnM4fxMEQ30NB5dhWPfPfH2Lm4gGPpCE/pOT78Rx/BiXIsTBc1XWqPViHfnF7kNU40aiVFQCrraX1tAFfy+NQADvVTZFqEKTItAVecrub7pJyVuisla2Vcl428ZFuVgwV8f7bIANKcLcQKmmFjfnEX9u4/DfMLS5JryOlMSsY7S7tQ0YMvK6WdFsU5vN68tMXEVkI0RyqfsBGG83BXIUZqB1Cs4ibwXTNLqlBQT0ljL6Q6egTNipMXyliIHvo+qQxCAdIS00T5CuPOKJgg+xVL+5ogtd1WGjHqCQmyTOpv2c0TUEWLE00Coclo8d85kMCpPyIKDkxFozXxAfvhD27Hte/9IMYh338XBUPWac6qacr6gToqU01xU4vGYZIYAYJiGbfe9g0UGk1uOT3LiVU60fPulnJvmlghBbpmNiV8b+IisHHNGk96VTBT79g2LRTDAeboBTse4pUH78UC/3G8ji5BV8X1zV+iBAMqU5mgS2m7NM/HWppi59nnorXvIFZKA1mri7WsQsEAc1cTNrUIIWyXV7Zx5QVX4fSFMwQ08rkn0/XcsWdwzyN3Ai0GwmcIsgl0plHUAPcXeQK85dOLvP7KAkJtwrz4G6Ard7F37gDefsE16BpzsOAgjlJ4FMJy0oVULdmjDctFRd8q0NVEStDgs4Rn65iOjqPjcZRlHT/4+t/CSpfhpUdgV9M3B7rkV6pGhKpRagPUWvQ53+/h/nvuhseHpKILt3KPlumcLSd+Mw7ZvIfmZW0GXZu/4bVA2Bt7hJS77uy1qsVT34e67mcVKRMsQvObMGwPe/cdkA2Qvl0009tujJJMN8mqVW7K8smYhybPXUZZSiz05/Gzn96FNlsIYqxpSNXrd+cBq4OXX34FnZaNhZ6H8fpRaGWELvVc8UQ0PQTont9GmHAsHLj87ddgeX0Iz2+J6PqXFnXVGl25AzJsUYMr5vrVvm2c9OKaIvgiA6ZMIdWHTBJTO2N7iDO2Y3qISxujxMD7fu+/kRB7dHYj13wUYp6oDh2J9yG7Q0mB9v+S9ybQdp3lleA+8zl3vm/Uk2TZsmzLk8A2YANOwHawgQABM5kkQOiudDqpDJWs1dUZutJrJelKdRUVyEwGCENwQggJUzAY24wGeTbg2fIgS9bwxjvfM5/Ta3//OfdeySZgZa2Qqr5ez+/p6b6ne8/w//vb3/72thDGA9SMEBgdx+DIg7jra5+Dmw/g6SEgsgBeY9Mpy7Im5rU7HsY4a/ce3HLTjWjUK9Iul8gYky01tTkV83+T9kfRpFHxHCeJaCeb7uTWmgKx6dSWev8EXZW5FfQCbt51fOJTt2OrB1x77TW46fNfFNboTa97gawvtmhHCfCV8lkibyiWZyQK1z51MFUcDe9LHpyMxaItDAnBFj3R+N7plE4NWhAnSDhtTHsD0xINi1iW0v6AG1GU4Pn7LpIoIkbGcFqan6mT4tBSFueoGBU0aIZ+dIB7P/UFuBUbm1qEQy7wYz9/LTayIXwrRWwoV3q+dpNGqwknwDKkbqpsCOIYrfY8+oORfKYnFL2teJ8uLG0TLRT/zPu3Uq3LvbzV7QoYomSB2jM6uJMD5T1KPZZXb+FlV16DXLeLoHJbvs/pQdmgkxS97hC25aDSmkMaUOWjwfRqSCOandLqhkJ1rrjl2lyc4eLap56qnB0sr2vVASjAdhFirgZuCj+4yTLNtZP7jwJasnpOAJfq3lAqEYSMvuG0YiSpBa6thjxo7jvu90RXSt2gWP+Uoj0mcLBo4DGXqA41bJR2tvD4Ywfw9GH6Fw7RrHsIoxRrHR92bRFv/PGfxuNPHcfus86THMdKpSLsI3+vxBcp0zt5J+NkCB89fO6mT0KzE2hOhiAbQmcbnFYKOqTNqqaPeV1OQZcKPlJh0eqdK+fDWVBKWwiXYHcwRJMTv4Meuo89BLO3CccfomqQgCgcE2UfUuepLHNoxJuZJjpshbbmsPN5l2Cd7fT5bdiIcxj1Gvx0LNKH1AdqRgN27KFlz+EVL72GsF/uJT/yJTD872/4GPQGkNgRemEHupXLsNa/dtH9bxB0US+gmC4zcaD7Nl59xWvRdhfhgll5dGh3pNXBCTpOWCjQJalTSndRBKjyBmaFxM2CBnE6TxDbGHTBPvYk7vrqp2CNnoAj35s+ykX9e0GXSTVcilllRF3FD5UPTt7Mteq4587bpQLXM4IutvRUL5509IkzkLOA62SANbssqAqj3CS+12t91r+X6VHSxiVdPJsfqH47BafUpbJK5PFkjEq90UZ7blECWBnjc+qgKxe/FtnAJVC3FPBPx+JTP8LK0jIefegRGT4gSq3Wa9jqdOFUqvCDVESszUYF42EX3P4adRdhMECjXhU9nEwpmmoBDqIMl7zgUnT7I8UuCFN3Skfvf/wfkmgpxaZM2avZoQpGpBTVa5E+QGCmpmENmawjC8qNk+PxtF+AVUU/tnDFG94BuAtAbQWpXkM8AV1kL1OJAuH1FeuWBBPXzEgSIxCs44sf+3M07VDai3oeTtyqS4Zpcn/mOqIgxcryCr7ypZsliaDiWhgOulLgcH8h8JqSxYqVmICuQldWjoyXzztRzzkteE6+TNgC8TMNg3GGSnUR6xtDfOe+Y6CLS+ADL/vhPVier4kBrK4F4knGVqJs6LRb0DIM4xF0yh90SzSa3CT4mToVi/5RYSS3FwEGwRb9rniuqlVP2nO9cQDNsODaLuqVKqpeFa7F2DTG7gDD7lCGUWhHSSNXMjOu48m/kYcJPvuxz+Cc+W0YPXYcDpmnloOBl+MFb7kaW06MsAr4VoaAGYaG2mjtVEMt4kYMZDUbQzI3MWPCGqL1rNSaAsLHYSxfE3BtdYeYW1wSkL6+uQWHebuMx0lz1BpNnHHGmTj77HNhtudFzJXFFHY78MMUjluD4dWIxNRwUpIjFEubRBzeczLxhppSpVaP1yWZM4+arMJkVNIMZEpyKqGVlba0wZqZqVVsTrn1T921FICf9XQiE1yq/kryoBhoEMBFIb2aEnepUYqGcv5dJntsbSKJfLTbdTVBx86HP0YaBeoKFa1Rhq98/rMYDfqIwpEKH2fwOYcQTAP1akWAb6ZZCPIqQq2ON7ztZwBvDqnmSVt2nb5ki4vSxttcXxPPxRozZ3nstRiR4eMr+29GP9iC5qToBRtw6haCLGCzCHEBukrblzJtgNewAl3KnFuZpZbpKgUjmmtweC2HEWppinoUID12GJ3HHkI98eFkoTgHKEUir/0iZqZsXjIRBRnGAAamhT0vegkGXgNJcwEbiY6s4mIUDUVmlIeaRAZqgYW4l+Jtb/hJuBqPj45uv4tWs4EPffKvgHqKrJJglPVJxcFiNuq/8kr+A3ekfwbTJVM5RXsxcWCEDn7s6jfCzWvqIKYcFVeuvhIhINU5by1qPwqh6wzoImCgE3XVI+AJkQWbsghCC/D5D78X89oqnLz/LwBdZbdBga1JsGUhb2XrYK5Zxz133Y6KzaBMBnBnIp4VcbteakqeCfvUd2aW+kkGXvk9dWNKv/9UHrMj31xkpH0wZRSkxi8YPGoqSP17dFjWTOw+82yMffbFabR1aoyb5LIJSFZTUayaVOWkfFTEdTvJUHcriPwxnnj8MRimhkq1gu6gJ+0U07BkrJ9yieGwj9ZcE1kW48iRI9i+YwlBQDsMUvwq+DhJNaxsPw2t1hy2Oh3YHNn+/y3oom8Qcf+0fchzISahBeslBqMyLaviUZSWS4388+eGfoD5hUU8euAxpJmBs867CE9vjDC363xc/EM/CmvxTCRaDbHmysIqy6owXWzsaPBhivi9bgTQog0gWsc/ffAPsa2pIx6tw7UEms0s6KpAUABJg2V4wgI99eTjiCO6i7vYWl9Fo8oJtKiURxWXaMlCFx5TAvLF1aq4e57NMe+7X9u8VoM0R7M1j5izOMyLGyXQdEvYnJCbjLxPtoZo2ZAI4OT7p+ZF/pMYkqLakEEqof8Kx3kdjmnJUZONQSaMMxGmNxsNsZywabjEn0tzAVm8Z3Jq7QI6+iewNUvI6EGnjyNPPY2N1Q3EQaQ8EQNg97ZlrD6+ij2LtFIYIqwa2HP5RWhcfCYO+euIqxrGdoaRnSEyVDuJuYuNkB0JA1ts4VQV8zQOImE9R0EiWizLq2EwCrG4bYe08xk8T5lCtd7ARRe/AE69qVg/LtJcL+nYXuYLUodFs1F6M1H0zrKaWatiF2KILxfbp/RhJNPB4Qjq1/jgNDx/oyok1M1dAi7hZWZOqTCLUnWeCK7lp4qWtmp/FX9/8lpbfF/lKZbDDOqaErdILcew30HVseAPenAMWqy4GK+vFRFXEfI0QqezhSNPH8LG6jHxmqPAnBFYLNApkaBO0aEuihOkbDcWiQuBz1hzB1plCZ3Awave+O9gzu3CKCCGoXFsIbpPOKlNwE37IrbeM4nASfQYB449gvseuQe5HWMQbsGoAAEZWCNXe2zpjs8uVKHpUqCL67VaO8hGl15b6pAXUVUpr5cM1SRFMwnhDTo4eNd+tPMQNj0UNVHVFbmNhe2ErP/KnYBuaJnnoq+b2L7vImjLp2FTc9DRbPQ48OMwi9hE4mdwtSocxir4Jt786utgZEy38TAYD2BWTPzjFz6BodZD4oZImb1s5tJJ+dcepfoBZy+q3m85jqwuWi4cJgxquhIXVuTh2le8CVpkomLWYWm2iELFb4rAq6A3RRJZbODCi3ICRih8oNsP0G648EddVIwIejZEMtrAF//h/ZjXjsH9l4AuuReL2vsE0KU2B1LKJdPFaBqCLlMS0pl5yDVWtV2mD/W7pi7E099/AgiTCU1RrJ26z8gJPjsK/KhKTrVUypuH4lNG7XD6h2LVsR9j3/Muhh/6jJI9ZXM5ZXyoqiMBXEXrkBCa01FkwTw6E/d62LYwh/uo2zEJ/iJlppoytDxFreIijEIEUYAGIz7yTJyuaYhJpo6Bv/TQoXM4tQ5RlOLFL34pjh4/DkM2vVNBrP8T/Iy8cbp5M+lBTbhS40WgxWkn5mw2m03xYxOPIY2aqVBioEQMzSncKEJ7bh7ra+vQTQ/Pu+TFOLYVIK8u45q3/W9Ale3FOiIKW2XeEDBnQNeYOps8QUUbQQX0UbEAACAASURBVE+2gP7T+MxH/hhnLFfQXz+MqkcgRLl9GdxUMhBKimDqjLghk23jgfu+jarnCNO1ONdGd3NTpSkU+ht1XxXC8yKYSEDXrO7rpIth+sdnXiRcrRLKoDmlNwyxNLeMyE9w7NgqFrZtR0gne4qo2TIvolOMPIHJ1pJYidP7ShdNFokO27DhOVX5zNsiizI0a3VUXQ/1ak0E0dxsy7QJKwZGT23CTRmJRH0REPshehsdbBxbx2ArgJ7wHmIbX0casNgDKo4tzBiPrD8aI4tjVC0Hia3hqShAtmLj8re9Buv6CElNx8hO0WfryVT3KUFXKyDostDNDBi1pjCeZI+fR0uWgY+Q+2GlCc108fwXXAbN8sSdnfceW4/19gJ63S4qFRZxHCBQ6x5bn6LVy5QZLosmgitel2aRQctCgZOzYsfjMC+Q9gbUialEDX5f7HKoR5z1XFBQYHLjik6r3DNOrnlPqnfL+ldBL/V/ARk5zamngx5qQrwUvRMwJTj65OOoOdzTEhhZjEFnC/fde48UGwyYth0Vuxb4I1nT2BFxGcVDVRWDoCU8keAsJuUpwKvMIyXA9xMLodFGZC3hmjf+NBJ7AZnbRsDJcDJsgY+aZ6G3tYGDTxzAXLOJPbv3yORfRoyCMT5306eRmSFCfQQ4jFoLkZWgqywKZF0u450U6KI8gA92GKZsl2o7kmXSUw0ONdV+gFYaoR2N8eDXbsayTTA2ZkaC3IkyaMOhB2WcVSQtMLQ9BSoeOgxM2r4Lrb37cJSqlvkVrI1HSE3mD9scg4WR2DBCG3Wjhddc+XpYqQODGYvMVdUT3H7ffhzuHUQ32wIqiUw2sigRz7l/xYf2B/u//+zFZ3ttapqlENeVQafFdVn2uWd/rpx8KDvBSs+l3HR56Hm0WUEZGduLHsy4gksvvBxL9e2Y8xZUvAHF12RmWHkXUyJKRD+tWMs2AkFXp9tDu1WHP+rAsziJl2O4cRT7b/4HWP0DqKIPPQ9E9+WPBnAsmn+UPWYKOgu3Xy6cxSSR0kKJ5HVaSckkjIIu6pHJjTLXbAjTJS0PthdnmS4Rec4QnM9gs05uKZZXR3kEZ9/3c7tyijM3Q1RN25XqZajKjaPSBFxRnMOrNDEYBrj0ssvRG/SRcir05Opvcg0/G0sw+71CoMprQIiLovUjFZU6z45hY9Dp4LSVFdx15344rM5YIdnUQKiqj+eL7As9cmhUyJuQPjqiS9I1acMw1FZpPBxsbfVx1VVXY21jQ9qLU6ajOH7f9+svwXFZFZ98DXJ6TlXmAsELqw9hjKj2oOWGOI5PpLxqMRdBr/pP7FRmNgv5U3EIFd5XG5bkgZeC3zI8mPoWy8Fg6MtnRq10uz14bmkGmiOJGRhcxbDflVYcq2lO9GxsrIk/XJyEahMz6GukNENkGGVHJDjjcZYIKQuGXcXOM8/HILZk4f8RTjBWtyHV60j0irAfqoFApkexZ5Fk57H9QvPiDjBexSc//MfY0TaQDFbhGhFFAtCKuA5p8BSMqKwFUSZxPCvblrB//zckPoaFTq3iYTToKdG5FHLFR1YEMpMRopBacGchTBftmjqHBFIUKksQs0TPKFsVSX4obzOd9hOWjOhHfoh6pS5u73S+56AH22vM3KPmStYFinZlzD+Fa5qit3E8tshD4bJqbhVVu4KK6cAhmx+lMEn00D5hHGDj2CrSMJT2JL3EjDDF47c9CJt7seiB1OAjTw3tCPhZckdDxoWZIjznFCGZILbj/CTCrr176Iis2siuja6WYGBrOPPS5yGp2ehnIQJHQ590WcUR24FRb4i25WH36Xvhs41lVpStQqbheZe9pFSRA6Yrdg30vRr3R+IIz5YXI3mosSSgsp2KMFVyWUv7bnrdC5PNRA1a3hTHX1nbzE68q+nAmA7zsifQ3JlTuLqYbotHlk6xNf8tWjdQjhCiSrG/TFsqsFaGYHOaVw1gqNaj6KosmoyG8pnnjlYipusAGTWHI4ixpEwlaTj82COgPlwmbjkgEfl47OGHEIwGyOMIrmWJTc1w0EezUZWWIzsMMmFIM+sgkK9HAxo7E4CmwnpNpDMi/Oa1pFqzbL0OIwP91AXqO3Dui67GwhkXwqjMIUg5pKJc/h996AF8/Stfxl133omXvuRy/MLP/5IMdtLDisHQX/7GLdgYHIdezZAYIeyagWHQl3uA+5+akj8xkoirFmOh5H4RrbIKwJZzWfZtsxxV3YQ+HGIeGaqDLh7b/3VsdwwYwUgKsMn0/Ik7qfxeP4lhNZpYC1P41SZ2XHQpeqYHtJcw4Lmk75ZY2rC4chANgba3hPN2XYi9p50HJ7NpxyVDq4c3D+Hr930VPa2HvJ5hHI3gsr14ao2a57bZzjxb+8P9v/qs/+SEwJl5csF/zP64iuGhDqEIYmUrWhWOCoCUOh0Cq3JaTpm3qaoppguz6Go44aF8nwQhZw6MpAIzqcFFE1dcdg3mvQVoSQ6Xm2cxqTMJEC3BykmglTfZaDwQr648jyUEudmsIYp93H/nV7D+0DdQyzvIguNYaFjobxzFXKMN6qspkqR4XMZODQpeico5JUkEryhvcQEut81iEmoK/RiKG6NN0HXnHVJhctFVERlqxFoFmv5gHgoslxt+IeAtLnx1ODPEaSSMEdmtLDdgOw0MhiFecvmVOL62Ct0u4yfK9zCrkTr5ijn5z7N6iBJcFFNBNOOTRFOlTWnW67j/W/fAYHViMf6ImYqsapWNgdKmqQmYEpdwsUjZzrFVjBEFp16theEowr59l8hmp8zxTgSC0131e79+pUPgCyhM9uSzeg8iDM2pgbJlE+QCSPxlOazoMmk/yeQ6fXvEN00BeSnA2S4SbyIF7YXYL9gAJRkspL0SLZLIgk6HZzar2W6jriXXLNiVBjY7Q8SZjqWlFWysr2M8GqHVqKO71RW4V/Mq6KwfR+QPkMVjLC220O2swXKUz00JqmXZLQw5WR2yoElsA2PR1LjIjQpq86fBa+/EMK3i6jf/r8zGQW42kJlV0Z4IcCnaEXxzvBtI85hkTOO+eOnd8smPIO09jYbpw066MDGW4Xreh4wIiQ01Tk5QXo1zaBFF3E3cc+9dsF2COOrSlDGqgJSM2sFchO0Wp+hkgEPFbQcEfaYtbucq3FqN9MuVKTFauhhLEhDwORQ8l8/jWeBEHg2MPbbASQfnBizLFWbVdqidgeTy0YiT3yfwoWUDQQGDsjlRKKHFjIbxQ9TI5vgx1g4eQtwfwabYnQ3GMMWhRx+DztDuBKhXXGSMnKH/Fhlzip45xcuOCTPlqJ23aYCZS2yK3axg8bTtcBijksaI2BZsVTF/7i7EjiGC6YjtfK+CiOJ2th9tG5Fh4oxzz5P4H58a2lpVIrVsz8WZZ12ASm0FOdtbE1uFsvmrptB0SwnNpy2qaVdAhNlFe+qZK2DR0pOkjOI+nPQFS680ZjiqmC+CLdnvma1Jy4mc7BcrHkYEGRJIXa2R+YbIIioVMq/U+xaaRmbL+mMxe46DEWw6TRiceN9ArV1HsLUuIIjVTR768nsOPfko8mSIOBjA1HK06hV89cs3ol33YGoJ4nAIxyTIL3Vh5bqgjhEBlW1kYsDL68Mgqz/w0Ww0sbmxgfm5JkKGRAvoUkaxXOd0AnJZd0x0ukP0I2Az1OFbLTjLZ+Kt7/o5JGZFNKyPPvwI7ti/Hzd94UYBnnv3XoCrfuSVeOkPXylZjWYlR2e0ho3BOr55z60w6xqGcVesIzY7qzCtKbEwGQBRwUxi6poYZPlSmVRkuDsBjoJharqWhWWNXpG9HlYcG87WBvoHHkVtPELc6cJiRJI8m/IgtuDVtLI43XPyMk7htBdx3E/he01s3/dC5K0FbNAKqk6taIiQEVpsRRssrjXM1Vfgr0d4/VU/hiVrHvHIR6XqYpj0cf0N1yNpZEhazDsdwOP1cYrqnFPdtbU/KEFXMX3xvX7RCdtTAap4lLkYC/VY7ngz0xwl4yWLtlScCnQJQcvWhtBfaqx2CrpsAV1a5MFMqnjtj1wLJ/dQ0V04XLwLQ8fvBbq4WPrBCK5LHViG8bAnLAkr4nSwii/9/Z+jhg6i0RHUbC5oY7RrDQy6IQzDE5FwRjsDPTxF0EXLiBJ0Wf/2QJfoFYTYn2lplsiZjuGxjIAzQoWbuGHQVDTBxS94MbqDvkyAqMyv2UepfzgJzEzg0PQiUdMqJVNU4BehsBXoMjQL/nCMVr0u2oj144dpcyqTiR5zs8rcTC5CMl1TABfxfcslLokmugljNzLA8ZjLleCss8+TFjRB5Ymgq3xtJ76m6XPK96Su32eCroLtKgCgBgINS0bbxUDSoEklNwaV48dWqGKv1DKsWC4FsAi0JmkC0v6bFjRiJlkEvxNkcPrZMQ3Y1GAlqbBbgxEDPzh2X5eJsOEolEDgfr8v8VHMJ6s32wLEWlUXjYqFtSNPYPtyC+NRF9Bi5HoJuorXV2rtMtWW9bMIllfFyE/g1hYwjE2cdtZFGBB0/eTPAEazAF01uX5IxSiTEKVpZKuJm2YSDeGaCRBs4viT38H9t38RdrSFmjaGlY+Vz56ALmWcGMtmraNOJm9rC0sLC7jvW/cIi5AEAVr1KkJ/DKfIB+V1IKwgwZXIXNS1QaaKLGkSxXLMGUBPdoyAkC1VGhqL91RhQiwtLOlKkavkxkMmxRK2kAwQrRpWFrfJeuiaDqJRiLpXg63bIox3mQVIzVUUwyUgH8R48r6HBOBFBePFEO2nDx4WsCjgNk4kWDulMN12EPp0yTfEvX7MlnDVFrZqFAaINQ31+Xks7dqB+sI8hmmM3LaQk8Gk8Nq20VpawOGjR2E2akjrVfgULKcZqs02tu86A5XmHAIOeZMx4/s5Z6+wmoHPrDoPum2J0WwcU1/WKGwZClnERBpR+ocplncCuibgTBUOckPMPGZ7FTN3YuFWr55I9lG2dY2C+pHK0hNmhf8U1ww1HCR2JyZ9wXwRnlPLFCcBPI8FeCa5tfQS4/nl8/hDiT9SnQjWRXGAnB9piAMPP4hgPJTWHsXshE3UETqWhnA8FNa9VrEx7m+hXrEFdIX+QCYVC6Vv8S6nx0mSQbNQplKJLaOQU7eOtH4pbWPXhWRBkoSIAl9a+3FIPRaLeTUBy2i0WHfx0NObGBsN7Lv8VbjuZ34Zjzz+NG7dfye+dc+38PThw9ixbQWvetWrceGFz8fi8gqcSl1MUG03RwQfoebj0zd+CkYd6I434NZp6cHJblVMToCU8FkKdIn8UFeAUnSKcr2qtynJBcIWkqBIYAY+WmmCFZ6m48fQOfAItOFQCiH+rAJd/CCxkciEM38VI5z8TEeXbG59Hs0zzoY1v4zQ9hA7bKtm6HOK3q0gtyoY+kDFbkPzbbzuqh9DEzWJCiN7H+Q+br7rZqyGaxiYI2Qm2/wlFvleyOe7/f1zH8TSfv82xXSdCsMmlW4x0TLVTagXJ7fFTPel3FenoEuhftEzyQ+TsZhlumwYqQcnbyIbm3jDNW+VCYWm04DFDbmg/KWSmvSci/v7pNs44o3DapoFQs7pjwBZnsLDGJ/54O9h3qGgrws96cFGBEfT0dv00W4tSZipOKUL6FJifcV0iTnN92a6kgTt1r9N0CXnZCJKVuL1Uniq9GKZeMy4dDGmtoLVhOYiTnScfc4FUomEKRnAk0FXcQWc0KZ7NgCmRiDU30wvXmVloUCXqdsIRtQkeDKZdv937oapp0hSes+UDBN/XD1/CrpUc5SrACNV4owAkp0e6r9yLC7tQL3ZnBixPvOW+l6MXfETz2C6yrJJAbI0YUvKgk5+W4hNZXRIJoatnmq1rgTCFKuXk4KibVGMHRdaBQZUJiZz3Aic2P4irjNsgqgOuhsbAjKkfWfQF8lEnDHoO4Vm1TAMEjx58Gmsr2/iFa+4WvQ0FB/f+e3voNPpYL7u4rKLL0Ae9lBzCDhG8DwdMWexCzZXaS1KXYd6fRzHrjBDbxQJ6BolFs4870UYo44fetWbAXp1WU1kJsM/1L2qAKViev1IbYxpMkaV/66/Bj3r4xbGAfnraGhjydGUqC4tK/x7DCQshjQdtmlh2OtjmRqutTV0jx2HFidoVjz0Ox1xA6ffUKzllH0glrw+CnQJYmM0HK4l1Mww2ofH1RC7BgJXgiNugNIilhaXmDpI+0pSFGBiZddeuZ4cw8K4P4RnWlhiBMwohE2Wi5PYmoHR2haOHjyE/sYWEj8UkDWnu2gOUoxWuzAttsPYKmNL0MZWlwHFtGixMBj5cu3y77yKyo1ky3dg5IiWmlg650ws71iRNu8gCGl1LwALrgPNsbE1GqI610ZK9tM0ECSxxGJd+eofRWJXkBiWDJrQM8ubW5QNTAhgKYjJ7vBaYtahKa0c6XizS8E2nU2dmTJ2VY9yDZlq5078Xvmc6XNnp7dnNXQlzzz5XNgLyZ/l9swwHvUEUJlFSLkyjy2GDjJ2NrrSxmObcNjfQtWzYXg2pJXB9nExLQgKzP0xbt//DYR+4fWWJ0iisUgYBt0tVFz6gsUY9LuSfkBGOQkj0dNRoO6Peqh6LBJ78Bx6peXy754YMzMDTvn6xz00GnV2LZGlmpjWbm1sotWs49BTTyJNAgF5HAqR5IhMFaIcICLY7w3HMCtt3PnwUzg2BNzFPTjjgktxeH2IJw8fR63awI+/7Sew78ILsTC/gEq9LlOfGj3TSHKYMcJ0hNRI8Lefvh715SpGSQ9RPpIAbLb+y0EtJT6Zgi41OFbwXwWRosQSCnQRH0RJAsfQMEfgv7UhoMvsbOLJu+7AnKFLDBY1jmS2lAMBAVc54avWzjg3EGkOfN2G0VrAdk65Ntt4cmMdaNOzK4TVaCF3ahjF1Me5qBptXPNDr0Jdq8GDiywN5T0+dOQh3HfoPqwFa7BrlBHx3zsV9DO7Zz23n9fee/tzA12zg2pTPdZk25z4lZTsVrmZlSwX24/SY5UfKVLq5ZfSemCW6aLFgwtPbyIZ6njF5a9C1Wig6TRh5SY4NMdKVHy6/hnQRcsAFq7UpvDisdmXp6kfq59sgNtu+Fuk/afgGH3JZqxbOfQ0xWDLxxyFsRxfnjBdBejK2P4safPCrVnWkBMNHOQCFNClfLoq4tNVthdVTM9JRl2nCrdP8edmRcmlgLFYPCegK4QjrAirwjqSjCDZxtLSTjTabYzC0Yym6/tt05WwfNpenJ0gmvqHsbVIQSkXMB2eY+Heu29DxeUim2M87sNmbomwdQRdSoQroejFJJGYC7I4YGxGrovfj2qTVrHztNPFwHAqpH7ur3+SqDBpLxaga4bpYhuArQEZGOACmtKwle1aLsraRChs25Zs+qzQozAUwLVz5w6pytmaDCSEeSTB5sy9jOIQ1bonv4ttbAIDAQNsraS0SzHQXj4Djx08hm/dfwB+nOPo0Rxvf/urRNf19f37cWh1HXvPPRuPfOcRXPq8nbjwrO3Igg60bAjX4TGjXqVku5QQvQTEvFJYQZJd8KMMYWKi0lpBa+UsjFGTCcbnv/x1U9DFSTu2SGRjZLQKY2QgAxCOBTgGByNUBuONf/Nn8NIeKmkPTjaGKR5X9PZS7Dg/JLMvZZg9o5yBhXoDd39zPxquJ+0OsgNkF8kCEWwkJtuSQGrqyCwDFtnG/hYqJt3aVVRLElG/RVG7I/5PNPusVxto1JtiLErDSXku229hju2tXeis9lBxHHi2wzON3uo6Hrz32xhubKFq2KgQ1AxGiAYxXAInZivy3yC70UnRrutiO8ERfafqwKewXnIFTWwOB8JUaa6L5sI8Frdvx8K2bRI309NS9BoeIo8GqQnGUQTdtlGbawujNYwiuPUGjm5s4JVvfatsj7IeMubIttGhNmvbaYDNuBsyf4z9cpBRdC+xN64w3ATnejFBSMG62IVoOjpbG1hsNyc6ninoUmu7KkpL+cRMQfcsHi0T/nim46LGekTpOyEFTpw1ZY9YicvLlYQSI9EMislyimTYkyItDoawKjYQj0WDlYY+7rx9vwzmbKyvSqg2i+ONtVX5zPtpY+24gJ9mrSJAbDyktVAm09JkZ/vdvgRmV92K5LuurR7FwlwT62vHxKKoWlGZkydqjaegi++MQ0HUmpG9UpPYVTxw331o1mtYPfa0WOHQXoioTAn/Cya8UEeGaYbFnbtx5wMH8ejRIdYDB1ZrJ1KrjSNrPSxt24HFpW1YXlrG9u3b0Z5ro1Kv4YzdZ+LMs3bTqhXDoIfEjPGPN3wC7pwlmq5x1IXpqMKkDIR+BugqzrEc+5mQc8WAKdDFASfX0LHEY3j8GJa0DBV/iCfuugPNPIETkslWgwhl8DUne/mhRPvUG/K6JBjMJBrotLP3wqzXcd9TT6Hv2Gjt3o2FM3bjSG+IYWbCqcxDT6to2HO48tIr0dTqiBMfupljPVjDV+/5KlZHq3AaNOsl2XOq/cVZX83vfwvWfq8AXSf/yEnSqMlfT9qHE05EjXaqGB81UsyPk8XzEyGr0IlKzKqmH8rpMdL/hcGamAOaIqbXIhd5YGDvaRdg39nPh6dX4RkVWPSNYiwE8xdlDy9UpCe9kSDw4bo0yEswJj1MTY3J+Br2yAMkRx/E/ps/gWR8BNHwGLbPVeFoGvw+NSFuIdol8GJ7owRd1JMw0qfQdBVTl8KsFx4j5Vcngi7lSK80XWr8+wcPukprQGWAN4kVKswo0zyRFgwNDB2vhrFPh3LGe9Sw8/QzEGbl9OLJTNbMn0/IlJw9QeUIv5SmE/Cjnq5eTxJlqFVodsh+f4aDTz6KLAlQqzro9zbhcheT8z8FA0pPWCjtZHKMrUUOBLjSZjMtTwxzL9j3fAzGBI0lCCxfW1lbl8X7bEtx5vXLAqjuFMX2zeRQFqDL0NkeoC6lCE0u/GzY4lYbuCcbPQEUQTgZLVbt5Sj7bbfdJu0Tfo+tLxHhZ5l4jGUUr1JzweETWZCVZYBYhBsUONewOUjwiU9/B/U5HYeOZKjWgauuuhJLi0v4u3/8JI73I/zvP/tOfPBPP4K2A7zpR/eh5Waw9TESLrySu6e82NRRKNq4AnIhwEUy5mhL4GfYtuscVOZOwwg1DPIqXvuOnwfsNnKzriZ1qbkRbUqR76npGPsjcDDP0kMYWR/J4Bi++MmPoJr14SZduNkIFv26qIMsplxFliAGmWrCb3N1DWfs3Inbvn4rGl6FIYcyYCGFDSfZyMzk3GJoSKqmq0wtg5uEsKVfyKxFTkDrIojftrANC2R9ZDN0pCYMhr74R1GcTcZRj3UMjw5w/13fxtbGhjAeVYfJGbRoGEjLloadbAmy9UJ2nh5a1G9RME3A6TZs9Mbc+IBtp7Ww1ukiMjS8/FWvhNVsQKvVkBg6tqiBYZQLi49GE8PAxxYNwRbn4TM5gJozx8XS9u3YcfrpqDSbiGmpMb+AjaPHsHD6GdhYXcPCthVpKyt/QB2GU4Ou2QjFFkSDbXrSTIrJQOo0ZPXESoJLVb1WFxE6gX+1WkHFo0diOVVaQq7ZnePZNCsz3xMPqxmLmuI+lOus3FOK203dkUUrXu40lTdC90AFvPh6eZkmyGJeK4oZTQabMLUUt9z4T9hcPyomynHIcPSqiNXV9HSGasWD5zjY3FiD59jyZ67Rnc112BatGhRFwPuQzBoZL7r9zzWXxTeMBT0Z5+WlBflMAJFmiew15f6k/BvL3kLhTmVpCKJQ2G6XAdsZcOjgQXkvWRwIe8aWJi0jlFt9UViyvQ8NW/0e3OYCRlkFZ1/0MhzayvDNbx9Ec9tZSI06vnn7vRj6Ibbv2IF6o47DTx+S9fA1r30t3vbjb0W7WZNInMRKcOvdX8eRracQ6wFyZp+yRhJLoNlhsRmmq1ij1bsqTYhL1xNFQIh0wB+hkmdw/BG2WzoW9AzHH34A3aceRz0NYFGTWi61RfwbNeLECVWnglF/JHpIWoqM4gSm51GjgaOjMTqmg7mzzsbKeefhyHCMwKkiM+vQtTr8boK3vuZtwnaRLTT0HMO8jy987fPoZ31kXNsM7l//EtD13FguubT/+x1TIf0JQOukVuXJ+1LJXFkSg6AmECmIV3ERRXu97ObPsFsl4JLTRPqRiFhoL9XOKiWGWjHBqMcEXhaM2MEbf/QtyH0NDa8l7vR0XhaXXXnM0rbTjVEqO7rKcbGNg2JahRcDGZQAyDq44a/eA8/oAsEG5jw6Lifsm8pEFgXYKr+pBF1qupJCfwW6yAJM589mGb4p01W0F4sYIKkBRUj/gwddvKHKyZRZh3rFPKkUdk5AMRzaq9YxHNKLpwoSCHvPv0CJGJ+B0GdBy6wHzizgkh6FHENpL4hfkgIt6lpTDsj85a7lio6FN00SjfDE44+i1WCETyBTbeXzSwamWOXU1I2uwBxBFyelaI5Kxq6zNcClL7kcnUHvWSwjvs/XPwO6SusOBU1KDQvbZmqC0WRmnBQIMSI6VCOBZdmwDRe93gCbm5sYcBqU+hJDl+eKfqiw72A7SiL5igBkiu95rIb0oDHoWM75N47J54gTAgwbMVxZeG+75yFcfNkVuP5jN6PRcvDqV79WokFu+spXsTYY4xd+8d/jg3/6p7Ai4LrXXYiVNlv7PeRJHxpd4bVYTRiXoEsWWwW6ovEQjUYT/RGniCowvDZOO/v5GGRVAV2vuO6n6bipMhh1aiSpcVP3LMGaalVxyGGIGiNxyHSFG7j50x+FNl5FHSM42QhOAbrUWiMOSIopjylgbmB19Tja7RbWVlfR6/bU9CGzFdkmpNcTI3UYhGy6MNnqpWwgSrB9YQGeZcswgQAm0k1+jKBHZspHzfKAMEPn2AaOHjyM7kZHNgPqs4iz25UattY7cBg9RP0KW3gA+oMxvKrySeKaQCaKJ5AaIrYGyWbSWHSzkuPy11wN2/MwCmMYbOVzxN22MebxIWOVZhilKZpLS2JDQRZrRP2X7eKKq65WE4KcF2xFQwAAIABJREFUuJZKUrUDQad63cRoMES10cJgOMKBx5/EgSeeEIuKlZXtuOzFL0bCaWq2yVjAagYqlbocA4J6+iGOx74Yrsr1x+u6FLbnuQQiO7X6Mxzdy9VYgY3ZQmYiXihWbIKuoliR9aYsWQsgJk79HFSa2oVIikcxukTQNepsCXgmE86NtbO5hkMHH8fRw09i0F3H6TuXkScBsngk+iuCGD6v1axhPOyL1QhZJL4/uvwT2DCiR+67LIPn2hj0eiALTTNSvp7RkBouDUuL29DdHCDyYzn0hqFJgc/PJIEi2m8UkgHlWj8FXAp8cbxUxSKR5eLx5hQs7/2140fFp4uB7+LazmlfsRbJhBWTjzTD3PIC6VGs9lLsOPsSrI8dZO42vOrtvwCgCth1HDu+jnEY4Z5775ZYoYcfeRAPPHQ/3v+XfyHt8AQRVyUcGxzB1+/+CnwmKNRozeMjpUnqs4AussxlYawcCdQ5K4mX0tWA05rpeAQzGGPB0FEd99FmPkUwwkO334qmFsMk6Jocm8KjUUCXDo8ayFAxmby/IiZjEHJzsIPGytV5DCwXi3vPQVRvIJ9bxNFugFpjBQbXn5e+ElWN5sAcQcgxiLr4wldvQO7lGMRdwKW57LPJY2b3qu/2tdojn+tDe/cdvzpLSk2E8LMd+hm5zVQoLyaHGqxiuiwh4GJMgbBd6oWUwExNDykBreyrklPFyagcsV7GS6iNTo29K1qRYci25sGIbQw3A/zktT+FPNRRtRqwWDWnZK1KpmOW6ZqiAIqVY4lT0IrW4hTgIRkAo2P4xIf/ACvzGuysC83vSG/fMVypPLhA8aQQdBFgyXsS0OUWc9pkHJRId9JeLHO6JCVeTS9+65674HLKhsJu8e9SF5IyXPlBPaYXzTTmQQmFy3YfzR05ks3xa1fGvDNhioIgwb6LLsEwDE4CXQrgFtxnyQNNcfHsSlyOIQszVfjbCPgqmCvxdWKVqXyjHMsUsertt90qtDtPfRIzJobrdRlTceLr5/7DCUaCLho3joMEtl1BrzfGC170YowiMg7U8xTFg2SgKd0RpwLVxGCxc0xOVfHnYgBBGfmJ8KdQNJQMHkGjqkwZ50LhLp2lO501AV5c3D2vKkBJZa8RnLH9xvVe5enRZ4paDpmqS7nhqEtNwsbliyIYmUyKHHYu7hYy3ZP4nWFswawsYBQZuP7vbhIA8BM/eR38sY+P/+NnMMqAd73r7fjEX38U8x7w5ldfioYVIQ+34NkJknQIGZcT2xROVhZgWDx7IOLi5eVlrK5vosapon6Ecy96CQapB99o4sq3/jvAbCM3GhIOndCDj5FSchty46A3mIHBqINaVUcabcHWR7j9y5/G2pP3Yc6iieIAThaJxxF1V9Q0iZZTRKUcILARcAKM7VnTwIFHDygQykrZcuXl03qhanpYqM+h6dVFnpCHKfQox3CzJ60bm1NvUYL+ZgeHHz+I7mpXhL5124XN1rQfiVu6bVgw+TrSWJheTjFwwncU+DJtpdkmqu0W7FoN4yTGmNOCAJZ27MDK6btQbTREZ+g7OjYrGYYGdYcmct3AOI5hMyZnbg7jNENuOkhNC5VmC2eff4H8ToIpOr97Yi5K23CyPQVjrdMygx0AisXVX918y5fwJ+/7czEEbs3N49DhI8IA/sZv/DouueR5cG1HhRuX9iYy+UdRNyUUsrUijqKJrpAsjzD1homU/w5bvjIFqCsgnXLC2BIPLF7XvLfEo5M+Vcz25NrHe4yANOVkKDMGyVoWJrgELUmoNCi0YyAblUQiUi+jnXjNcGL3yzd+nouArKVklXTSjPRC1PlnXp89pDGF9JRw5SqXM88wGvVl7xCVUpEzykGBRqMmbX3JSeTLICASGwpNrEH4fNdlcHiMJExQr9Tk/mWhxGuv3+9Cp75M7EaUnYUqI8sG6Gx7kTF2hgx0uDRuDmOMhyNsW1rCXXfcVmjCfJnYJttF7kCMcmkOqylwP6Y+2XQxim3sPv8yROYCulEVr3znLyKPXUQEHNWmnCtxE8goa1BSHk7l0gMuiMaI9BCxEeDGWz+PMVv6bHn7HRgc9RU2sDTKVkyXtPZn7KIma19RnEkTlBpasrtZBtv3sWTpGDzxKKqhj5WqgyfvuwdVLRbDYPX7RDE9AXPEFzT45WskMGbXirWWxdY7CzXONes1DA0XO56/D8NKBdn8Mo6SGKgsIhjruPaaN8PJXVQYdo4Uo7CH/Xd/AwF8bIzXgYry8Dq1R7l/Pje265lMV8FwlcxWeYmUwGuW8aKg3GZwK31kyHBxg9MzEQVzo+IlzXOWRykc0vE6099VTANFmREvAIMtg2mnXm2ghWA3M8RxmWC7otWx94wLce4ZFyIaZqg5LWFASl8QpR+YhYrl1yVrUYKt8iLiCwuRbD2FW274G6Tjw6joA1hRF23PRjyKZdFh4CdBVy5MVzFKntFvi6CLoa4aQhHqs7jkNJ0mmYR8KVx46OnSqFXx0P33qRiHlL9XRxwE0rbjjXlqYwyndpmc8FNygxQWBzxbs/laBXDinUMdB0eyua57nHoJEvHset7FL8CQju+Kt5iEJCsWg2JxteCWIOxEKcc05FS9JjJSJXCZgi6aJHKBoWCViypB17333IlGnS3CMQxOz0iRXIjoJ15x6ryLno+aJ1lYGTnDKUKg3phHe2EZbr0uFbslsTE6/IAj6Myxs6WtQnr8u71+dZ0W70+OZdkinYIumncSHPDVPfrIg/J6KY5tt+iZtaU84SaPKcOmrt5SYjz1Tzv5WilzPpWmomQOTXGpZtB07syhO86RWw380+e/hE6XoOtaqZK/eMuXcWS9j1/8+Z/B+977FzhjG/ATr78Ko83DqDsJtGwEaCF0g5YQCu1RX8EPdbxZzY/F/6vT66PeXsQwAuZ3nAW7vQNboYVXXPsuyV/MtDp0t4Uhpxy9OuIwFiEy2ShuYJZL01oyChGQknVex+f+7v2oayNYUR9VJEj8IRrVuniN0QU+ZA6r5WI4GIoFAFs/nACkoD2PE2ybW5ScwJZdQzLw0T22gWwUwWRYc5zDSU1YoxwP3v0dOedcyNIolqGN8YDTlLboxQjI1CShcn2XSdMcMjnVc1KsnHM6ZzHFwtVHTv4cL3zZyzDmcwhEHBcjtv8aDfTDEAMK0JsN9NMII0fD0q6dCCOVD8pK3qs1sPfC5ylzIbY2BfzoCDhBSYZNzEIdxFEiFfzDDz4sjNQF518orUdO+5KVZruUmqyf/bl/j1q9iXe8813YfeYe/PVfX49bb70VFz1/H/7v3/x1OC5b4JzepJ6Q4MmSFiQ/i1UGBfQCuJXmViw1iPdNG36qQbNsOScELLzyB/2eWLzkZDAygje2xg34oyG8qoeQzIdpwhDgNMZw2EO91UQ07ItpNGW3Tx98DDq/1pWtQhb7uPeu24TdjkMfc+2m5BZWOVwyWUPV+qFYlyKWppy+ExZNdVL4npQnmLJhoJ6NbJ9MNIoG2JCJQpoCk/lSj6ncX4pl2SfV1F4pHp+2RYu7dCI3KUFXyYCXf86h0xsy8MUUl/cE74eFuTZuuekL2LVjG8JxbzLZp7RTpc+c0swR9Fdb81jvRhIDdP4LrsLxvo5Lfvh1aG0/F1pjG0ZBDrfRkHb2iD6UrgqE59JsSfblCLoHDNMBbvjKZxBgCMPLZM/LpE1b2CIJGzUDumSRmjJc5Tqp9nDA4rQ4vcQYw9btwh0N0Hv8ETTSUJgul5PP1GqS+WWLXMBcmdBSppLM5GDK+qrwghAhMpm9iGODEGe++FIMOGXfaKOTWwhptKI3ccn5l2F7eycaZkUsQWTa3kxw45c/j2HWR+xGSA1lO/TcH6cIukpN17MxW4o2LFPF1Usqv6f+xHYG4beBjKnkBF6Et9JnT8VLyyZbQdEoYx3ojptmMqPICSJS25YgaYIu9QqExJZNtIjCYJuRAl2jDiN2cc3LXotkrGOhviLTRRyTnzIRs55Xs6BL3TTqowQ5CnRlg6N44qHb8PC3b0HdHEHzN7BQdRCPInmqtAt0nmg1sq6YLgr5qWdg/ISOIFKCXYOLE4+FTEJx4kwXDxbS0vd/59tqccgSeARbaQLXdURo+AMFXRNfqVKrMw01lR2Guog0lvdGwGw5ngAXVtj7LnoBeuNQOV1x8SkYIrVAK9A1jaGcbdmVl/dJlgviDl7qNoowbtFCqbF9LoCureOBB74D1zHErZm3agm6yvggdc2qG4JtZPphKaNIR7LS+Pp1w5Gx6V1nnYX+eCytPG7atA/g1wRbXHT/uddfFgglK1jqGsvKVsqyjBOY1PIB/e4mtjaPy4QOBwGi0J+Mqk+PiKqaJmxjUSOX14hqN063AYIudc+oGlGGCCTzwJHoHT+1kRpVaTXecONt8APgDW+4WiJTHn3sCdx+94M4/9zdOHD/k7jyJXtw4Z4d6K0dwkKLx2oE3SDbFco1IGHXrLJZQBV+aGE0Rr3REEY4yXUMwgxmbQEre/YhNJrYdf5l2HXBZYA7D86j+6GaIGVwfcX1hC1npma1wclYDruMkYeb0KIt3PCx98MKNjFnZWjqGfzuFpbb8xh0BwI6KDWzUx3ZOJLChgaiJt2vMw2rh55GRlCm2ZJqMNzq4/iR4xgPAincCbBd3YYeqNaj67Hip29bDstz5OvcYDSNgYCTY8hRbdQwv7SISp3+Wxn6SYh0roql3acjTBJUWy34GW0tTDSWlnFwdQ1mvYFuGCGnGN2rYM/5F4h3N4vO4xvraM7P46wLL1TtQGr/eFxtR1g1+ky5tQaikEHjDO6N8cADD4mo/aUveznGQxpravjlX/lljEZj/Pbv/A7O3L1HcgkJyMiidrpdfPlLX8HC4hJ2bN+Je+69F7fffgfuvPMuEVZ//GN/o6bZ6JwvuY4WgjCE7TjCwEQ0AuXQgWiT1NQtQZcyD1XsBM1WBZRINA11YQQy1FZFsD0HYGxNWb1zmq/8mt/PQjx+4BFhsAim2ALU0giPPfIA0mgEm0VVyjXUQjQeoF51RYtF3RWZLnpDUXRdMuvqximLn7JNWeg7ZV1Se0GRfSJcOrVsvOflbwpzT37N3EsWxmUBNN2U1T1IWwNJQim0ZvIq5MmFKOAEDZfaL6dJIwqqJRITRc2WK5pNyijqlQoefvB+AaCGrqwUplrgosAUzSgQM8ux1sBaZ4z6/C7Mbz8XvaQCu30GLrvqWhjtnUj1CmBXZQLVD8bSXrUtTQA7WbzheAirZiDUffzDFz4Or2WJd5fhsNhSWmt1zFTsz4TpkvdaDpIpaUgptJE9P8vh0mcujFENAhy//z7YvU3UkgDbqjbGW2sQy0KJgWPnix8qSUZNShMDlCo4tRcJAULAJdWPBVtvo8M1Z8cKqnv2YNRooccJe4NxcBUgdHDtK98IJycBEglJkuoxPnvjZ5A6EXxriORfBLqebV/75+Gb9p5CSD8LpiZgqwRZz8Z+FWJUP81kLJkLVMJ6T1f9dZ30VxjDY4OIGwHZsCwvjA11MUVlf9lg6088OUpasQB3hacXVa8Vs4I80KCFNl758tej6S3DzJjDqAnomoSQFuaSz/6WZxivyYhohGy0Cj3dxGf//n2Y90IkvSNockP3WWUVTtJyopXgTtGmU9BFoSHF5rwgWSFxNaIVgIz3ckHQgUaVTNd3ilzTWLyEuOGyd68gxnOjJ//5U/oc/lZATmnmqQJHFYNRxDBIL5igi4uPjZAGnGJHwHNl4qy9FyDKdREmixt06TNVtLxURXwy4ziFDOrGUoMQSqxdgi4eD8XakFWhBodtCkZ68Fw/dfAxcR0n4JIloAgQLn26JhoDjZsANRPMKlOgS9NtiTRKUx25aWHvvudhMPYFIPL8CfPI88aNQ7yxyp79yeepgFYnMF2lnlHtKmyRU3vhEOzFbEW4eOD+e+DadMgmi8ZNi1Vkec2rf6M8YlPwpRamk/9Oip4CdPEeUq15xTGz3Ek0BxFsZHSD1yt4+MCTcu727Dm7eI8Wnjj4tExuOVqG8/fsAi2d06CPVpMM0pYsunKNkNkQ5/bCp4rTezRj5apJXaZofBLYtRYizcVp51yErdAEattw1Wuvg1bdhkyrIqORpuZgPA7FNZ4AqNfrodrwoGk8TyMY1JKlPdzw13+BFsZo6zFaDIdeXcWOuUWJueGludSYR3i8i6MHnoTJVtwoQDUzYMUZVp84hgqvw5C+PcpXiua4uu1Iq4UgieJz3p+iWWROIttdjoE+PbTmqthx9m6YzaqAK59HtFFFfbENh0HqeYZeHMHn5BlbnbohLvQJndAzYM/5+xBrJtxGG12mIbgV+HEmDBbvFxmlt1y4bHtk3OBD3PiFL0pywpvfcp0AIZqqwnaRECnDwP0PPIg/+dP3if3In//lB0TWkFk63vLj1wloePvb346rf+RqMI+vUqkKmGDh0O30cP1HrxdTXE7AXnLJC/Cxj/2dAOi//IsPoNVuiC9UEOao1DTQdYJD4WGYi48dReKOy5aqhpQu7LzqpDUYIx6PUXEs0TgxmJngzKm4CmiJqF0FOMt4ahzivrvvQhKH4qivc+NMIzx1kLmZ1NcmqLmMwNEw6G5IQkjdNTHsbUDPIhHE1zxbfLFc24LHNWk8KiJjSuBVWhUpADAFQaWeSrXFZO6KRbPliVltGXXF+16sWYoPOt1PHicNBJEton+cGHnOFkJFHNwzdcYF2pxoQXn3J3LuEgaGV2oY9gYi6CcwOvjEozANMnbKLFQASPGzEphOpplrMnMnvRY2+xH2nH8pRnkNvtHGlW98lwTOs/Cyq/MYFS1i5ao/hqXrQoZEaQSjYmCMIe574ls4tPo4tjjdV+HqWloCPRvoKgFusW5PQFfOLGk4CVBjwPoowFyWYfPhh2D1NoDuBpZrdI/vKN8z0Wkq0JUUQL4EqKqQ5BsvGC7aNwn4YofDhBm5SAwXx/IEey6/HP1aA329gtSaQxQ7yHwbb3nt22BxXaD7vAas99fwlf1fRubGGJk9JAab/6fyOMXpxdKnq2wbqjc5ZbiU6HvKcJXPK5tG3NUIuGKkiLNIdDB057XZWqKpX6ZLrAUrtZT9fNfFEBm6bMlRMDyJ1VBakWK7VR3wPIdnOQj6PqpmA4ONAG993TthpFXUnQUYuSUiykmMwAnu7rNb1+xGPxNeighB7xhcN8D1f/Y72DmvizdQVU+hMd3eVHEyQmmyvSj0NAHlFHRxEWLfXgT9vHBkskxpcESnk3O6qiaVCxctTtrQwJJVnUROiJD0Bwe6ShGhEkaXH6XglZqEXPQyjmuL47a0hnVLPIUWlnaguUh/ILbcC/AmWg0FwmarxinTOHtxK2CiQJeqqFQcVHkVsPrmnk5mheCLsRYhOp11dDob4v9CeKEWo1LTVTClcq6K6khGkjU19s6EAdFZWcgNG7vOOUfYVwl1Ln2ii/aJRGDMumCfdJ6E9Swr52LBUUMkZRvBEN0hBdxsJ5+2fRtu/fotaNQcyQGt1TxZ8Kaga1pwqIOimF/1mGXAymNYBoSrNgchmLoXCEctyUXLDA8xga3hwQ9pBkoGK8WwP8DS0jL8MBF2r0ZmIxwjCehRRDYrF62HRR+rQhgshqB01edgQOH0nWiZsEJScBgWlneeDj81sbjrHBzeDDDWG3j9O34OsOeQZC4Mi/mXJsajAI7jwbF0jMYB3IqFMBzIBKOlBUCwhRve/8doRn2sODrqYYi7bvkSmroNT7Mk0NmFhUqqY/3QUbFjJ8CqGUCN7OaQQelsWWYwbcWw0+xTr3hI6T6epghpO2LnOP+Fz0eVXkncaCsuBhHtIjPkroPa4jxCAhJ6plGDyoEh6nU0DQmd8S0HL3zJ5ajWGjh+fA1erQ7LqaC5uI1OvAKWCKCSTBPNllup4/jqOm686SYsL23DNVddLWL/u+66G+/7sz9Dr9vHf/7d/4Kzz94L12ULnbo+DiBoOHDgMfzSL/0yGs0m/ub6vxEblINHDuO3/5/fwdraGl7+8pfjV375V2SIQK6dgnl+93/9b/jmN7+J/+Vd78LFF12ElZUVXPfW6yQy6y1vvQ5vetObpZNJwCcaQm7K3MxlwpuM7BiOo8N1TGnvkc0SY9JRHwbXe3p3hYGKyZEuR4J0PMCD939bwMKoz8GGDFXXweOPH0DFc2QakB5atQoLklDipyjFINggqUYWW8Ac7SA4IU1gIKkmZNlkwVH+dXzhk/ujtH+ZTtSrtYUMVwl4lJ5YDaSooki1Fsl+G/L+ecwJwlhokuGdfUwjw1S70pCmchl9o+59BeqmovlyIrz0QVTASXFHbANR2xaMA9RrDfgjDgxpWJhv447bbxWsqkCX6rJMWP0yhk7X0On2sbJjF9Y7I5x30Uuw5evYij28+p0/j4/87edgNlbw6mvfBtOuwbEd9LY2cc8dt8EfDiU0/WVXvgyREUkkENmfz978j0gMH17dRBANJoW5YrpUoaeE9GVHgQN0Cghx/ROuXUBXLqCrkWSo+T70rQ1sHXgI+qADDxE8+keJj1kxHCN2MIXVSAEuVcKNAtRqoI2sGD8XjF9owKq38ORogL1XvFxAV0/zkJgtxHEFDpr44RddieX6stjwUA8WpD4OrR7C3Q/fidDpi0XGqT1OEXTNxgCd3E6U2J7iRCua70RAJh1eMlzMmCL4oSCUp4StM05+QIdLESsMmdAa0eF5vo3AMtAnC1H1RC8kLFcxYl/W+cqENIdrGhj3xlhqrUh78fJLXoG6vQgjq8HMmWNV5Pd9V03XyYdzFnTRFJHZWZv4+Af+CxarIar5AG4WImXbjAue605Al7q5yHQpDzExv8zJ/ii9izBcRd4ZN2zRPeR0Kq7g/m/fK4sRzfIoqKfZHW/wZ3dEP7VL4Ln+lAr7LSY3CsCly2e1JMiiYmoY+0O4Hk1RKYA1YNqMOQlhuXWccc4FSAioZeRc5dN9d9A1BQ/qtaopuBNBlwI/Ml4tN55qexJ0UVvCDYChsE899Thc+h2R8XoW0CVZZaIzKyYipUonw8UFmAaj1Mo4aG/fAadalX+Teg4yOWS7uPEQFJ8Iuk58/f8c6FIh5mxeWNIGz6IQp+9Ywde+chOadUciQrxKMaqvlq9nDLGUFPvseVXFdtHwKCxa5J7jyHwBvNQsEatUhuuYyA1HvmYL0HF43ebwRzQ/rYjQms+nhmU8GKDdaMj7F3+dqofusCetJyV6TqFxtN200KzWUalV4NaYqVjMkVAgb9rY6Pvw5rbjeD9BZLXxhp/6BeSoIUEVltMSrzfmAZYZeURx3Lh9v4OKnUOP+kD3OL740Q/ggrka8uNHUR+Ncetn/gnmEJhzLNFcEmjRMYSKBhmy8CryGge9kehMuR87NQ+jOMIwTuHNNbHz7LPQWl6SqJyRkaPn5WjsWBIQtdnvI+QN7DiwanV4rTlsjkYYxglSy0JraRk7d+/GvPhk2aKxCjMNjfaCXDclW08wI/mLtqdiZlg4Uvju1TAYjnH06HH86q/+Gs7YvRu//Vu/g1q9hv/4H/9P3HP33XBcD+9850/hure9TTIKKVDndKgEuLse3vLWt2AwGOC88y6Q1qFkKAa+gOhz9u7FH/3hH2LQ7wsTRV0VxeHveMfbZeLuV/7Df8DZZ52FRx55BNd/9KPY2NzARS+8BP/Xf/oN1KtMLQhEXyftwZxaLO5sGQLJAWTbU0c+HigQbmqIO5tU9Mp9tv/rX0W/1xEbiTRiO9DB1saqgPeIliCmhhqjWHpd1KqeCNXDYIRg1Ee14opvHNshqnWpMhH5QXDVbNSVD52Wy/uoVSsiqiaYZRGhrBhm24onstKqblLAi+sJB7mo5eI5C4MIrkOvu1QYJ8dzZbKXGjd6WjFfdrYont5+hUasnKYsJvZLsDWVGJRF4DTzswRPSpvENVX1Jcl8UsPK90avsNv2fw31GiOWlJZOrcml7IKFoyb3M1vLQgfYHqxqG6efewkOdxNc8Zafxv/xG/8vjvZSvOSKH8VTh9cwHtDsNUZnbVX2IYLWv/roh+BnY/gYItBH+NSNn4DupeDgbpyOCqc0xSCeCLo0AVc8JgRd6kOBJIIlgi43TLDd9aBvbcHsdvD4Xfsx7+gwoiEqcu9yKEOt98LVF+1ZatfEZkoMidW6K4MA4pKg4gVlHaQXMKeXkWL+/PORLq1gYNXg51VoaEKPa2h7i7j8hT8sGkeCLs3WEWkR/v6GjwHNAOm/Nuj6o28qy4iyni6Bl9rI1Pdnv55tQ5pZBieJJauKe4xXoWg4RjQcwAxjNAxbQBdHs48cOS52/a0zdkGfbyGsOHAX53B80BN3aRWnwrk+9UpEVpdn8BhmPA6RBzralSXkvodX/8gbocUVVO06KBlWSPi7CemfBYpM2IsY/c4RGOkW7rr1kwg7j8OJt1AzUrisgsJIbTbCwlDTpczp9NwuQBcnxRhazIw/5Z1kmJaIcglCJDbDNITpevD+++TdsWIzJfKDTJeuFrAfENP1bKBLGYzyxp4BXeMhKjUPYRQjZZ/erSFgmK/u4KzzL0JMB+8J6FIVtojKy8y0ySmYkvAl6OIkaAm6FKN4Iuiiu3oaEzzpIjpnW5ZGhA888G0JEM8jfwK6RK4uQlPVeFOjsvQVU5VtQt1RwuuE4nUTKQOYaw1s23maACwutnwuF1++H7KX3ASmjxNf//cDuqjVoLCZi9DK4hzu2P9V1KoWQCd/tofI/pYt2BOYrWlOm9yfM2kBSjDPS1EZ96rWgwqcJfji61I8H+8O/n62yWkDQOZCkxgibmacSGVLjHYgPFTspLZabamcZVGjxo1MbbuFhcVF8cOyCUqjCFlIbU8mbTmb2sQwRKPVQnfkI+AATGMRw8xBl1Yvb/9ZxHkdutOGbjWQpMyjLKavQuosDLmHQr+Plmcg2jwKe7SFA7d+CcnBx3DbJz6B0wwLyZEeWhlQ5fsIIewvjEnlAAAgAElEQVRUl6uuZ+PYxpCyFTq9QPMMvPiKl6Fx+g5sdjaRuzZCLtiUIpDJoAkqPdEqVbFmoHloe24BpuNhSP2VQYPRRey98CJYrXmAelTbA5jIQAd2g4bMik0SsTUF5yBzM5Qi7bd+67cxHI7we7/3Xglb518ePXIU7bk5mCKK1/Ca17wGjWYLH/zIh/HEwSfxi7/wi9h95pk4dvQY9u3bh3f/t3ej1++hXq/Lz6+urcqU6G/+5n/CAw88KGHZl77oMiwuLAko+9CHPoRup4ObbvqibKos6AY9OqfX8A+f+Hv8+fv+FPNzc6Kfq1Wr+LVf/zV88MPvx4tefBFe9/rXyCACC+jSD09zbWwdOoi6sFIp9LqHeP0YbvvG15RpaKMqmyHjpAjUKNCWqBVG4iDF4nwL44LJYiuLbBULTtuiDliZfbKl2Kzx50P4/li6SDJ4Q7NbEfErOwUWfLw3OTVIY+CFhUUZ1jJtRwZ5lOhDsdplsTjhnIr4LGH+CtBFsCUTgLqBmluRe359YwOdbkcmP/vDvrScd+/eLev6dH0uGTQFAgrl1szqNmW4StA11SgrDz3RKZW1myQs8PXTmqIKf8y2qydTkgSoTzzxqLLF4R7H91auD5OhIRX03Wy2lP7UcrDeG+JFL7sGDxzqwF08E48c9/Gl2x+E5i7gyFEO7rhoVevYsbyErfV1YUg/+dlPodL24GOETryBf7r5k7AbGqJspOQFk+nFE0EXuwvKMoqsb4aEQ3TFm+N6Z6c5vChV92zgI99ax+bjD8MKh7Az6i+Z2qAY+tleD38jNWH8HXQ9KDGHAl3K7V4FbbNxlCIk49yqo1+poLX3AqSNRQwiGtjOo24vY+voAG98zZvEamqc+MiMDOPMxxe+9jn4dgepIUHLp/h47l0q7X3f+HVxKSwHWpU+RrX2xBW2cI8XMqcoIMqDYGcpWmaOoLuphOGOCX84wOrRpxF0e/A4ahulqHBU349g1BtY2nsO8rk2jschkkYNI07yCVVUmB2WgnpOCrJyZ5suTLHU2oawmyEdO3jd1W9Bw1qGP/TRZIjppD8zgY7FAXy2FmPRI5ZnxBiP1lDxYoxXH8D9d3wBnUP3w0OAhXpdTjo3phIUlJufsrNgqjnpVm7q1LRQ58AimY7OKbrdDtbX1sQnh7lwx48eRatRE80D22SjISsodmSYCalekyKkp74fZZuqpMe5YZZAhlWf0lFN7mDVHpOKW32vbNKVV1N5nKYNK06oqAteGKfiZlaLkzrZkgEWjFFjRptUl0V0DV+m4WL33n0IqUVmPp2I6acXinp9MxflxJxEvYJy2u4E0CUAtxysoE7OkmpUqlCL1H+oHP7vuROebUCjmL7QdCnQVbbGVeXL8WiyKErcr/RObFfSfTtIOHZs4MxzzpUFnS7vjKSRqdOi8j25vTALkNVbVe+xNGNVPm1FezHna3aFhaApZrtZxwPfZowR9WMcWx/Coh7y2W73mVJILdxFe2Sm4agod9V6UMxwaVDIc6/aAA59pLoDAQ7U+fB6poO9SzdStmwdF/3BELbtyPTc/PyCUERL27Zhs9dDQvaBy26pU0wYTk3IynOjw6l6sgEeXz2GpeVldIcjWJUmYqOCYeIg1Bp4zY//DLK8Br26hDx34Ye076gI8MnJVBfWKmnkS27deP1pVKjvOnIQR26+EZ/74z/BOWxF9nzUNQsVu4J+EGOsZxhXM1zxY6+EWeWkpoFOMMIgTzB32g7c/+RjmN91mkwUDlgkWJb4SjEChUUDAT1956q1Ji6/4gqJv0lGAcyFZSBiD9URt3ZSeQTomulAt1yxuRiHMQbDAd7739+NVqspzBWLrFq9jssvv1wcwN/znvdgbn4OjVYbcUBBOj3KSAVouPoVrxCW4vf/6I/w/g98AE899RR+9ud+Dv/5d39XrtWPXn892q22XO/UYTUbDbG++fjffRwf/vCHcPHFF+Pd//Xdcj9SG/rKV75amODff+97sPuMXQJqRPuuA4OtdRx+6iAOPPIgWs0GXv7yH1I6GY9n0pcs03DYlRYfnx/0+3BtGzd9/gaYeYre1iqqriZs1/9H3HeA21WWWa+z6+nt1vQECCn00EIdJKAISFMBC4iObcaxz4iiM7aZ0XHmt4wwis6oSBNGioKUEUGkhSKQkEBCQnpy+z39nH32Pnuf/1nvt/e9NxQF9P/nPs/lJjeXe/bZ+yvrW+9616LPFd33yd6XJmmPQPaZwJNecZqwVqyp1yslmAyH9l0pE1J7yzWP8Tmi/TIN8cAi4Op0XGGWeO84z2v1uspQ1A0Zl1yE6o0GCsUe8WAjG8j8UI7dyAohWq+mGSG1fikXd9VtqJhz2ldQs8X6Swwb1j6DTColFReOY9NWzU1cD5YsWyrXEi1b0ZSM1le1hkV/U/NT/Uz03Wjeqr1TVY1mgAjOUJMMu4dkMo3RkTEpMXKu0QnfcZriSTjFdMn8Vo70fCGy/ywXEpCy8aFNk9Z4CgMLl6KlZVHyU3jzu/4K9z70DMpNDbPm7osDlh8sMXYkM6695mrccsst+Mxln8GhRx6CBq1ZEgZuuOsapHos1JxJsUoK5CDMqojsCFOfvA6ddT5hulj2CzWtUuGBsGCZmAFndBSzE3EkWaZulLB1zRNIxXxYnbYYo3LdUh8hDtkLe8wwoJ6KF6JUSe2WfL4Vlg1nDeKFag37rDwORu9cTDo6jHgv/DZlEybedsb5YnczNjaG2f2zMdGaxN0P3oF2vIqOQd2aGi/KgFdVbCKQqyp8UjcNd1X+NVy1o7zp1wDZYtc89pUuSw0sfaVsExYpRKcpokcuy13S4oYBZoFTz9FuOkLT8ZSQJCppjaE6vAvNyTJsTZfJJVEnBCPMVJPOFtbONeiZIrZVGjjmrLOxw2nDL+RRYYeMeJkonYSqGyvhnGwmbDmGgQRSsLspTOys45K3fwi+oyNlZSWlfJqnm/nOXwFw7XVzWNqsoeOMwkQJv7r2cgSVbZhTtGEGrrSdg3qYGE+yYZmL7cUc7NRx6RoazLszY9i8aaPoEWxSl+0WcpksnCY9pGa4vKvj1pQRrPjbsPwToxFcGPgZtmUrrkZHJyDlnUGl1pANke3YXKjoqFytTIpzsnjomAYq1RoKfb0y6bm5SpkubG+fZixDk4EQkYXVpRkRAtP3bXpBiYCdWmbUBzciE/sfeBRK1YZ4JFEVzWdvWXrYgk72RGkRovJxJNaPFijW6JVHV3hfwj9H2gkuwqTPi/QtajRFLzdv7jzcc889yCYTMOk0PKPjaApgTj3nF0Oa8F3RA4ZmhDCxZPlBiqWwLVnAsrms3D8yllwQozn30nk1peCYmozqvU5rsWg7IvmJYQTLrIEB/Pa+e9Hf3yflFcNQJVClgZv+JIskd0RMKnnyt0IPL6Uz48IsxpGh55HoeELAzQoZNZT8lFgXnuyFnaHHFcExRBfETcxOsLTKkiqfHUGqMl3k4qO6FacXmKmtRG5pKG7tdsAOxiyjU2IsR3ThBTqqrS7s9CCqjo0TT30r9MQA7OxsxOwC/FgcLg8upkSXy0hPdBTDKoguaAKtCaAyij3XX4t7r7gC+wU6kjRJtBM46ORVaPYX4GRNOEYNdb+ObE8RE7WqRN8MLlyA3RMlmOksOpotPkUVemwZCXQ1C6eedR4TngEjLnY2tGEAxfCUmLQ9ibwi8OSmzpJgmzo2zYRDO4lMFpVaDbl8Hr+55x589zvfQbVSwZ133imAYWhoCD/84Q/x6GOP4kMf+iDe+ra3yprGklEikUCV1hrZLL761a/i0dWP4aQTT8Z9990vQO3Sz30W5771bdIt+b0rr8ScuXPkMJNgudJ1BFQ9+MAD+MbXv45isYDrrr0eLU91lX7xH/5BmK0zzzgdp558kgAdp1FBPKFYVXYJtirjSPRksXvDevT1FkVXSo1pKm7gppuvQTYbV9opaHAdH7l0FvXKBIr5BLpBFb5Xh019nEgvYmLbQWsJqQaEpqnKlFaZqLJbTJpSaAprmuKdRlaM2hpaSJDBYnany9IhO/hY+uEYYnQO7QzoZh5qRaM1Z3oyRgBn+hi01wHvRUeZmata9E8kFUpDQ2hWq8LWshtzfGIS+Z4e0SkuXbZcnn1kaNSlFkz2qjDwPOrinPFaarXZe++J1oSXrk3hoS00PJbDWqjFE0sNTcPm5zdKaZUHdcYQ8T4yhqheqwrjX69XMThrFkZGx2Ems6i1uzjyhDfhheE6PKsXbzjr3dB7F6LbTSDQk4hpNlwvkM76xx9/HF/+yldwzrln4wMfeB8mymNI5Ey0ghp+89DdaKIKT2tK+Y25hVHHJ43LKUPh9RJsEYBEIv/wyCtrCrc6SnT60mnU9+zEsv4eNLZuwpbVD2HpQC8ao8Oiy51qAlK/MYwDmj6wy30JgawK0g69zyhrcRwkcnmUfWDE7eCgk05BM55FBXG4Rhows6g1Apx52rmcAsjYaVhsLup0cPf9d6Ksj8O1HPhMmzFjaDhVWQuzmax4GYoJcpg3G+L2KSG/XNaUbdCrR12x6+74cDcRt6U00XEYLhsgaerwWw3UJyfYayReW2z5ajdaaNQa0tbKkg9N24o5C26tDN3pIEH/GC0m4mBf78KIm7KJ2XYSgW8AiRy2lBs4/LQzMETqOJNGjc697FgQgR7d6ZW7vXIhVuLLdq0FOBqyRgG2n8GbTnwLMnqPTPwET6Jh1ffVv+3oJz24fhlaUIYRq+LmH/4bZmU86O0JaJ2GdGBS+xOToF5L6u3062FhhPEnHLjrN2wQbUu1OiGBzKYeCNtHw0F2EZHpiAai2rzDshc3NenYUD5NqjxE1K9MU5Ufiok2waqVhG4mpQzEhYiapmwmiWp5UrQRXIzJRtFvR3UYspTmiiUFy2SK/YkmRkh8TwH1vZeq13IPee37LF0Bh/6Q7MRjQCyZJxHSh8xXyGgpobtiNCNGjZfgix3HDBuPmX8Ozx6OQ5CZk7HEtZ0lsO3bd6BVrcDsumKu93o+RPekxbFovyWh5YcufkfU2CifIorup0WyLwe6VOl5ugQxVX4PGTc2GFCATj0ObUVY4nnwgQdl05ZsQAbu0l6EZox0NOfCTupcDuddKQfKQT2gv1hn6nooXJcQbGrVWDYVPSFdm3VYNPNkDqBpiS6Idgi5XFECvnlYoiUAS8Xiu8V5F2piFOhTw3WqNPxi8ngvMNsVw2HmmrbaLQH+nMdOh95NGfgavbn6sXPEwTve/0nALKDhGeiaKejxdNjx3BKclfAIuuh8yBd3gPYkUB3Htuuvxo4774L5/DZYtRY6moEFx65E5vgjsUt3EctqqHVacDwP/XNmo9JsINfTh6HJEgbnLcT+R65E1yUDkJEWc3q06QZL5b606LM0uGvbDsydNx/btm3D7l278eBDD6tInYFBHHLooZi/YKEEvhd7esSqYnxiQoD5xOQk3vGOC9Hb04OLL74YxWIPtmzZgtt++Usp25x22mn46498REqEvK8EUEwhYCmIjNWtt94q44IarS9/+cvYf+kSfPrv/haj42N461vPw9vedp4wXTJDyTh2PGFlVp38BuyzYAH+4/vfE3E+Afjjjz0qG/OBy5fKOtRlvJGlY2z3dnQ7LVmXYuwA1Lt49JEH5YDIm5E0THhODY5LV32lBqRFhaWnkE4yiJlByw10OiXomgvuFWSKvTbTFtidrQ5LUrJjgoLsTPy+BotB2V4HzUZdvs81kWxyaWJC7kPfQD/i6bSy5KAzfpQcQi1X2CE53f08A7LMKLWHJ5zXM/0lmikeA17Y+LyI6FvttgBizo2aeIqlse/+i0VSwWQSmRqyV4XkGUtjUYLG67iCqEFNpU2oKoaK41Wd8JyrG597VvJ7GbbNQHuyl2Q26XnGbMe210IqnRI2O1sckMNO75z9EEsNwDHyOOGci6WJpdwkeWth554xAUQsf69bvx4333ILDjnkYPzzP30VjtuAnaIcwcXP77oevt2GZ7ZEaC6gS5rWVDwbm8m4k3i6sudgOVDpsBTLrwxsYlKuzfHax0cxy9Khjw1hZN0aFDouTB4kBLBFSTRKKqHUXeqwrvinkAOT9SpsVFBW66w/I5HJouQFKAcxFPdbhvisBWglcmjpSTQCE2a8gIXzl2D5/IMUq6jzsK4hMDq46o4foZtmDykZPR7ElDZdOkrpJaiZ0GgAr9oYBJsoQb+C4lHJ+LU8/tgdN53bzaZpVtjC2NAeoO0gn0rCdxoYH9oDjWZ5ArxCz4xQtMyBwv5LD57EEyQCXcqJpJbbHYKuADqZg1YTqVRWQFdgpbCz7mLZiSehzMWGURemvhfTRZGcgC55wAFsU0en6cHwDKS0HDJaEfN698WhS44GLfAtPaHo1tf1wbbxmrSna944fnHNd9EbbyGoD8NGG3G6JIedblywhZ4mEOOpTFNeXOue2yDaHxpeMuSUCxvDUVmiYvwIGYpXAl3coBTTxfr1NNOlIBK9liyY8Rx2j0yib3CeDGQCOZ4E6VNDbxtO1ESCvkcNMSdstRjKSoauI/9O52bV1aZ+60tLjK/rxsn/RNBVGFiERDoPTeOGTzdqTz65gIplhLx7NVGn2S4+L95F2lhFYcoRCzg9zfgaLNuynZoallaLgE6FR1MEvmHdWtixPw10tX0ds+bMQyqdluvhhphKpWTc0ptMhZLPLCpO3y+lqaKVSNSBOi2fVWyX2oC48FAozGeXzWSw5uk1KuSWBxdYaiGbqvnSnZ55hor9kg4tnnrZJRwyXMp0VmU0ZnKZKZZN/MUMU0rctmWFGYFK98HyydSBPCq30EcujNSICr7C0clpUr3PsPisCIYZxWx1nmd+oSEsDlkKYeDF+ttGpRlIBFHTT8DKzMbJZ74TXiwNI1WEwwVbt1FnuSHJFNUYEh1Dyh7KoscF3ArQnMRjP7gCC1ttPPaDn2L/bC/K5TqGtC7O/rcvY6NTQ7eYQ6qvH7VWE8tXrhR38rDOL3E4u3cPiS1GttCHZQccImHO4utt0EGQLYnMU/SwZu0zuPLKK4UJHBwclPe6a/ceAWVvPv10XPiud8vzI5AluOXhhuXaD374g9i6bZsAW44bstHJeBJPP70GvcUe/OSqn8pz4FpRrzUlb5MM+QubXsBHP/Y3SKQsFIt5fPvb30I2m8GVP/gehof3YOXKI3HC8cdKd2erUUM2k5b31mWJ8WfX45CDDsKs2bOQyqRh2AxydrHhufVS0lOxOF102i2sffoJpAjCfBee0xQJCEGQTff+wEfaZDfbCHr7EnCotaFOkveomxAvNa4pjeYkNL0FTWOnK9eUBAwthWatgYRFWtWbMhTmv1NSwYB2ggMC26E9e0SnRPaABwUygwSKyUwOCxcvEcBMWxpxrqfGVSyEQn3WtFFeOPGiYN9pkcSLiKVXvaDxAJ1LJrFx/XMCqnjQ6u/vR7lSkb2Nz3Tu/AXSJcrSI587J6owe+HcjnoUX/WLzvjBVwJdnFkKdMWwbcsWBbDYoEAGkG7/9I5zGtIFKnorylWabeR6BlBzAtRdA0sPPxGjDQ0HHH0qqp6N3z3+LOpuDI8+sQa1ekvAMN8PdYazZg3iX77+zxKZ1nJr0rl49+9uR1tvoq0z87Mt67TYNIRCfoIu6eANY9amQZdQCFNeW7xRCT0Gk6RAo4reThvtndtQfuF59CdY+mup/Sn0eRN96h8AXcJ/hfmrCnS5MOMJVBiGbaVQMxOYe9DhCHL9qMFGEzbsVC86noFVJ74JaS0t8UI0R45ZAX52z7XQssxjbaPh1mClDLGyqlVrqnxLSYHsXWH5+OVA12t8+LE7rjiiS8aGm3a1NCmGcxmeZmi7X6crMxfDqItA1ZMFY3ZjoCY5kEkawOqQD1K0skcxPQW+Jlu2uThl4Ln0wEljoqNh3ooj4fX0YJwD3TbRFspWF4EchXKijwmdhVk+4bKc1JIwOwmYXgqduoazT3s7EnoaJuJ/Euhid4berUHzJ7H5yfuwbf0DSGtNaJ2adObEyG6JZQE3YJIaaoDQFoOnuUqtLl1A7KpT+mRHon7oti3JeRJMGH3uzXRJeTHMoSPDNbPlv8uuNxZ4zayE4RqJHDY8v0VKP9zEe3uKyOVyUhp5nhR04CKVMLBowSB8r4FiLgnfa8qCKKeHF+urplaql1UUvaphRNAVs/KYPW+RaKeklTsWSOZYghOKgtkZTukCvGZ2qnIAzwRdU+catcXLBwEAI27ELZvMig3HcTF79hw8eP+9yFLXLJYQr/2DkKdByjlXwNz582Qhoi6NgO7VgC4uQtEJUIGQyKk6AlyMHmG5mS3xLDO2JDR4544dwjb59KCzs+j6qhFBSoYhIIra/bmJEXDS9Z1gSsBuZM+ha0hm0irzL7ReEbdtsl4sI4ZjVZ09FWsWfQoYZCZlmJUa3uzwXYR0PsfnVP152t8oAl/UAfLQQzAST8bRdJqE+zATaVQaHclhdIIktGQfTj3jQoB/p1ggkUWr46PWaiGVSYEzJR6Y0NlZKi/NrrUa0K7gsRuuxkFWHL/8+69haaKATrWNXV0PZ996FTDQA6T5mYPXbMDMZlAZH8Pqxx/HnPnzsHXHdjyy+jGMjU+it28Q+UIRH/2bT4iex2RHp++h4zhwGg1c9oXP45lnnsFll30eK1askI2XTMDV11wjwOtHP/6xjEhuxARRFLbnigVc/v3/wK/uuAPLli7DO97xDtFykfX50Ac+JF9//KOfoFgoCNhiazPBiHQttzv46498GLPn9eBNp52CY45dKYaiz29cL+zR7ME+SV/gpmQwIaM8oQxKyaq2mtiyaZOU8JmkQKftnp4C1jz1hEppYJC3pcnhLy5JC12RSrAbkIa0Mp/4XnQTmksvLeZmkhGlAbKHCnMnHV10d/lCDo1WGfEk7WM6ktIQt9NIJIpoVqpI6C5a9bIyFWaDkOuK2J2sHsc8DwIs03DM8uDBAwTvAUFMVzOw9KAVaDNPz3MlIFokb4RcUu6mWWtkCRHN7z8f6OJyZULH8J4hVKpVMUIVHM4GE9sWSUNPf6+wyATjPAAK8zYDCP6poIvzUNjtGUyXwJYwO5RykqHduwRocV9hqZGdum0ayXLDkXxZykk6MOwU3MDAWM3D8aeei427yjDy89Axi7jiRz/D4PwlyPfOQv/gHBQKPXLQ7B/olwPeiSccR6tWtLw6fK2NbSPPY83zT8KznJDpYv6qyulVtkmKIZfyojjzz2R9ppkuLmdUreZpnj42gnm2AaM0jo0PP4hZ6QS6Dvfflwdd0ROfyXRFoEuZQjNEnuNIQyPQoOd6sLvZxn5HHAetZxYmOzpajBFMFtGod/HmU89CSkuj2w6QtTNodmq46b6fwbPbiFldVFtl2GkTdsLE5MQEkomk2v//3KDr1st6uxzwXKz5YOmFQtqZN5HAQUAG75wcPGaI2iT6J4ZuIi7Ggwb9cEgxkn4lA0bTUC7qPidfAm0ngJbIo67FkVm0L+ILF2KUhoqWCZemlFOOtNOgKwrA5mJs+CasIAk7yMCrdnHu6RfAQhJJndETUej1a914fbidJgywlMjokRHcdvV3MJjTAacEzadIW3kSKediRfMLfS4iczrSJ7BhwwYEPvO6uCO2pdWam55ETEjl65VAl+oGEXnii8wtGXHgI4FSI4ZMYY7EtfzmvnU4euUB+N3v1mPe3ATecPIq/P6pZ7Bh43YsXzoL2zYP4ajDBtCTtTB/dhHN+gQ0WlqEPi/TMsDppSISoL7WO8efD+iXFEthyQEHo9Wk+JVeN/T7qSOTYU5jS0DHtGA+bHcOgZdiish0TTNFCmhNixR54iPgoss27ye7v5xWW/RIT6x+CLkE9XCvL8ZBdfdZ0tl3wIEHimhW4ptCcSoZzIj1eTloKqCFESVTId0hmxhxQhKtSSPUtpRlqL1LJVMol8vYs3s32g4jTpKq3EpGi/EjtiXaH5ad6BMkLJJlhUG6KqZlquRJ3zLZgxT5zaokmwrUGFWNKJIpyHtIRosLlO+LxoYHLS6izD6Vc4HgRTUaRA82ZYEQNbiEAtqZImGedjumRJgweDtGDWcsJt2s8UwRTVdDs2NBS/Tgzee+S/y7tFQONIHXaV1BiwnFO8GijYecuAiw2THVRMyvY2zjGvTFdPzXWy/GvEYMhcDGUKyDs37xI6CvCPQsRJmdjJmU6CtHxkbx+S98Hr39fQICjz32WCll/fa+32Lnjl0464y3iJdVpVIV1pECdwaN/+X73y9lw3vvvVdKYCwz8fsf+vCHsWfPHnzr29/CoYcdJoCChx12a9LD767f3I2rr71WWJwrLr9CxPSFXB4XkRlrtvDpT/0tjj7yKBgcuxI11EWjWhMR/bPPrkHPQAqzZvegVqsgl0vLQUnXuyiN7EGhNw+0G3h69UOA11LGoGzACTrYtWO72AoQSA0P7cHAQK+w3MQNzB+kL5bEjTGSLICwb2xISSUywrhV2FxBbY8P9BQyGJvcCdPWUKvVSR7A89h4kcPS5UtRb5URxBqARv1YANtOIwhsVMbGEDRG0W4o0EXpAwEtARbHM0EMdZiUPajvK1sZsrQEVPSN22fZwTL/2MlL0CVlRfHHU6BL/N/2+vjzgS7uZ8x25X0ZGt6DefPmyXNlcwtlAYlkQgANdaQR0xUdhuSSXnKQfW2rqJL3qn2Er0PmKWr4llAzyQs2sOHZZwVwsfrKgwJBF2UJknXJHmVaEIkXeQDNSqPualhx/JvwwlANI3UN5130YTzy1PMoztoHmUI/TDuFvv5BWefIKfLZSdWEOmwGI8Qc0XLdfPeN6CY66BhtMRAVGUjUgSkZryr+jx8KdIV+iRF3xT3dp2eXj564BZ8lRiOGeL2CDQ8/gEzQQYoyJKmIqNYf+rBF5cWZd3MabEUdomE8l/iD+vA0C3q2gDE3wKxlh8AamIdy14Rn5VD3DKgKaQkAACAASURBVIyMNfDed3wYWteATYc/X4fTqeO3a+7BrtI2JLI2au0KumaAdDYhjXCc08zX/LODrl9+pqcreVNaDMkES3WBLBZcnNnBEkEGAQ4Kb4RRCqpaRKTLgWOS5eQN5gLPCBXNl4gCnqq4UbabHZipIqqw4GUL6D/4YFQsEw3LhKOTqlSGa1y0pW4axgmJoWini4D5Ud0ULD+NlJ7DKSeeASOII2PkBRC9vg/aPLShd1sI2mPCdt36039HMdGB2akhwQgExmAIQ6Aespieiv8TTyg6Uskcfv/73wvgoog+6DhiZUDdGwXQqqT2yqArKuPIBikUK/9LliuODpJo+fRe6cOtt9+HTVuASz/3HrzwwlZhP+j/87Of/0Le+rsuPAe33HgrFsyK4cSVByMT91EZ34V8xmZQh7BdArqmmhUUPS+b9ItEp6/2XhJ0uYhjxRHHYHxiVH6Paeki8mRHV6POuBZVlp26BxHbJTQx9QBReW7GuWaqcqD+Pzpz12oNKdVSYsWORk7m8eHd8JuToUHhq73q6Z8j06XZadSaDo4++mhMTEyEcUAGmi1G9NAIVl3My4OuKBZj2sI0KilG7zhiulgCpqCebBUZqK1btspivv9+i6dKiRGY4sIuCzHBFO0uojYDCb0OZb0q9TqMzRBlb9j9Gp6SNWZWkiZXnWi8DmqCKL7nRsa35fodaExfEA1l1N3JDU/loEnLhTSRKCaa5e0pEauw3cwOZYmD1yrSexh8LSuOetMTtsvpmBgtOVh+yNEYLTewc3gc6XwBZ517Lnr6+6Fb1JMasFjGl1xtvi+e3tg13IRXG4VZqeObp56HxW0TC/UMNtUmcN6NVwAHLgXsHgRGQiUJEIQGPt5y9luQzmZx6ptOxcUXXSSbyto1a6Xbr+sH+M8f/icG+vvRdFwk0zk8v/kF/OX7/xJxO4577rkbJWY75rJiCvylL30JTz31JN77vvfi3HPPmWYZKQ6PW9i1Zwc+8YmPSSD7zT+/SdZRHlZ/8uP/kvzGk99wEpYvXy4HWWpzYpaFVpmdgha0uI6uW1YOJq4Dz23h0dUPSFdus1ZCNmXD0oGN69eit5BF13NgUgPrtORZprgG8IDr0rCUo5Q2Hm0kkzyY1KWrut1qC+hMJ3NYv24DMskCGJLb6dDzimsULW40JJIxNFos+xFUpdD16TXWwZLlS2GYgWhf2x7nMw8iBlrNLtxGA53aCNBx9rJWUQbRqjwYlej5dymLSwOSKtsz9ahnYD6seFLWDWXPogLQuXTKWjtl7xPN2z8v6LLslMRajYyOor+vT8YRg+lVA08dqXRS3oswyMIWCxWn/i6arr1F869pFZqhf1MdK9xKlbwgYqTpSbbmqadkBlJq4/EQxmY1iuspfwkd3Xm9DuUsdhpOYGJwwQHo2EVMujbefP770LUK6OgZuF0TftdAJluQsmm1VkMqlZR9n13Nlq2jjSYc1HDX/bejiRo8g5ouN4zeUXsUgYhYOAjoCt0OxN4hhE/hfs73o/k+cqYOvVZFodNGolnH+MZn4Y6PIMceFjKcYXkxTGCckams7ui0mH5a06W+68GlpMBKwqEvYSIDvdiPzLz94AnesGGk+zFZ8XDW6RfABPVcFrpNZpza2F7ehN8+fg+SeRvNTh1Vp4JcMY1qraI6vCnZFR3bzPKiwidK0/Xitok/PgJid1/a15V28Cg7L+ygooiP1C7pYhH4aqGmJFAdViKcZMRKx5GORZv+TpxF3NT1GNxYIGGcvFTTsOG1fJjJAiY8YBIGFq1cCZcBsARdFCzT3YWgi4hfTNhUtAAROENtdd+A7ploTnTQn5uDk459I7JWEUlkpPT3+j66UhuP21T1T8JvDOGRe29Gu7wTWruEtOHDYAQOS4nCJiitTRDmTZGB6c33i9szu3ooUu20WWu34LLkYiXE3PCVQVcUU6Fam+WxyqC10EFCzCS9WBYuUrju5/cjnrRhxVPSpUj36Z6+QfzyjnswNDSMi995Dn51660iDD3/7MMkv25OXxpOYzIEXdP+V8qELnIUjmwGXvsdZPdfva3h6GNPwNDwkKwbyWRcwFZPT1G1dctuEIn1ZwBQqSPRsuLFoGvGdTDGxOsgly2gWqmJQJyGiPlcEeVyVbqutj/PeKXXW17U0DUTmChX8RcnnojRsVEpHZGRYPlPAskjIf306WPqAglOCJCj0OmpH4lsK2itIPoLR0or7MLkxk4x/fDIMNLpJOqNsmww0WlXmWxGjv6M2uGcUr9ZgTE1+ekfpBgpFbKuHLbV/xct3FJepKDZZEwLWQ8aTFKIa8nPsUNL42YXgi4p/ZKdFYClvvosI/DPcl3TuWiKFTMAI4VKvYG3X3i+xLOoZAYdX/2nf8HIaAVex8TQaBWL9luOkfEKSrUGevt52rbw/f/8oUSYMNDcCgwxXhVGXfoteIpz8a1v/RM2/vpeLNpTw5zRFhYjhbLuY8fBA/jAFd+Eo2cRnzUfXr0mIDaezeC8887F2MQELr/ichxy6CHYtnUb5s+bj0ve815MjI3hfe99L05702kSCk3fLTYyvuud70QrNBI9++y3SAmQ4+Fd73qH2DV897vfQSabEY8rLvYc2xmWR/w2PvN3n8JRRx6Jt771XLFNYN4q2Sie2s24Ba9ehZmMo1OrwojbPJ3BL0/inrvvRNykebKNnTu3ob+3KPEsvufAdRoiVyAQI8PFp0HdLRmPAmUF7Lum9ijoIpNhk00V6TS72kqwLFosVOVayZK2mE2Z6cHTT65HOllEeZLdxkmYdgZPr92Adc9N4O3nH4FEwkCpVMIjD29EqwGkU8Cxxx2N/RbPQzLlo+WUhUUT9kJLor9YxBMP3YM4q1xiKqyaOShKjyLROH9YnhOgr7OJw5ESZqFQwOCsufB8XaxKCLra/DfXURrFrmKX5NC218efD3Rx/pJtS7PLtcMmIE+sIkaGh7BgwXwBXRHAkg1eorDUuhkljvypoEuAm+yv0e9V+6sciBGTTsU1Tz8l7Bb/7DRqimLosvSqy/ylFo0NVRJEb9hotGPoWnksXHYkJtom0gP74bDj3gizdz6LyvADzmcDXofMFr96SFg2ypVJYVsDeNhZ2oKnNjyBUntsGnRRaB5KKCLQpTIQlRlq1MHI9VAyFMPmOOmQjUGYrSSrIHzGdKffsgkm2dmuMkiNTJ4j+5sXP/eI7QrbwhQUi3XgcZwkMhivNWEV+lCFgd79lougfjKwoGf6sWukhp7ifKw6/k3IaHk54NHY3DXruO4XVyFVjKOjuZioj6FvVi8aLWUwTL0T36uSxqgqnBLTq4rMS2U7f3wfjf3674pdmRidjmxqYiLpB2rToRiczvKJ0LGX8TXiKUJHYAdtl3VlTWqyNElTnQuqzuvq6uIkSJj0MUsNbhdBqoAhx8XSE05ExbbRSKfQmmK6dHTIdInjrOoK8zw6KWnoyfTCqwdoTXbQwzypSgcXnvVuWN0kjK41FXkxxZeEA/el3S8zb0oXtXpVUuxtrQl0Srjthh9Ca4+hP63Bb4yz8RQGOwvFliDyKlHvjdMiYaaxft06MbEbHOjByNAO5DNp0TTo1Gv9QU3XHwddLWpi7B7ceMtvUKoCb1h1PB5+eLV42pzyxtPQcmO4/mfXYaAnjWJGR228gne+dSXKo1uwz7xetP8fgy52xLC8yFIMWZwmu8dyWSmlsdzA8RJpgGaCT5k4AqxJb7xC92HYCUNwq9gysjDKVZrsKTtId77wrADdiB1SwEIxRVG338xFbWpBI5OkMybHQp0pzAAOPfRQGdc8ObGjjK3Y3IjVZHuZycTyRMxAo96QTYTdlTycSAmxVArniYrIibQpnFuyoHKh1ZlH6kjUDkPS+dp8HS787Jji7+McJHCiaHt4eBj5fF7mp5S/KIjtUGhvy//D7/P3NFoOisVejE+WJOh4+45dMK04Esmk6hIOAjFhpNu2zfxDEaaqGJje3gGMTZSQSGXFJqHl8CTZxew583HoiiMQH5wDNB3pZkY6C5hseYsJUKAmyRBdjI4PvOf9GBurYO6cfXHYipU45JAjMW/+IuzZM4Rvffvb2L5jOy77+y/glNNPk9dNarZY0Vjy3llqcvF/vv0vuO+B/8Epyw/EJ445FT/40N9iZZpdWV381prE39/230CemY4mNIrJycz7Pi77+7/HU888g7dfcAEuee97MTo6Jp2FX/7Sl7DhuY1S+jvnvPPE3mFg9ixhOlc/8jC+8Y1viDfSKaecjLlzZ+P2228TS44jjliBT37y4wJiCApkJErHKReqFloTo7AZWWMZ0snNrkGQMZgcg51L495f3ITSxAh6ijmxeaGJaC6XQb1cRpIdlOGGLnIK6hOpSZDuX1V2ETNbMjBt5RmoPNZUIDPXGGUMyvWSh49oPqnuL+of43YK2Uwv7r/vEfT1zpGmJuq2nlz7PNZt9tAzqOGNbzpe/Loo3N6wfhTnnvVGXHPV/wiD/3/+7SMYn9iCVBKYmBhCPpsHuhayyRQ2Pfc0PXRlrtHHj2OBBrFkHdttN4wQi0u3J+cI1y3OTzLJvDbbSqtD6V5dyypF4uX55T8j6JKCFu/+dCNWFDkz8/WnJRgz+e4ZTTN/fJ99+Z+YwZJM/2a10IR7umRUPrt+nbJ0iisdInsNGJkk7DnzLzveVNg9523d8VH3TCw77HiMNmJIDeyLo99wFlCYA+gpTIxXUewdFDsMrje0teHYo+aU7ildvYM9E9uxaedzGK7tER8rT6PuCag3asK2F7J5KedTdC6gi+xcaJXD+0nDc4IuXeZkAJ0NGK0G8n4HfeyuHxvF6Mb1MOo0I6c+mp5u7OBXHDsPLNxDhVmcviOhBCLcCxjL1WETjw2fRq2JNHaXqtCyRey/8njsqnvQ+ubAixewe7wJw8jh3NMvhOXHobU1MaBtooIb77wOdobVOQdMWWWJsdGsyP2NSefiDNAVeTKGnl0R7/ZahkDsnk+kutwo2IY/Nj4hCzz3hZ7eXjSaTaGbuQhyM+PmwRM2NwxxFY51JbWbJaoIdEXeHZ6uzNJYzjBjFvTAgMvWxFQBY56PfY4+Go1UGiV2MBpmWFrURSdGaYfQdxLhEsBtueKvYQS2iOh70gOoTbbxllPORcHqh0Gj0rDt9rWBLi4WHsqTw+jtS6E1uQOJuIdf/vRyzMrp8MrDSGqueHZxMIjZprBwIZYSk7kU9uzajXJpDLlsEtUSDe6SaNPewTBDhPzHyoscZFG21t7lRS3ei5FJF7+88yk4HeC973sHrvzB9Tws4x3vukDsGnbt2omDD9gPP7jipxgoAOecvgKz+xIY3rUZSWbxvqi8qJiucHL/CboELljM9tt38TJpbSfLQcuFKT3XDMuFabYrWlLUSUFA1wxD2Gmn2wjpkMVRdgIEXKqZkCdpU0ot69c8JiUYnujJ2HLx5yGB4mcCQIIRdTJliUBpYIUNYocgQ3qdDpKZrEzc+fPngfYUBDoUDPP3UED7St2LfFIpYRIaSKUY8VKX+UKxNYFYMpUW00PaNvA0ytcni8b8Sl4rI6DYdMLTEwEqNRZ8LnTO54WyU44vToE/rSDIIhDYMhtOApzbHiwzDcOgY3cL1XoDs+bMFVEt2Sn6TI1PVtA/OFsyJ8dLZaTSzD5UxDyz/chC0Juop68Pq84+F85ECfFCDw234LFckS0gcJhEQIF8ShmGhtdHlshhmUWndoPBv4r/orfNN7/xbTz0wGocsOxQfO2f/hX1agtJBkJ3PHzus5di/bPr8PFPfQIHH74CAwODMCRMTUNAV3MagjZqeO/7LkbM9HHFF7+MOVoK//2XH0Nh6xjiKRuPaGP4u59cCeyzDMgVIb30IhAzcO3PfoYf/fQqLFi0Dy793GUYGBwQNvjTn/q0SAJYcjzzjDOU8W+rJowj42VuuOFnWP3IQxgdHcaswQGxVThl1cl4y5mnizlwtTQhY5vlJwJkv92AzuDyWIBEJoXaxCieeGK1AKxsJi66KpoDVcvjKBTSyGUSsk5wvLPRpFWpIaXFQQKBAIsHaxLDYrnG03S41nIdVp5xPhKpFOq1hgAb2ZDIboSeaaoWotYpBWJo5UKzUkN8EtMp2pU8hmymiJtvfhSpgo7t4z6cAHj7+adKqYZly2wyi+pkE7++637su7AXF73rbNTruzDQn8TE+B4Uczm4TgDXcbFrx1Y0mzWZZ8WeXrlmlqxouzJv/jwZX/zkvkE2TLpwKdkms+Sxu9tWpZv/FdClUhumQdfe/bkvBVv/f0GXPD9dF6sIiunFjoldgBa7UXmY7Sr9NK1IOAelSSMpe0IbcSxbcTwqnTjKro1jTj0XyZ750NL9aLNPRbWJCTjmukOMy3FtGOwg7Uok0HhjGHf89pdAgtpPB10KAIWVZwndVHYmzOHkahNquiIWiqDLJ5bgwVTTkGASRttB2m0jzzSMkSGMbVyPtFuF7bcVY0RmmJYYTKGnNIkNQ1O3PCzvhVIdkTwIQ68OesysJOhqdrrSWLPg0CPRiKcxRglEtg+lloZkagDHHP4G9Fj9iHnsEAXK7VE8/swjGC7tRmD7cLUWrLSBplMX9jDSsCmmiyMiNMLeC3S9FsgFxH73MbvLBTyRoNdHBX39/RgdnxDXX25MnOSkfXmjZQOLcaFqSJciSwSOLLaA6WvCdCnQBUSgi5PY0i2YAcOdTfjxNEpBDL1LlsLv7UU1mUIjBF0dTTFdkq0UtaIaGpxGEwkjgbieQrsaIJ/oQ+BoOP0NZyMb6xEw9npB185dOzDQX4AOB4Fbgmm08Murv4dkUEVOb8P0SH9SUM8oBiacqxgCFcyp0dRBLDO2bt0k5cWg05ITidLSxP8o6NpbSK+6Q1QZx5YSY6UZg53uxws7RvHkmm048siD8cADa7F82RwsW34AfvfQakxOVnH8sYfg4d+twXFHD2LR3F4krQD1yiiSNpsAlGv5XkL6GaDrdWu6WEPvmpg9d4EAFH44oeUCYz3UAvsHfnvYpap+YsZPzhDSq7IaNUO6dIJOgy6aBwKbnlsrJz++Fjd0AhQCEzGuZTlPvMqUJoNAjGUjpSkJ0KEWMZFCnhEwbCLRdRFRJ8losJvK5wEjKo2+9H2oqCpHuW6n05KzR0BHsMSsPbJLtQatJyzxdxJQIbYPqiGef7eSSWGmCLR4XVxA6ZbOTLlMNicbLecUvYMI7FpNR6KmWHphHFOt0oKu2wL0Wq6HwcE5EmJNx/R4Koe234VOF3XQyNfFaeecp1gq0myimmW5KIBuWiiXysgXKermPchCT6TE3JAGqxLMxfIf3bzD2BvH92ifp2SLsn0RMLYlKH71g4/iG1/7NyStNP7t69+E1/YwMTaO7Vu34M47fiW6o0svuxT7LF0qJb+eTEFAcEt6z2NY+/gT+Jd//ic5yf7q6quB7cP41oWX4FDPRqzjYHfOw6qPfxiDZ54H0EFe6EMdXhAIy3XpZZ9HoMUwOHs2Vqw4HA888IAwLZlUGl//2tckdiZwm+jPcf62xHbBpbN33MbubVtFLlAs5MTCgB3dmzdvRG9vQQA2NUcUON9x682YW0hJNiH1U6YRE8Nbkn1cC+r1kngZZtJxCYx2nBrabdVRyHIau6iS3QQ0n35GyvWbYEsOI9LBxwimAiZKZVVC1gwpiVaqddFzUuPYYW1UQJeosqcAl5ToxH2B18ROVgP7LNoft912F/bZZwnuvvseHHLkibjhjocwWXfx/g9cIIczziWv5eG2m34lzvMHLd8PZ55+IkqTm9HbY2FibBeyqRRMnRYorsgIaJlBVnb27FnIk/FtMbnCFWDIdZnMcdT9R02XSs1QpWTlc8S5MMOrT0Dj/w+mS621Cmq9FFCpQfXKK1gEA17bljvjp1+2cXyaUuefCITmzpqFRx95WAno25StqI5UMlyBrhh95ih2mAygm/ACDb6exL4HHoVto00k+/fFCW+7BAiS2LqnjKanIZ7OY3D2XGjS/MBWFvqucZzQyI7CdAdurIlbfn0TjAxBXBNNmuMmVUcqD5VkXzmOI9ClbIlUPgb3cu6R7Mkn6IrT4LntIOG0kCcAr1bQ3LkF2sRumG5TWC42kxF0SbC5NPCFwY4vYroiYCeu8BqZYBP1akMAp2YnUfWB5NwFSC3YB+O6jU66B5WOhVR6FgaLi3DwvocjDmprfXixJuqdMu5b/Rsg7mPSGRcrCdd3hGEO/GkNW0QcKHcFtZtO0ymvfhTEHvp0j4Cujq9+RTyRRKlSlQlOM8BGsyEdHRyeygbAg9dmyURDJptCrV1Tp1tfUXBRPhJBl5Tg2BWpmdA9dmfQHsJCjRYMfb2Iz1+Idl8fmoYlNeAOHxLLQjNBF6lI14MZM5Gys6iMNJGy8kgaWaw65jQUjQGYgZrcM0uJURnpD5cXIY6+1EDUKiPIp3Xo3Sr+55afQmuOoWh50JqTsLotsSWgGF0Al3SNhfYH7QA9+TzWrn1SOhiZCs8JUK8x+sX+I0L6yDKC1GzoTyJlUdLeSkzvBrSNyKDuBNi4aauwG+ysOeqoI4UtoWnjM8+slTIvAdZhhyyDbQaYHNuNvh6eSOthNt+LF48ptfqrHy0v+klus412F7lCL+bMniNAgOVolp9nWi7sdVh5yZrz8v5c0SIod4NMFxfqEHTx/pCdJSU9OTqMcmlSlccZqUMGiwxBGFzNDhSyXBwHBIa0XuBXKaMHAVwmDBgU5vtyciNoo85hCjBGQt6X8eqSPAGauzJXTgwUFZCSEh71VqSldUarqNM0o4dEUMy1glYsuoWWSzM+LmQUD6uQbH7KnCRRwjQa00a11hA2OvBjmEfvIFLvBE1iZRKDR7sJxLDiqGOl5NeuN2HnyQDZ6LodtD0fdjwp1yPB3wEdwBNo1luiMyPDRkNPGvCSoWP5NpcryPdpFEqxsWyLytNB2G/6K3HA+1IWC2DHaObbkk69WrmOd7/zYthGAgvnLcLE6Djq1aqU2OjAPzk5gjPfciZOOOlkLJi/EDZLyJaBstaBbhnYvWEzvnLZ59FpNfD9r30N/fEkHvnO91D59UOIVUto5oD5p52Mwy+9DOgbUBQmF996AxPlEj76iY+j6Tg4/8LzpVuUbMH+i/fDySedJKxAJp1CvTyKnM3TtCsaLFrmZPM57Nm+DX6nLWkPtF3gJvDgg/cjnYwLI1Utl6QbNRO3YPpkvFRmp3STMVuVUjfqXV1q+HRp7W80qnAcsqf0T1NdhVzT/EZXvvL/FVkPS4qhB6BG5piMWtAVa5psriiO/7l8UcaDaKvY7DEFDhRIiACX4FCOPQqf2d2lWfj9E0+r0vN4CcXBRbjiR3chZms459w3Ital/x/F+xbK43XcfftvkMvE8LlLP4JS6QWk0zxUNuA0G0gn8+h4FN2Lo6qMax56COAjW4XIYFdUraG/FXVd/LOKlQokcPl/D3Qp1n1a/jC9OM28py+LjaaUuq/0r69tWd2rvDhDE0qQv2j+fPzm1/8jMWJsnPBdWtAY0jRCkoLrFhMIBHSJeauFtm+gb97+sArzMdKI4bATzkDffofg+htvx9U33IpjTjgZl33hi9L5p/z22FyjwL/rt+CyicVo47bf3Ipu3ENgeWKpQJaZnnyTE5NyoOVcVhosVV7k/SSDpkCXjkDWKHqOdmE4DuJOC72GjnTHQ2xiBJMbnoTNbM4uO26Jvdlw4gkAkya6qVS8CN5Ez4uNd9RldUQv22440DUTdiqN4WoDrWQa81YcgWauiKadQck1oVtk8BM47aSzUDQKstJO1IeRTNu4/lfXItVjo+yW0NGULxmbKNiIEnmTCSES7gNRA8PLj54//Oxjv/n4rC5r73TfZYAoJyMnNf88PDIiUQ2sKzN6hunw7ExLJeiV1IQh7aW8KArOyXSFN4JMF1vRaZjJlnWejj2CIgvNQINrJ1A1TPQdeCBavf2o03AwZuwFuqZM1+jvQSM3N0Ax24vqeAsJPQujG8eSuQfiiP2O/ZNAF99HvV5BOkU3fQd6UMXN116JnNaST701ATtowRRbAgZ6KtDlib+WJlltc2cN4vHHHkGsy3KPokcJFFXH4x/qXlTmqMLyvsQclZuZCStZQLPdRaXeFnDDsgZPOWJazogkYVXoOK2hWiujr4+n8Wpo1ko0r1iu/xfmqARd9IXRDBvLli2Xch4/WKoj6IoW2Jmg65WXqJcHX6rFPDwdc9CHpTHJ/QojR3Zs3yb6EZ66uQnxkEDQxLb8bDYSyZKpJCNmyFeCFpdALZ6QjU0E4PSUidui4+Lv4fVLV1z4EV37VMep2IYok1xGx5DhIhDyuMDYCQE6nSDG5lv5SpaIoEeAWBhI7bgxWHZaSjBsEshk85g9ex7iCWZdurAsWkckUKmE7IaVwOLFSyQ/UA7hNHDt+IjRgoFlP8uWgHiTOYstR9i2X915t7zPN51+hrBYBLAEXAI0yYrVG3jyyafwzLpnJOOOpSwCvHdfdJF85eIuev6wo1LE0vQF48JKlxTxD/LlkEGHbD4bU7dw/tsvRKVUw2GHrsABS5fJRjFrsE9yJ++663asX78O8xbsi29/8zvQaF+QSWIITWljL8DE1y/7B2x+eg0OWbQQZx53DPbparjxb7+A+WxwMD3sTBq45JZbgUUL1ROKQelMTB2f/vSnsfH55/CZz/wdTll1kirLMGCe76Xjiig9bmvYvu4xaNTV6brYNnCN27zpeckJJAciebLNmmwEgwN9aNarsjER8NOrL9Zh4LpiRPlACDxY5pMSobBVHQFktHZguSKRZFdgU8ZoJpljCrdYZogTvOtI16HrMi1S/U6CGTJGW7bvQDyRRr3p4PAjjpKxIqVnlr/3+tj77E0GlQfptuMhk8mKaSsPGdxI2r6N6296UtpQ3v+Bc7Fj+2a4Thue00F/zxz87r4HwES4f/n6RzFZ2gJNayCfi6M0MQ7bEseMxAAAIABJREFUykiTELswxSS744Xh34bSJPq+MM08gEXxVrw/0WzivJLO9jCR43+D6dqbxXp5ziKyUXm5bfRPZrpedABV60vofR4CL67x+WwWTz7+mLjSs4rCQyaNUXnYYQmPrG0qbkkQPe2NKDeotQKYmX4sWH4Udk56sHv3wQlnXojntwzjvoeewOLlB2PlsScKwyuNv6JPZVWEdqse3FgLbszB3Q/dgdHqHlg5HTU2UlialNqpWaVhr8dAbgKm0Hib9yRiurhHkpzgPWREoMUg9mYTecoyOh6M8hhG165G3OPBJibWNvSVDDyVpxvnPOeaFoK5KU2wgB/VcEQJkzRrub6wvsQxJddFw45j8fEnYMJKoBHPotpNwEcGXsPEOae9HVk9J/GCjU4F9E259pafItljw7c90XU5PuP96I2mnsj0Ph6Omr2YrtcGvGM3f3SJqHqo9dj4/GaMjpbksM3SFTcoolnqTZ57dp2UUUqTDo5ZuVxOhobB6VqBzgS7sLwYGaZFTBcXOStmQHe70PU4Gn4MsWweQ+02Fq48BuVMFnXDFlTsszxApktaURVoI71PZsdptCT0ulnxkDbz6DgxJLs5vG3VO/8E0NWV+BKKT02DdekWfGccQ1uewfZnHoEztg09to940ILRZRlVgS4OJBXSHUPQcjGrvx+PPfqQnGq7viPIn5EX1DxQaD1TQP7qYoCkCVfYrqYLJNMF1Bpt2Th5GqEQt07BrrjNqxp7MpnAkIQO92GyPCmh0KXShBIDvlIMkAyc6fLZazubiXwSMSuNZsvDkUceJbEoIjA2qaeatlyYBl1RouLMV5rJuClz1ZmL4V6gSzkjyCeBA0FtJp3GyMiojBECLFVmVJ09UfctWSjl7q7+v0jXRRdqslPUEJEBI8tFLQo7uOiRRTAhvnMvZufCS+YzcpwA8WRGSoTc3LjgtNouktk8Wi4jjmiHwlMp1wWhuJDN5TE4azYKPf1wPeq54lLq5EaaSmfFQ0ezkvAYEk9HZOaLUkslwI3jSbFh4tutEWv5cs/JVD3xxO+FEj/rrLOkJMnx8pfv/4CA9W9/59/R3z8g75MfwvB1Anzkrz8i3ZTsiF24cCHuvOsuYYfOOedsXHLJJQJQqckROxjqOQlcuGl2Y7A0S06jDAZn6ZZhwRJFZFq49NLP46kn1+K444/HZy+9VABIo15Gb18BDz54L7761X+Eoafwn1f+FwbyBXRTFnahBSrSih0dpc3bccP3f4jt69chrfs4oq8f9XsfwtJUEprXwAtwcdHttwD77zc9MHgxpo5vfu0fcf/992HVySfiI3/1AclHXfPIg2I2amo8RZOki2HThnX8cWmbn5wYQzZN37RANrhKaQJx5gGyK89rK/YrERfwxEYRit0hBy06zrP8GuZXhswqdYbTOZmqBM6/s/RGp/ZkKiPPn8+DjBoPSwRdfB3+bgI3SjvodC9B5TQ11UzMX7BIys8yrqdgjBIXT29MEYujWCb6b9GHavXqRwQIKd1gErfdsQ7lKvCeS05GpTKB0eERPPfsMPKZJMqTTRxyyP445ZRj0Y1VUK0PIR6XjC8Y1KJxU/Xayj6H84SHi9DkV6Uj8IDDZArFPhNkyQEz7NZThsch2PlfKC8qn63pCC9170L0/iKbAn73ZcXuM/Wor3UB/SOgSw6wvIfdALVqGWPDQ0gn4ihNTiCfIwBvQo/H0Ww1kEnYCDj3aPkRT6He6sI3s1h4wNGo+km4dh/+4vQL4Ft5dLQk7HQeDWpCbZqLC2Ukgne5Azr3uTbasSa2jW7Gw08/gETBQsOrodluIFfISgYw9xYK++XQMdV9z2VKMV0EXW4oOWLAdoLserMpgCtBDXBpBK0t6xGrToiW0DYMGDRrpoVVrIu4ydQOdjaGzySybQi774WhDOdiQjMlF9qmDte0UDUMzDnscEwyySRVQMvIwunEYSKPN//FWdBdA2krhXq7Asdv4L7V96ARVKGluuiYLmEnXM+Rcq3KV4yigGaCrpAnfW2YC7GfX3psl/EqwyOTePjhrVh16mH49a+fwsAsA6ecskrq85w8991zL61kUCkD77n4OBFddv0KzFgJJh0yBHSpC6ImiyVClheJgBmWrbmBgK66F8DM92B7pYJlJ70BE6ksaqYtD0kelIAudjCqTCfaM/DkzczHQqYH1YkWcskeGNRCtCycfwo7GOPKJ190SiEx/JLuxejOTNfM+Sg7gSdsRbNZQsIKoPt1sY+45+c/hlYfQd5wEQ+akvEXlRcJuDy2eVDS3QnQm8/h8ccfQTaTQKteEZEj27oZJcAT/zToUiI8JXQVBUeYvRgGXof5i0qup1r0u5qNWsNBvtArJSg6EfMUznZ16XBiQwPBIDdeLvIMu+50BIAQPJB1ivIAVUvvjMBr0ar/iaDLYDm6jhNOoOXCmAAdpWki80MfJ3XfI7ilWKKo1Pni02W4AM7IMlSRNy/XUq0E9ry/LLOoRZ/drjwM0F9LOWHzGqJuRr6yXA/vA5mamIY2J7WuSz7e+Pg40umMsD20B6A+bWo8hQB1avEV5ttEJ0gikSpIpyB1kOyIJIu09MCDkUjlpPOPzts+wRfHqGGGnYQp+TlIYLuyalA6qxBUBZo0sY2OTWLLlu3QDAvFnj4sXrJMeS9ZLAkCgdi20NzQx1NPPY3vfve7UvK58vvfV11ugY/3XnIJ9uzahc9+9rM45thjpOlAdXcG2LZtB/71X/8VCxcuwAc/+EF5VjfdfDPuvPNXyOVzuOonP5YNUzIkudlKJBEFsr4YB9rMoWDpkSUBS2nSxDLAMHHVVdfg5ptvlde74cbrhLVh1Mzw8E5cdfWP8Mza9YBv4cbr/xs6/03vYiLBI1CA3sBE1u1i9LlN8CslbFz/FPZPJvDgdy5HX6UKq1qC25/HyT/+D2DeoNIAJWwJzHbLE7j+up/iqScfx/77LsCByxdjsC+P7Zs3QPM9JC1dNqnJyXEUenuUu3w2I8wxm7E4vxgI7XttNGoVJOKmeCQ5zbqYyrLLS7IzXWZYUvtBgK58qKQMG2b1UcfHhg869vMZs2RLoELmisOwVK4ikc2hWqtLabPVqCLWZRg0QWFoFsk1quNJ1+ruoT3SjdpstbFon8XKPFcOjfyIAFcUWaI2Kq7dbAphAwCf27p1zwgTxWv3fRNjIy4MM4nePnarKnub3btGkLDzklPZP9CLZmsSK489EI5bxsTkiHjwtZpk+3Rh+yT6i++dthAyD6d3IXG/l7mmjLWnjl1hKDsPEcqDKVoTwq9hI8BLcUy4ZoR0s1pPpz+mlpc/BoCEmFSlsZlwalqlExUYo7DlmfvGTN3VNBP+x17yJf/+EunC9Ho4HdfWlfifwb5e0XUx/o0AfaC/D8Ojw7DSbNRpIJfiIa0JXzS11HLqEsO1+JDjsGWkAS03D6vOuxiwi4CdQ9XxYdhJ1fjDaCoyR9JhQ6Kji07MRQs1OKjjhtuuRbInDi/WRqk2if6BHtRpD6PKLbKnUEgf7STUKYtUiDpc3YDbIfGiIc5GIKeNTLeLVODDrk/CGNmK5tBONCplWNSNS0ewJ7nHYoPBw0HI/+39bFQZM0YD3noDPekc3CbD13V043HsZPPJnDnILT8QzVQeTSODUj2G3tx8nLTyjeg2gL5MLxrtOgXp2Dm+DWs2P4WyOy6xR4wDYqas6lyMbCPC1oqwgVbUJKof7DV9xP7r4/t0i4U5uP66B9CN6Tj9zHNQqo7DTvnIF5Nyqv3942tgxbJY9/QWJG3gLWeuRKHI0sQI9KAuTJceEDiEoshIXsaDvVBz6pOt5JInbxhwul142SLSBx4OJ1dEg+I8AgCWPXh+oyDa4knIRZcWFJwcYopJMt4W8bztxvG2ky5AHAnx02AFMG4kpMTDASQuv2JLEOoc5Aapmxj5btD0hIM2brGm7cIp70Y86eOua66A7owgb7ZgdxswRUyvQqpZVmMuonzw9Etdi+9i44bn5PQsosCQ9hT/s/CRqOVkZpYfryXskJClR50Y9lpCeJrsKBG4isShFoJhvVxkyaQo/y1V8qEAPxyicvJWHUPqY/rZ7LV8SJmIrJFyRObvJsMTDXTGjNBLRjqQIrsDMThUJomey9eJ4YgjjpRytIAccZRWTApzOAn8SqUyEqmksKf06mELOd2q42Ke2kW1VkU2lxFvHLJUZJy4oUkZJpvBOFmITEZE7pOlSQEW1CGSSuf2xMMBu/bo5M7SHCc6Nyf+mfeATBSjWKKJy99TqVSQSaaEOas32RGWFG0US+upTBZjkyV53m1mi6YyIjYnEOPvZoTGMcedhJiegcYxp+moN1oqJsa0xWCUQnTZDElzEXh1AujJlIS0Sis/y0tWWggTdgfzPnEG816/8MIL+O7l3xUHdG5ovD9kPL76j/+IBQsWyM+TWauUed8KaHcCbH5hK/7hi18RVuuan14t42nH1hfw/Su+ix3btuD4E47H5y67TMYR3yf1PqXJiixU3BSfWb8OP/jhD2Ul2bFjB/LFPG6+6SYpX0gTTbertIp2XHRxTF1gWaBerUmnJD8Z7aME1Bo2P78Rf/3hDyKfy2DVSX+BsdFhbN68CfliTlhRavS+8Ll/wOLFS2EnbXSYZiBeQADDgeJk0Go1NdZHdgOT47j6Ix9Fz9gEBmp1eGYXrYMWYf6qlUjP7UPT9DHSmJRTqm3EUJ0cl7KLhBKzciGncsgGQMtg/r3u1CW/coJRQcVeWeSpixFPLMaexNhVqHJFxRCTWj2ua7QbCUOQlZeTmt1kfZTPlPIsJNAhCJsCRWK0rDpRaVBKJjOf68WD9z+MvmIeTmNMmjOKhSRqlSoMLaGaR4wYGu2GCJmrjRYOXXGsWIbMdGyXLUGWD7XGcDMk88RnVa3QsDiP9c+skwMGD0iZdA6+p8khSXRkbBoIyLzxGdCjjXmEDIBPYuGiObBsQ2yC1PtRgC6ytohagyNwxb+re6LA1t5H3ejYRYNUtU5L6HNYvlbERrgOhp3GCtRGjDU1avT9CjsPxYQ6/LfwUBWFSDPzkdUa7mO8D2QMuSazMsC5RS3dzE0zKvHtjeT2Vs1Nraev01R66neH7FD4xNQWPrVZqD8QcHE89hRyePrJ3wv454rOUjTzbVkKpD+a+HxJFYD3kWPThB+LY9khK7F5dxl6dg5WvfOD6PhJdOwCkCwCMVoiULiu7n9ksMyOQD/mooO2COhvuO062DlTsV8kWOIaas0qbB5yInYsvBcyC8SCJuqQZ14xHesBQ1wOAlhsYOp2kXZb6G2VsO7+e7Cwvx+Tu7ajJ2EjY1soT44LkybyhRlB1xFpwH1SCB5WwmiBw408lJ54uoFqTEM9kURuyXKkFyzG5tEGemYvRrtlwday4teV1FLw22wI1NFAFT//9c/gxVsw0l2U6hNiA8OcRkYeiSv9jO5FafSLRvfL+gm9Mg6L3fzlQ7u1Wgx3/moNmi2GQ2ZRbUxg1ZuPQE9/EvV6Db+773Gc+cYL8N/X3SSC8kvecybGJ55GT5Hm0Q3pepF8RtaFJatoGhlOB0UqYTGpR1ZJeMF1M4HcwSvh9gygSvE5B06SDsBAt82Fk+JpDz5tI4i+Wdpgj1TXhOmbArpOXrEKCzILxZWeImOTxqJtAgS1+MXTtkoFD2+RuG4Eemjtr07VjJ/ga6HbRrc5gZg3gbtv+RG6zT0o2E1Y3ZoCXfJUOdEpTlVeOfBpDksfpQQeXf0wCjm2lFPUp6rbYX7S9DybKk1FYJR6jhknpxmYa+q74ff2Jr+VQqJLIbe8zoyT2YtocjVYFIyKFgz1lSBLRXNEn1w0pZuFjJVhiE5LNSmoqArh6eg4LaWUGNJ0uO4aAgTEg4pAN3wVqSYIgCJ71JRwXn6P/lDcxLmBc9wkGQYtsRbUYzmggJh/ZtmPEReRCJ4dhaLZ4b2VI4YOx2XlLYFEMiUlF7K2tXpTDhAESvyzZScFmNk2ncuZraZodb6ZPbuGsHLlMdi+YwdK1RoKxV5MlCtwOwHOv/g9QDIjCwtBExkmslEEkwRxuf5ZQJf6RnZMxkWrxTQHdhjmsnnFuukmdObduR3VeSgmw8DoyCi2btuF+x94FJ/97OdhJUy4DtvAfSn1ffJTn4DbbuGiiy/CkiWLcdPNP8e2rVuxbPlSfPxjH0MqnVKZh2YClWoDqWyBLg84720XoFyuoKfYI8JUr1mHxfBx30WhmMePf3KVaNiofVAlWh2PP/4EvvKVr8j9PuMtZ+JDf/VhXHDBBeLQ/5//9UOx0uAYZalDnr2nmjlo1kjhq9TBeCCCBjdkJrnJMXD5wvPPQ8z3UCuXpORNsMvy2BvffAYOX3Ek6FLFkkCMJqKgBo4aRAIj+tSrkduZHBdrGmzbgi3XXY9nfnYj9mt1kEqa2KQ3cNy7z0Y1BQz7VXSyOjq6j6DdQjrOjsSGShXgZsWDAtcmHxJbxgNMticLK2FjeGgExXwvJsYYnUX/UlP5+DBAnrFEPLyFnVkcW1HX27QIOyqNK7uGqGw1rQlUcygC/eowFBM7kd78ANaveV60oIE7ia7fQDEfR61Sh6Xn1GvpAVyuQXYMLbeDAw4+Bs1mpOeaZomUZ1cIALkChh6MBClsKiFIHx8bE92ilC0dsgOKnYrKo7xPPDwQPMthKJuVQxIrDjQ2jeyDKDsRm4oXl9im/KfUeqMO3NOrT7QY8irNuGpiUWVJrsUq5D1KZJBSrGHIgUR0lmEZl9fAQxeZYWUlo5JRIofw6O+pVEIOaKOjI+jr68Po+DiSdGAnoSKWBK+RpnjlvfS1/8tedj2K5Zq+GnXPOOcYeN1bzOOJxx+VOSelOFY1CI6C1tTYJFDmWEGXX8msW7ASBQwuXC5Ccs/uxaqL/gbVahd2ca4QByYPh9GVh+OWMoAgxtnootGp4sHH7sdYbQS+Sa2XAyOlo+6w2Y5rgiQuq9pFZKU0404oXKBAF4lUflXh2ECKhMXEHmx/YjVmZ1LweLCOdZGPm6hXysLkipxHPpXMg2CLrJryzSQmUPfM5LgJvRxdzUDTNKWCtvCoYxEUBrCz4iEW74PrxtGoBnj3+Zeg29aRMfNyMZVgArf/7haMtfcg3WejVBuXsPcuY4CY60hyRGa1cqMPNCrq+J29QfurGQSxaz59cDeXmY0rv3cXqjXgg3/1Ydz0ixvhBJM465w3YM3ap5FN9WLxghW45cZfSMvq29/2F9hvcRLDQ88gYdG8VGUUKhouBBMhwxW5yIrWK0SsAkVI45tx5A46Cp3eQVRNHTUBXXTEjSFw2N3D30kDN/qEEPESGJnQAgW6LM9GKsjijce/CVbMhh1LIG4k0W64sBNJmeXiksybNH2L9gJdFOKJ3U3HRcynDsmFX96FjU/dh/Gda2F1xmGDoMsRpisa0Ap0EQVz4gbSlXX/b+/DQF9Rcgip/WDnCX1P9tIozVh9ZAGeEtpPP64paPQy68Fe9Hm4uM6k2Pf+XyJWLSJCp/9VmtC6XbDWTpV0dIqU1nQRP3FEqU2B7BRBmKQShKd61fLNLiw2jRFw6Fi0aBE86brzxSaBQvWWZJnZodCcfmxKxE5Rr1gyhL9PmYbGQv2KJ5YL9I/R6LfVctDX14/hkVEpX9HXSSJ72B1qJqQDUbr9SEVrLBWqIPBSuYaCeAdR6KtCswm2KHrn5pFIZ/GGM89GTdzubdhF5U8lJT5JVzDk/xXmFJq06ufpYaXpwtI12640QhCosTTJ+5TN5VCv1mUDVwDRQLVaw3/f+HNMTpawZs1aKQUy+4+2A/PmDOJzl16KWbNmyebAUhVNUC+//Ls4/IjDcdxxx8kCe8011+InV12FxYv3w1U/+YksSGrDCOQZGWZCrB2+8MWv4IEHH8L++y/B4n33xbIli5GwTVx++b/D7bj45e23C0PAErRNTZfbwZe++EVs2rwJn/zUJ3HU0UeKXcYZZ56BwcEBrDplFS6+6N3CQHK8UNTLjZypA/y99NOiaSi76lxaz6RSyo7Dc2HbBn5wxb9jn4XzkbDjOO7EEwHTEk+dRpvJApQJWDSTEkFsu+sJ6KKonZIElhwJ2PxaBXrHwRPXX4tZlQrWXn8D5lUacOpVjGWBN3/kPdjllTDUqaCw3yx0rS6Gdm7DvNmDqJVKMr+p/SCjJ1qjrgaL3dYIMFIaFZbTabrYf/FSBJ2w89X3MDKyR0opilEmY84FPiz7h1YDU6BLymEvLo+rBIuogzqyPhHvH7koMmdtJFjmaWvYumkTLL2NTruKuMm4H96LHAIu+Bp9Dxkj1EXbB/bd71BAi8szVWf+CGjtDbo4xqj16+8bkPmRzeaw+pHVKhOV90J84xQA7DCDj+7xhq485lJJxJNkbtldqQA33b+VlUrUrcnGgb1XnWiNmgm1XlqCUX1fXDdU5mDI0klwuwJdohpls0bYWUxgJp12hhFet456q6FY/pB5o5ZQOpc7Sl9HGwQCth07d2DJkiUYmxiXOUoGjywkx/L/2sfLgq69OUGCrMmJcSknbnx2vbCzbtsRr7QarUpMVcmJJCxqT1Ggi8KeatPHcSefibUvjKKT6Mebz/8gzOIC+Ob/Ze47wO0qy6zXPruc3m5PrySkkIB0QgxFetMREJAmzg8CKraxy4w66hQRnfkdRUSQqoKAEJTee0B6S683N7ed3nf5n/V+e597EnBmgvM889/nyRO4ueWcvb/9fetd73rX6kK+2kCKsTntUlwVDJJ7yRKILUa3jFxtDE+/8ARIPRcbeegxXYTmhqmLofF/B3QFwIuAi8CLLzneaiA2OojGto2ojw4jq2sIlYpIiE1LQwEcI/DuVM4IQStTgS4lY+K7N3xwx/OU0h96fxJ09S5aAidNFjyNYtNEPD6AQs7GGR8+B7oXQVRLioSp6I7htU0v4bm3nkRmUhzjxWEkk3F4TdoCkUxSz4hyo/dBl7weFdO2Ox/aLZct9iKRHvzhjmcwONjAWeecjRtuuRFWHDjvghPxxz/+Ea06QynTKOWrIkLtzuo48qhFMI0CDDCWoNnWDQUZReIW4VOMCnBN0ITUfAnoMiLoWbI/vL7JyBshjPMhYUuG1UudNhGkJgm6iGiVuJwsl+5YsGwDph2GU9Jw+slnQGvRMyuMmJlEKVeSg1f0O2IKHyzMABiSLvSXmk7bIvqTtMSvJ8zhgPoYUNmGR/90MyxnDGFhumgbQYAlOzhcuuBz7kjTxUKjr6cbjz/2MHq62SIoI51KiB5E6OsO3UDn9hTkIL5XrfVeN3InwLVL5dj+Ge3dLdCPdY6Qq405aHHKlzZp/BrQ9cqzhmwQrwk3aYKU4HOsQuUQ4dSgaHsIiKghSIoh4r777y8Aia0rtr7YhqM1AkGKuKXzIWGLlhWpP8FHIEebArtFLZAhNgVkp9gapI6NYIkFKfVP9XpLDk56yhE4kVmJZroEdPGwp9lnqVyR18CpPw4eHLLiMGmVeI7yxzLoJyZGgE2Y6az4yLghOufbYjcwPp4XELPPkn0xns9LRAiBkxGy1JSjbmLt2nXSqpw9Zy6ari1amx/+8AqMjIzg05/+DBbsuRDpdEYijPigrl27Fv/4j9/DlCnTBFCNjY1j0qTJ+NqXv4g5MwaksOBrZ2uHgIcAkDmNr776GtavX48777xLgOboyKi0he644w45WLjp0f+JIJYgk+7xd628B9ffcBMOPPAg0XDJhKtl4IQTjxcG87vf+x72XLRIdGvpRIIXAp+++FPiEH/Y4YfhoIMPwrp1a3DHnbeLQSjHpn/w/e8hFqVu0oPdbAqgYsuPvx8t5ebf5jGCRUpZALMe7YY61CkbqDcxkiuhd/I02JoJXY8K6CJz1Az5sWEhiLkqjRCY2SbCdysEFMdx///9Cfb0PLx1+x3o2j6ChBnCDsvGso+diEo6hHGzCSdtIBTVsX3bJmRTCUQtU9rUxWpFwBXZRrKORkvxCpFUDIVySQqIGdNniVM/NS6cBH7kkadw3HHLJQhYmSKqPUjYhLa/kw85dhKCB5O4SsTe/pA0Bd9qRh0Z5Ptl8nNK/2w8+tDDyKZMtBpFaY9qFOy5cZFUSFVrEHgxA89AT89MpLN9qLYYROyDLgle7xxE8YSxo7azK9stGsd0Jos176wW4MJnfPqM6VIssKUv7RqxcmDxophttrr5oQyFVaaimAsFAyl+XqJ6jx18+i6ZdDvtZ+12TAgcwpT9RBhkSjxUqzAQ5HP98nsli5B5ogIQfbadU7PixK9i6YRFdlx5n2R7yaQzd5IWMDQunj13rgzMcICGBaGK4Hk3A7c7B+hf9bUd7cXgGdrVvoIdE9EQJhPiQr9+7Wq5FpzsKxapI+Va7Cim288ipSYmbFhYtM8yDJW40jI46uxPo9oIw8pORbFiI51ITUy2y/reGXQVampS8jf33oxoNoxcbRyO3oKNJmLJKFp15dM5YaWwMwQPmK4249UJuuwmeholREo5vLPqeUxLJ2CPjSKmuQjrLPhrYgOjDNMD0KXCtTuZLr5l0ZTJY6A8wmo+6CqFY5i8eF+0ol1oaAnEEgOoVUPYa8G+mDVlT1gOUzqAeqiEIsZx+wO/Q7o/hh3jWxGJmu0OnkrbUaenAl0qnYa/793N8/98VWh3f3mp59gRbFhXxFtvb8OsOfPwxjuvYvb8PsycPVlyx7yWjpjVi1/87EYRmp522qHonxTC+Cgdz3lsqQmDicpmQnAmYnEBWaQIA2NRBbpqRhjZBUthTJ6GIrPOWi00qB2hSzEF9wRdbH+pCCRhlnTHhOFYCLfIdlnQnQhOPuojsmny8wkzhWqphlgsqQJUBXQFAGSCjVM9WvU6qnXmJbI/3YTXKELXqkCohN//9PvoTzkdoIuKNK5MUtrKI4mHcb1aR3c2g1de/rNMQnHSiZ4+jXoVOm0z/I1wVyC1k7v9e9yn4DYH+9m7gdjOo6yyKDo2/0C039bkkUONAAAgAElEQVS0dYhV+TnZxwmMeBjI7uO3P6R9IludDLXwQBextM8oKYmKsgygmzvbEGwf7jF/vuRC1tm+o9u564lQnWsgEosLmOM64PdRaM+pPP7coC0opp8cCJNDjf9GHZuJbFc/nn12FWxHwz777CefJ/gJJ5LY59DlckCI4zxhMLVvBHS+ez1biQzMVoclWSveOyBfKGD9lq0YZ5yV50qIeCFfwND2ITmY/+3Kfxc2K03di+MqZ+iGg+2DQ/jJj3+CGdNm4PNfuBTVZhO3/OYW/P73v5fb9KUvfgmHLDtUridBK6cAe3u7sWnzNkyaPAVD27fj/1x4IaKRGG6+8Vp0J03UagxXVTooWl8QdN1x+524+ZbfYKB/Mv7mIx/F8uUrcO6554sO7Stf+SoOPfRQuGyLWxRkjyHb1S3A9oUXX8L3vv8D+Tl3r1yJZoMByFF87oufFy3LKR/5CPbbf38l5makSLOOPz//HP547x9FuzU2PoZ99l6Cj515Olau/AOW7LUY++/3AZSLOSRianqWPk2RWEwBLteGTUY3mZQtaXzbFtFDxSIUuFIYrkxfS9UGsn2T8eATz2Gv/Q7GpBlzRVOSCGfkHjd1Fy0WNewE0mJGkLENjWkQrbrE7Tx7/bXYw2nhyauvQXzjGOZNzWJrq4j+pXtgygELUU/reGdkM2yTetMyapJTR70jlS+OaEU5cMNp6ijUQECNI+qiaTElK5W5nmwN86Bbec/DOPEkH3QFoeBBELh6hf7HRIHTgbDU8cfnKgAZQQ+mPYVFXU5JhNEzp+6JB+69Hz1dcbTqJcldNLQwQh4jtTR4IRe6xSGZiujATCODabPmoWIThE2AroBtC9zUCVQUkCEhr8BSkGeobEoI2hSzHbT0VCycavnJBGagXvHZ70DbEjjmqzpv5zno/6xADACGFLAao23YHlQWGWKzww6FsO+26JmCn012TqybJJSahqvUbIbEa5HPGcEWXypNY4XBo87ST1XhHsTCbPGSJRgaHhbNZr1ek0nw3WUq/iqg1fnN/lR5cPXa16Xjayj/oHdavVbFpP4+PP3k42AINq2AeH0UX+izddICV6tS3Q2m0lpYuPch2M6Yzugk7Ln/MchOW4wqEoin+xTb6Oc8ql/Ln8BpZT4XLZSbRYQsDzf8/jokemNwTFtajA3arFjURTrCPnWCLvVT1MeuoKvz/znF2GvXkKiX8fJjj6KfvneVEiKeg0SY3nZlCYifAF1Kl6xajKq4ILbgB2OIAvxBAT/znOmKMOrpWLz8SORcC4j2oGEzoSQOzYvi6MNPQsroFnKmHqrARh0333c94t0W8pURmGGSPCqbOFgjqvhSwEvxi6rtuDsf2p2f6/ccm6GzPVi3fgilch1mJITFe89GpZqT3n6j6iAR7cNLL7yMRMzCnDn9SCQbKBW2IxamPmpCLD4RUqeMxAINl0T7iBVE0GYE6roFfdIMJGfvgUYmhaGWjRpHoZkFRSdtqQsVMyMX19Ohs7Vom23QFbXSOPTAFUiaafm3qIjjONKsworp2aNaA/4y8NufAeii0JuaLlbyGhdbvSTDAbDH8KffXo0Y8gK6LK9K//U2mpYxKY/OwGo6iZXI6PAQxkZ3yLgrzU4pE5PgWyUrfNd9keaQT48GC75zwap76VePu3y7Qtl+5dwh5GtXve3qI3C4DtbGhG0DX5MhxomKOiWTpfL7VEuNE3Nsr1mRmIjMRTws1bAy0uVm3dXXL1WjbppSVZKBoj+VcgenG7qJlu0inkqhUmWuoS1TfhS0JpMZ1Bs2ZsycI/E71Fw9+vhTcN0QFi5agky2F44TwliuiFtvvQNdXX246FOXYsaM2eLTojPShu0QZm+xPcnJzUYTm7duk0Nj1qw5Ai44hECRO3+vbFGui3feWY1/veKHGM6PYvLUKfLaZ86YiccefQy1Sg133XmXxDhxA+dhxak0osYdQztwztnnYObMWfjVr34h7YovfukLYiJMBuv444/HxZ+6WNlHeMrtnbo0sgpksaij+fApHxYg8uMrf4jp0wcEmNNig69BGIiWgwsuuAD5XAGf/OTf4tBly7Fp42b89Kf/gS1btuCEE07EhRdeJEabuuGhViuLWJivj6Dssssuw5TJk0V0z59L/Rc9sWjrMH3mdDHmzGYzsHQJV4JTKWNkdFi0ZPy3fffbByEzJMaktC+jHoxAKhzlhuVhw1tvqtamHIrEXnWx7qCWce3qtwWgxanVaTXEP45JF6lsH2w9hnoois0jRVzy+a+iWLaRivdBo2s0HbYFFvnPPStXevnwuW2WgVoBT9z8a0yvVTH+1NOov/QqzFoLVR1wsiEcdOqxsLsjeHVwNfLNImJRU+J46LtFcsmVoVD1sHGsnhY2NOdssShi3JIXkgJq7pz5cmAXikX86U9P4ORTlkvLRYWCK6ZLMkDbeX0TrNZ7MdayMfsgy2+cBU5MknUYTbhyoGZTk/HcM8+hK0MvxDHJFfWcECw9i1ZTXjSsSAjVOvfkGOo1HYuW7Itio+4fPB3txXarUfmp0dKC64D6QnpnZTNKbyiDRr7PmgSr8/DyzUvF6oFtYjHdVYxdIHaXXckPVg8gy85qpIkr0Qm+3nU0kSXQ6Oml9GRkdSjOJ+umhPFk3WzxOFM6QrY2bWGpWSBwkls3OFWrWomiR/WtfLg8uZ/xmRdbGNpytGzsy4Gf4WGku7pk4ETcz3fnxPyf/Np3LZidtbd8XXy/PFuGdwxhcn8f3nj9NV9bzOk+AzZlMUpp60/F+wkFwllx+j2CcHIA6YF5qGhZlNGNY0/9JFpGFp6ZaCdldF4DuZ6aLSL9ml1G1Snhvsf+JNmEBjOJ9RYabg1Nm5YKZHr+MugSQOe3/nb9O8qpXBIetTI2vfoyjFIBXXQ8aFSRtBh71RDH/cCMvA0QfV2X8HL+uR5YVsg5poVQ19liDKMeTaJv/l5oxbLQE/0YK7kwLHYhdHz4+I8hpnXJzEvNK6PiFXHnA7fBZANAqyFkcqiMlPjO7PHEYJ6Cq7sNuh74WtKDa6HZoFki3WbJULTg0RjUVCG80XACzZoOQ7cQixgYGtqAGTPTGB/dLkLeTqFk21PDXwqBuG6C1VEQhGCDoKtoxNG3eAm0SQNgKlnFDKNFUa6tgBwfRNVHVchddwzRc0VaJgybPh4h7L1oX8yYNBvRUAyWx5aFCc1RE3Q8PBTT5VcDAlQoplcQudqsipZGfGToNUS1n10EGqMY3fI6Xnv2Xh90VcSrS26uP4npsXfOHnKzJZs7HXTffvN1RMMGysU8UomoeI6IFuw9fI93rQ7+kvZr1+d8py3NZ+yCrwkyFVWloypYvw72v2Ti8/wE23oEAgnJH4yICSb1OWz5kFEi8DLMiOiFpHLiOLyAEB0akwRCOsYLBfQPDGDH8IiEpocItBxP9F38ObFEEvMXLJSDitNKtLagzimT6YZta5g+a65kVYbTWXzti3+Htes24hOfvFAmaemIcdZZ5yKeSOPvvvJ1TJ8+SwT0FGRzTdSbNsKxGN544w2sWrUK47k8RkZHRRM2Zeo0nHnGmaIHI+PFjL1qvSUgbOvWrfjE+ecglQjjss9eitmz56Ir24WvfPnL2LxpE/75B/+MxYsWK+2Kboh2gZU2L+YJJxwv1+wXv/gF7rnnbqy8524ce9xxuPmWWzB92jT89D/+Q6p1/h621jhZqRtsx5nCPH3uc5/D9qHt+NwXvoDlh60QRoEMhBq7V9qZK6+8Eg8+8CAWLliIgf4BqeT7+vqwZvUa7L10b5x++uno7WPlVocr2aA0muQG5+KZp54Uo9j5CxYgNzaOTDYjhyQZgXgsjGajKpE1Ijdk679ckuEFjTQtXLz651UyuVPIj8rX07AwHrXEiT2TSuCdt95UYbR8PmXIgutBxXeAzEuzJlmlbO0xMofxQ+FUD0bLNhpmCvlmCB856wKYkW7oWgohM9YGXWSlxOBRNmpa8jclxgqlUZTefg0jTz2O9NAOvHPX3YhW62i5QNUCPnjWcaimQ9jWHMfG4c2IJ9iiLcPzNaGcjBRihZogT5OsWD7HDRmtYo6cC10zsWjRUmkv85lZu34N5s6d7YMuv53gM6Z+9lHHhsynaVd/6iC2Sk0sSgvMH14Q9inkYnBko4AOM5TCtq2D6OlJoFIeR8TiBKULQ0ug1eB0moNYnK34UZnszeca2P+g5RgtlUUrO8E0BQWeeupletJ3f2dR02w0FYtEq4BYVDRazO+TNijZMH8Kk+si0HYGNisTHIo65n0bz522J3UFOneojonKXY8nkXhwClxNT4srvygeGqiWywJGIxEWtVXUKhVpa/OdqsltKcUZlKOK2l0SSciqszDjXhVPZZArlkVnOm/PheKjJ8Ug9+b/b0CXf9Xa1jSK1aFdSCoZR2F8TBIS7HoNW7dsFuadgEweYakkRLwhtkZB/qbEyWlh1N0wFu13BDaO2KgZAzjx45cgX9ERy/TDisSlw6E+1E8jCnFkgrGFSrMIO9TE+sE1eGfjm6hwWEVvQo+yNVyT2Ci5F22n9k76wP+JfwF0RRwbmWYNkWpZshjH16/FlLCBVm4MMU7Is6Bj8LV0yVSnQl5hG3SpLpaUQu1WrQJdTWkxWrATGRRgYerifWGkBjBWoRA+gXiyG4cedDQiyMIIheGEGsjVRvHIsw9I/JFnNdHw2PFip43XdBf/SJ/0aF+z3QDj2sNfNT27xQeTVguszsl4cCKpCdMMidMwx/LtBh8I5tN5aNQLSDIQmplJrgofltvmF30qiFWNvotgVEZIaUTJqy+JmVLTVj0dOS+MmfsfDG9SP7Y7DhqxOFpmWA5N1S5SerBA0xVyFegK2wRdJho1B5lYN45dcRw7EOiK9sBEGI1qS9o0fGEqKymAHsHUoHpw7cAxWuhJ5Y8DW3l1oTWGe2/5OeJ6BV5tDJmYIewAJ34kk4ktNxb8HEcOW9KiHBvZgUqxIA8JCzYK6svFgkwAia+POJebAtTonUNmIh6Li0aK/85Xyck+bn48rPn/6ns52QYUi0Wk02nfLNFFOp0SPRUZlWSK/12WDCo+SGSYdN0SMEWPpyASRFkbRBRooVFdPC5tN8bN0HaBf5crdURjSdGTi9F5JC5MFf+f7BHZGMbDUBAdT6ZF38TPW3ztbDjzvPTbfWw1Zrp7VNaf38YUXyeDLupECirCgmvlyit/gieffgZHfuhonHPe+RgdHcff/u2FOP2MM3He+RfI7+IYONcWswhVriJw8cWXoFQuYa+9luCggw6S1tqatWuFFfrkJz8pzFeUm5Z8vbLYOO1vPgILLn74z/+E2bPnyFTWz372M6y85x589KMfxcWXXCwsF931aZ7Jg4oH1pe+9CWsXbcGn770M7j55t9Ipt+3v/NtnH7a6TLmzHYjq3UyJmQTWJXzb5qHcqO/+uqrcc899+DwIz+ESz59mdLNkeJm5c5wWPrMbN2E++67V0wIKXBeunQx9t9/P2wfHJR7zt8ZpfEf25GmDoOtuWYNIacpcTrVkWHE0hnZCuhUHYrH0CyMwwi5CIV1vPr0k3BsjqMz01Ikq6pdGbEwuG0zXFcdZmThyHSFxTOnKW3zocFtmDxpALnxcWnn8r2y7UNWiuHPnHDm7BQz4tatXycT0a6ZQKx7KnK2hZJj4eSPnQeYWRgGBxOiwjhRvsuj1KCnlQzicMKQk9ENoJYHimPYdNftyAwP4/nrb0Q/j5h6C00LOPD0Y1FLAgWribe2rhEGUOOG6fHwIKPFg8QHIq4Gi6P1npI80LRWD4XRank48KBlGBwcEu1TvpiDFTF9plwVbYrhCgZg1DyTiI/9Qyv49+D/OWRAEEe3/i2bt4jgm2sqbFoo12oo2zaMcALlvCP6wWp1DKbpSbIF8ypjkSxyo2MY6KdwmgkhttgFGHoMe8zfSwJ+WQixPSevjiBCDkKVNypWMGT8fc0TT8dAp0UNFQcqaPEiBYVY0qg1HvjriSjdt5AJpgclP9R3wufeH/hyiTjfZ2ekXcnuxk4TgrzOHfotDjZojG6qSlYtC5LA/ZgsB7WyfD/qqntywIu1AVerpCT4dh6+kHxCPhfEtYRg8zDW6acXghfSMWfenmpfNE3lJegnB+zGmfk/96VtbKpeb8CYtBtlJHmbZJHjqJXLyKSS8kzQqJzXlvuCtNskaYOyDd5nMn9c9zQwJp6NCOiat/RQFJ0khsoWTvrYRWiE0jDiXdAjzJl1pVjmgA9DyBmnJoMbaKFUL8AzHTz01P0oNnNwLE40ltDVn0GpklNZjf9N0NXJevF1RxwH0WoZWe4zpTw2vfQiJpkhOOOjSDKKjf6TBIC+IblIUwR0+RquNtOlQFfwQZsfgi6SOkhmsWGshEUHHwazawqKLQN1GsZYSXzo8JMR8bLQNQ7FOSg0x7F9fAtefefPcK0mivUcL5+yZfInmNt3qUOXuLsLQnvo73jFWAZy4+fEgy/M89GdvBXxtqKGScVZQiPl1hBEzckaAV2smG3GgZDUVGOUE0WTCvqVKRN/Ek40Xa4OO9aF3oVL4PT3YtC2lVFqOCKUsLBbGluLHlpsI7BKdHUYrgFLNF0GNNeCpUVx7IpjYdhhpI0sDFiolRqimxHPqJ1Al7pswnQFkwhCzSpBnCg1nArQygOtcTx8x6+Q0KtoFLbBcGuwuKmJ/kAZcBK0keIlyxXn6DtcEdJL0DfZA3olbdok2gge6gQWZEmKxbLQ/hREUjtEUMD2Ehk3tt7IsHCCiG0BAijx0grpMrVGBoUVUE3sFcj2sDUXEZdzslPUs/E+8hBhhMyOHePifs3PEZBxio+C80Q2gyZFhHZLNFn8GqbC0yGdHkDJdEaE8sVSFb19k/GB/Q4QQMbWIX23urr7YHshhKNxhOk/JVoqlS0oOjDRV6l1I39EO6L0YmoShSI/MmqGtA+41lauvAc/+ME/Ya8lS/Czq67Cr6//Ne66+26cd955OPJDR4mWiNeG15IxNxSCrl69Gtdddx3mzJ4jU3cUy/7u1ltx/Q3XY/as2bj2umsFrNKfiC0+fj/bKF+47HPYtHotPnvJp3HkMUfDbjRw/wMP4JfX/BJTp03Bj678ERoUtjM021X6FoKnf/u3n+Due1ZKZmB+vIRTTv4wzj3vfFx6ycXYuHED/uVf/glTp05FOsMJTdUeYShrUJWsXLkS11xzjQwNXPOr64Vd5AHCEXy26JjTF4la4kzOtWW36pJ7yiq2Vq8ik0kJWzgyPIJMtk+tm3Je+awWRqXQeOnJJ9VwANtJ3d1yB9j63mP2NNRK49i2cZ1MQnEIgqCJrtaxOIcVqjK1M7yD7uOm/GGbkMkSPKBom1IplURfUqlW1T3mO3OVqzonCpvVMjSHDJWL4ZFRzJg7D56VgpWZhNG6jlCyH0d9+AyAWWhaN7w26FLHDfcPSRQUMEjPuxZQGQfK43j9Nzeit5DDn2/5LbpqTSQcRo55WHz8MhgzulBLeHht41touXV4IY7UU/PkggkZnJDkB/0ELdFfKysJBoVHI0mUyw0s3Wc/seBgW4qTgRy1EnFx26xzV9ClhNwKkAU8j7/WPaZH6Ni8aTMstriLJcQjMQHSLLRgRFFoGSjVNGxYuwOjI2M44cQjUaoQeHFReHjhuVdQK7fwweUL0WpSuxdCMT+GsJlAItWFgWmzpRAiwAraTATP4rnkvwzZ8fwWZ5v6DuQHYsOjLGCkB9Bh18Dv4x6l9FMt5SgvXVrqwjhBaCkdlbQelRZLWk0+iBejTUZOWab8IevWajSlOCoWChKSzaEYevHxWebX0xBTxPI032Vh5k+s8VUGOrU2k7aTWH/nXp10WOSJoSedBzMSlyD4gSnTxEqGe5ikVMhXvFdjeHeP0vfx9fJrA4Zr59aiumfqvvKa0K+LwDNiWXjtlZfEzoDA122R2OB+S8DFH8h7z4EvBbrYus9VHOz/wRPw/Gtb0DdnXxx2yrlAZgqchoamZ8KKkDmlzUyv5GnSB7GrO4uWp5zZL//eN4GwjQNX7IfRyg4YcQ356jhSaWrLVDxeYAO1a2clAEnB34GlB19qmIVzs4EsQXVhHBtfXIV++sWV8shYhui5mQ2p8o7VCgj4VaXhUtoqMu1kvwIpjjJn1dHQTZRhomHFMW+/ZWjRFNaz4FgpjJUbmD5tAZbvc6wEwkciFqp2CZrh4q4H7pD3W0cFDt0MQuz8qYG+4L6I12eb2d69BrX20BcjYmFKKwYBX+0eZVDZqYUhJp5yWIoKQIAXPaIY1cNvkYqKY7rSFqQ+giJzXTQxZCPoqaLMBIPAXBc0m9DTAzAGpsCYNhXlaBQj7O9bEZikwul0rDGSgD5dSg+mdF26TC8ajglTiyCmJ7Fw9mLM6ZsL04uIoJ66LgqoZRHIn07n4U7QFdTXSkEmt9apQ2Mmk53DHb/+CVJmDVGU4dZziBrUWaiKjmPH4XhYMVQecxANGKICVTE09J9iSjw3LTpYs/W1efNWAVIEWRxSoAEincMJhFiBkvGiZkNE1U0bmWwXhoaG5fOkymfOnC0VWnc3GQKg4TQFWPLrGSPD8ORSqQbXC8G0YjBNTvQ1MGXqDGzctBWpVFZayFu2bkOmpwdl9u9MQ3yd9lqyFMk0TfPYEmsiElFWAGTLGM4cSqRRyxUQTaYk80+wKtkqX5MRGLS2xexBKLi/pjpnq9QWRe40JOP6/KBG6fU33hSGieaj9Ki6887bhWWiUSj1hWSduOHTZTuTSosoulVvoFQqiunq008/jVdeeQXPPvcs+vp6sXXrFjz88MMol8pIZzMiniWTSLbsphtvwW9vuQNL99oH//rDf0U+nxMT1m9e/i1xXL575V2o1CqIx2LIlXIyXUUm69777sV//Oxncs9Cnokbrr9RAN0Pvv993HXXnfja176Kww9bIaSe6FPgqvDkRk0OMQpE169fh2w6gxnTZ4hZKg16GYTM+pKmnEYiAq9aQqmUQ6onK202EUc0qrKmCc4efewJ1Oq0aQHcah5ht4mI10TcMsQHjAA5lkjDsCLIF4rIjY9g/pwZyI8MIh23hJmizotAkswdncYLxTwWLNhT7E5UwH1TCgj+EQ2XpooLTobRUmDdxg3y/WwzkjnjEIkI9IU1Vu21EH3SzAT6Zi7ESE1D2Yugd/p87HfIsbBSM+GGYiKWDaSpZLr4NHKqj2Jpy3BhE4jUi3jmuqsxuVrB+nvvh7l9GImKi1oTSC/OYu5hH0A9HcKrm95CrVVGyFDGh07IUaBLJfKKl2AAunRmKzYoD+DzWUZv/1T09k9CqVJBLBFHw274e0cwreQXEIqzUu2cDvEyC8WJlgP1VBZWv71aArcZDZZNpTCyYweiVhhWogdbch4eePQ1mKE4RkcrOPPsE1CpjCOeNPHcM89gdIjXHjj91P1g6GVEIzXUKnkkImk0WsCMuXuKea/oMzmB6HGIoC4HMZ8TTv8pRBhYlE4kt3NfDPl6wwnmiqDHn+z2PAFVZGxZcJClCnSKfMvKUFOlQbDgZkHDT1Efy3VOwMBiQtqFlYp4/pHNIsAL4ovEJ0y0ZIoBk9ahmDQr/RYBBw/UAHBNtFH943cnecXEwRsYdLZocyHTzWmUmeQQjmPOHvNRZrA745CYHfi/BbraohN1aKuSY+LVCKcn05ueDLGUCgX0dmex6rlnFftFQ2caKvssJ++9L95RVjxirxGlVTCWHHA4Ng7XUHAS8GL9OPDwE3DNTbdj8d4H4ahjTkK9yinkELYPDmPOnDmScqFbIXzj21/HC689L623L37jMnjhJupuBaPFYcSSlgzKBEzve00wdoKuNmDxdV6W4yLuOEgS0FNT+sar6GrVEa5VkGIkMc9/GXZTLcPg2RJ2ry2aUfd8Z4cATjAq64iiHUKsbwqSU2ejasZhRzMw0r0oND1UKyGcccoFqJdtZBMZVJ2yhILcfPsN0GIuEr0R5BpjcHQCL5qQ+7CP3ma+hYTCzbsLur6Q8s2cfMDVHmtWYGtiMfjPrnxatSOI/mydgjtWo9x4ldEnXXHJyjD1m9W2CCX5cxkTQTbEL8Fs3cJ43UMzkUb3ggUIT5mK4ZYtmi4CJrZlWGnauouGoYzQlDeWDtMm42VCaxmIGSkk9CQ+dNDRksNoOWHx8mLsRqCS5IjnxEyFMm9VQjzao/L10ZVbuf1qbgMhol4nj0fvvgGl4TXoitrw6jlkEzS6ZA4bhdENRBLURYjPvhw8rPIItEirs8rjQ1ERETeBZEQOQnFG9zTxinrttdeQyXTJxeXBSMA1ddoMMfssFisqQFlCa+MCutTny8J8cZPTI3yPmrBjDDOeNGU6KtWGgK5wmO7tJZkInD5zDoqlCo449gQgEmV2jLqhDBWVdROCxgk02xVDOAlQJnXCe1iuStvZMKh905TRKUevXYg1gzwCkr+mzAt50XnfCSKpIwmihgIrHv5a+Z0Kr0ukCKsVptez+r3sc5dh65YtwugQJFEXtHjxYlx40f/BlClTZO3RtDfjjztvWLdegMx3vvsdJBNJHHTQATjrrLNw0kknSEvxJz/+MWbPmS2iYrGKiIRRKRXx6qtv4Xs/+DGaDRf33X+PhL0zkPicc88W5ueaa69BV3dGgpDTGcWSUZtFt/gLL7oQ2UwXzjjtLJxz5jlYt2EdBge3YXDbVhxy8IGYMW1aW9xKk1NS9nazJlNxbDNKfl3EQn1kGBGKvZtqElC5EXgYHdyCp596XFIZWL026gwTdyRglu1EthjpQ0YvZo/eZakomvlRTMrEUSnkkIingJCF8VID1aaDnr7JGBsfxdaNaxG3dER0B81qEZ7LCTATY2Oj4vzPg3La9GlyIBEkqlB1dXhrbFN5HroyWbzwwiqJCRrm4IhBAbOaLONzwA2RgIsHKDVqw6MFOGYMSw88DBUtjqJtYrjYxOkXfA6wpsA1EmrAxq9j+UMKobIAACAASURBVBQKE80pNckhbEjUWKiaw7o/3o3o0CAar7+BoaefR0/VkfZdKQscctpRaHSZeGv7WlQaRYnyqDcrsn+0dCWGF9DFCTdHgVXWBWzRplLdyOW530Sw3wEHyTAGI4LqDJ8OpsL8NpbqBQWgS02QBSyX0p5OAC8C9nqliu3btqFBZocj8H4wcbGm4a5HtiLd24O1q0eF8Tz3gtNQLI/ioYceQTymoVHxYNeBs848FJ49Bru1A16rit5sP/LFKvZcsg8q9IsjQGFLhgEIZIjYzhYxstJBBdVn56wer4bEefp6KNW6U7YR6o+LRIwFoGpRsp3FYlHevd9KLOTz6O7qkrQIEea7DO5uSD7g2OiIbPV8bVw/YkYq3+sbMOtqzfA+k3Xi65ZpuOBrREPZCbh2Po3UJHkwPRYArg59kfgqaeIfx3xUZqE2Wi72P/AQjIzRCiGqApv/l0FX53oJ2tLBaRvAMBb6HFiJxyLYtGE96tWqFGpkp9vDVm3KJBjz0GCF49g+WkTNi+CgI07ChtE67HA3TjjrAnz3+z/Guk2jaLRCWLH8cKz44OGYM3uetHtpZH3RJRdh89AmWEkDl3/va3jihUcQzZrI9DNSZwSScMc4jWDIpEPXFXCHARyZcDdQ+z7/WAxzb7aQ4oRzbhyl9Wugjw0jVq8gITIFxeKJ88EuoGtCPRnopSfOd4Fgko9swDajaFlJlPUIMjP2gNk7BdVQGHqqC62WhWOXfxQh2j/Ry5FWOFYITzz3GAZzWxDpNlFojaNlNBTbJYyawg4kfvjfsqfsHuaC9uDnuztm3xQtJF4y7cUc0J+qDu2cfqYrq2faIublbybdzIOXrJZ4XbJnzyiYliOgiwJrihub4kDswGZOHU0kdQvJ2bMRnTwVYy0HTS+EmBUR4SRbmHbI8UEXNze2LkMwHV2YLtAk1YuiVXJx2gkfQ9SJI6YnoNncuulvo67Iu0GX2ioD0GXzIgroYovRRsguQ3OLQHEzHvnjLbDcAhqFIfRl4ijnx+SQ4VQYW3wCOEQzMeEhQyqeN5/+S2SsqFGTKBiJadAFfBXLFfROmoRanROUKuqH749fT0d0WipwkpBtvyrDsw3G0LQw0D9Jpv04jUMWw/P1GLFYAgcceBDA1gVbDmQdCYpovliuiCYr1dWN3HhOXpcwViIIMNGq10WnxY2fwJjgbtPmrQJc67UGtmwbxIYNm/Hss89LeO6yZYfiwos+5U8LBSPeHdEI0m5Qk5E+i67Wzy5MPn+nFaYdgy2LnmL3Sy65FG+88RqOO+ZYrFjxQVz5ox+hkM9h6dIl+MpXvyKAg+0IxprQXbunuwfnnHM2tm/fju9/7x+lUjPMEC655FMC4o479hgx/XV4r8RwkQJbG+VqE5+8+HNw3BCu/dWvRDzOg+s3v71ZRL1HfegIpJJMZSgimyKzUPPNboGrr74K3dkuHHHYkejp6hagLYcJAVWrjmq5pIBHCBge5sCJgViMugkGJVMTozysXnzmcTSqJQGREq4sa8mTFl9LIldaYrabTidlgyMDQDBDcTG1cgQJnMZDtYDumIXq2A7Y9QZyxQpqrRCaWgxeOIkt28fw+htvoVmvIx4G9l+6CD3pMAyvDFNXaqeqRL5QJ+dg4cKFYvhKHQ/NWaXVx0ICmrB6zz/7rMTCSACywCXVIlW6N7/i9k1AQ2YULvP9ps5B2QkjNTAT20ZKOPGMi4DELHh6EjbjPFTjXzz0WEmKj5JJ1rWAWFQDxoaAjWsw9PSTyI6NY9Utt6InX4PnNJFLAoeccSwwKY4N45sxNL4dekRDrVURppyga4LpgjBdSgfioEGmK9mFWsOVhINlyw/Dpi3bEE8l0KSNzH8CukTkL2WbmuZl6sbEIar84Lq7slj3zjuoMi4pBIm+4p+xoo0nX9mGvfY9Erfd9hDqdeBvP3UGOMf58CP3Ydkhy3DLDfcJSDz/nOXQvTzgjMBtlpFNdmE8X8beBy9DqV6TFp0EA1Db44vDuU4IeBTk8in/XU4I6myFqfRd6WXf8r34uKcRaIlmz/8+smBkvsSwtNFAKpGQfXp8bAxDQ9tFqE+LEjLCBAPFYl7WKxkrxfqqSUU+6/ybgvCAKJB8Tz8WSLoGonNVLHjnR/uMk8NI5RZMJH9M2AOJhIFGwPTLY3Axp9laLpbuvS8qlbq0TAlSeb3+tz4CK5td4WQAutie5ooiy0W2i4wptcMbN66X122z0yHANTAlD6J9RZ8Dw4qi0vQQSfcjPXm2ZBA60SwOPuIEvLV+CP/285sk+Hx8NE9eDDNnzsHRRx+HW2+9DSO5EfRN7sUFF5+PJfstQBVF3H7v76TlZsixYvjFoAK68h46B7cmSNUOSykfdPHO8cyrN9DDvbFahju0DaU1byPK7oLbEimP5L5Sv/Yu0KUE9aq1P5EAoQCoAl22ZqDm6WgaUZS0CGZ/4EDovVOwpVCBlsjAdiM4dL+jMTU7C4USbXtoTm1KsPcDT96Hgp2DE2sK6LJ1gi7mTOpSEFLixF/NTtzuhi9qD34hG9iYtq+asranPkdtIEoTpZCkuqiqniXK0yIhiXBh/5gZXmRCSHe7jPGIROBS0MbD37AQYTVkKqfyFqsbw0T/jFkS/9OIJ2HHkyh7Ou15EA4ZCHNCw+ZINEEXwZe6qUSahmMoz65QFFrLhFP28DfHnooE0ohrSXi2nwzum+ntKqanN5WIhwnqRESs9GwyRcOt060iRNDVGsHK6/8d2WgLzcIQpvV3ITc8KBUZ2R4RscqBozYrVcn5jB5CYlWQSGXkeskDUGsIoKKzeakaCGkjIvAmMKPGge0NslS0U2Drg6nxZKkSyYwwXkuW7A1QW0VwrJORMlhOysZLzRdZML4StgbpU8NsPgnElqlCgpww3lm9GpVyBXst2ku0bzTY5HugoJLMGlm3O+64EytX/lHoAAK66dQw5QvYvn0IfX39uOqqnwv4CbQjUpUJ0FItCpXDFmwf6u/OooD3suEwzsMWQ0oyhgQkP//Zz/Dggw9iwbz50rLjpOHl3/ymfP9Afz8+85nPqLYcgO1DQ+jt78NnP/tZaSXO32MPnHTyiXj22aexadMGjIwMY+6c2fjud7/jGyuq1gUBEiuo2/6wUsDLBz+4HMk42dWKOhiZOenYaFTLiIQNme5jtAzbejwQbNohkNq3W9i6aaMAE7Z1GJRMfypGd9CxnaHL/H+TYa5hU2KOyHzxsGGH1iBb3OIEooNUkrYLDXF758PPwyzFFldd5ccRaIVNavaiAkJZ0NgekE7EMbZlPZbsMRsvPPm4tC2Hx8uwkn0o2mG4Vga//u0D0o467dSjcdtv7sc+i3uwz8IZSJoV6B6d8zllSD1XCuO5HA477DDsGB4WUM3DV/Qj4ldmiJUG9WSl4hjgVcVqRU3Ndk61qVkjMl3CIofjmDZ3EYZLNlwriVJTw4lnXQwkZsPTU7BFe6kE6nTpIpvN38e6qV4vIR7V4I4NIlQtYM1vb8G0RguP/fI6TCrUwVKl2mtiwdEHITavH2OtPFZvehsNrw6NDDkjdDpBl+cJ6BJdCJ9/MQFOSl5dteFir6X7olxnMSUR92rv8zMVJ8CLYrpCDHwNPLyCzDkfgHF9EuQO9Pbi5RdfkP2MYb5cVzEa4LoWWpHJGCuFcN99z0giyEdPPxbMKWKrnezzjdfeDfpfnnnaCoTcHBKRGlq1AhLhBOq2h+kL9kTLZ5MIZLinsWCQCTTKFQjCpBh/b9AlQ04E1EF2JEtVspbCQinQRT0ad33KJPi1/G+2HUulElp11TLnlDkzW+WeUYlnN4XxYu4mnzeyWAIARddLBlT9HhGDt60e1ApSHl3KpV6Ktp02jU54JPOzPshV2p4AfKmxfmUTwhKg0XRgRblfAz29k9DbNyD5n3xGd/fQ/J8EaAHo2pnhmtg1OUzAwRoao3ZlMygVcujt6caLL6ySVjJYMMnAifJk4pSsoekwNcanqVggK57B5NnzMVJ1UA5Fsb3YwMc/8yXAiwFmL35/+71Yt2Y9CvkKHrj/YfT29EtXhsKbT37qAizYex5so4ZI1sBjzz8EW6+jVM8jHCWIVjFQ77Ki8zf7nRgvnxSSd+dnMWqMwTIMJBtVRAo5DL74POKNKqL0YFOCvjboChIhAqYs0DBSjtEJuhX44303UGoxZy6NmhnHpAVLEeqbjB2MW4unUGsYSJr9OObwE0UKFzGZVsJi1sTt99+Kul5FM1xH06yj5YMuFoSiK3dMBfV9c97dWRPaA19MiJVroE1QYdCkzgi66HGlGCGl3g9odOVTQzTJWA9OwPDrNFYmtosG6dxEEsnuXtRsG3Ve4Fgcye4ecQTn10v9xQiasAk3FkcOGiqaAUQSaDYcaA0HqUgETqsGN2SjaThSqQqOJehifqJrQtfYmjER9WI4+tDjkABbjSk4DWpkVestGHkIXKXlWdwJdLH6UguUhzFrJ92rKdBV3orbb/wppnVbyG1fixkDXagWxhXjYDDWxl/cHHqUSR0FunhFbbJamgkzHEOO4bUWPWN0mJGo5M/lazUYqRRMxqjYrgA0xnTMmr0HIuku2HVONsXhcXyTcRisXAzqbHgRlJtzKETdGo0AQ9B0DflCXqhhtnLJXAyPjWD1mtU4/MjD28K/199+Hdddd61EwPz7j37CBC7UGtSZ2UgQ/BIA1hq46eZb8Ic/3IX+gUk499zzMHnSFNTqdXzj69+QFuf9992LaIRmoyq/UQlnfaDl6z04Ir/zR8cOqrloaC15nbEIRdz0EjKw6vkXcOUVV4ru6rbf3SotwyceewJX/PAKOQiOPPwIXHThRSImpx6NTuPvrH4bt956q4CZQjEnuqRDDz0EWzdvFE3YIcsOlmqbU1GidRFX6qZ0UButuuhtCG54IDJ+ihE2tbxqN65/83UBYeI7xYOiSRsVS5goTgNS2OpQx0TAzunWakVsFmihwMm/JE1FReisxK5stdBjx6Wvs0v9HSt/mriGlQbH9aTqqpTJQlEbGRJWgWBHwB1De8kCseUgXln0napgUiaF7Rs3IDfGiaMkSrRUiU9C08zgP679EzSLbarTce0vf4dpAyY+fMwyWI0tiOoNaU9zSpYt7EKphIMPPgSjo2OiJVSGewpEsTVO89hUIom1q19HCCXAYxy9IvxZdKmloCpOfshoTTiB+Xvti1zNQ9XmBJGJxQcchYGFR8Az0iq41ueZmXOmuSoomqBc12nn0IBBMX21gJevuRozbRfP3/AbzKqqqc1Kj4nEgimYtN8e0LosvLnudVRbZcksFHlCG3Sp7DYBXRIfw52I+xlb6RFU6y76J09DuqsbtWaTSVC+kD7QjgTg5b1Al6q5g6QJvne2EicP9OPpxx9DJhEXl35mUkZp+ogICm4CZnwybrzxMRSLwKWXnYodw9thWIqp/8OtjyBmAScfdzC81hj6u0Oo5EdgahbMaBxWTxbRTFoAPZ8frkOG1PPxI+hRmqj/GnTxTlF/RhaLBWVFNFhKh0ZwxKnrQiEvhR2fUf58iuLFi1B5TcjeGbQG/SF1YfpUURbM5E1MWHGNiIu8X6wGzLhcN9sHjQaL4c6PTgTG4tIfbPAP3uAc6wRdDLDnYBBbjNyTaRuz7NAVYtticiTy/wOm6y+BLsnwZYIHPDElJtNF2cWad94RNl8zmRJAsEuqRBcLp3g0gVQsibAVVfmzdRuOGUUFFJZHkLc17L1sBeYsOhAw+sHtKhpN4Bc/vwb3/vEBtFou+gYmYWhkCOFEGHMWzsTAzG5Mnt2HQnMMRhwoU2rTk0K5Unh/oEu0lYDRspEGEKsUkayVsfnZp5DltDStJMSvW2U1i6arrTcnRmk39H1qbxdLB8EnBupeCA09ilY0jZ65C6D3T0aO7BeJBi8Ku2zh5GP+BjEzLk4bPANherj9T7+HlvBQ1os+6GpKt4yAS3eVnlzaiwxy3TV79L9AYNpDX4wqIxWfwVL0uB+YqRnKr4kiblZt9HvhBKFvmlm3OY7twYxFEE0kYXDih2Ou7NfGk4hlsvDogUPGjKPlnCZkcLBN0zH6ZWhoajYQDYPmCJzP0MMR2LYHt9mSql6mMDS2BnxNBg91sSXxmSxPh1PXkDDSmNE3G0vn7YcI4ggjCt0zRGfmM44dl0JtnDIZyQnMwMeXP5dMDW0kvAbjaMWz686broaJqpg0muzt2g0Ri7IK4YYhxpmErdzIdQuJdJdM9sWTWRlVDkcTqLcceNJeZCJKHJPI1IQZSTPhBM+2oyj55DWzAuX/ksqnG3VE5cIZyoyVLu4hAj6Pm6QCo7qpo9FsCJNF6rxULeOKK6+QXL1vfOubmDVnlhzU1/36Otx1911Yvmw5vvL5L6PJ1iVBm3jl0CONrJiFJx5/QuJrZsyciZ///CoBBvz4+MfPFqH21b/8JebNmyutzqB1EGgyKFZXbSal2eCHCgGf8AKiPxAdwTkWzN9P5o1gg8MFF3ziE9LO+tEVV2DxwoVi0/HbW36DLZs2CTg468yz0NPXK8MWFJ/T3mTb1k0o5McEPO277wfU7+VDpOarBVBJVWRS+MLWtaqMnVoZg1s3Y3xsBzKpmLBbMcuUA5JTdK++/JJqGnkukomY/By2/djuY4QP16g4d7sO6jVW/rpMGbGFyJ9PZoyMB6t9XidlKMjR/RY0XfhWWUeSb+frafjfZJfYXuDBRL88Ai6CWsZjBFOsKmS7AoPe05qHRCSCl196WcxIxwp15PlsdE/FK29vwosvb8PM2QPYsWNE1tJHjl+B3kgeWisngwlsG1KLx6syZ85cAVxca9EoAXFdXPPZfqKGiuarL6x6BmZI+WgFtgHth0yGZsi2Mo8xjUrTRaZnMjL905Cv2NDMGFpWD1Z89FIg1g9Xt1RgdlOxng4PdBrFys/htdFg2DVgZDPeuOtWREe2wH79bZSeeBlmhUp6E9VkCItPOARefxRvbF+DfKMgzu4yZe1Hd0jWKjVnEkdCUKyirujTJSHBRKYhE4uX7o2xXB4ahxsCuxkZJ+tka3kYKiG96ggEM3YKgHK1N5t19GQzeOPVl0UYTIkeTV9pwdF0TZSaEYQT/fjdb1+Uie0zzjpCtIOULTCS6Kbrn0B/L3DwAXOQimtIJ0OoV/LybLB4a2g65szfU0A5n20CL7b2CIAIzneKIdqltSiFoePJNDWfFWqw2BJn4cL/5rXhumWBQNaN65FYmqBLCkvufXzv8nwHbRZlVaEkFz5ADXRjsiLYylaGpjJkAe5fakoviPqRQHsfuAvrJUMChuwznOjmIBGlLEqqoALk5XcG4mqeEapvKOuPnQDKMghA2ClgB2DuHvNQKOTEYuF/S9OlgJaaTBe21d97WYDmx8fVBCqfIQ5qOS15vdxTOVFMvTO1rs0WJQFJlIqUPtDg28CCPRepMyISlkSQGgfZKFWxEnCtNOxQDEPjVZx+wWcBqw+1Vhi33fYHYbmoC164cBFOPPF4rFm/Fhs2bsSmbVswODqEGmr4+3/+OraOrkWuNgg9wmurLJmCj06AvBND6Wt4O/GIzOC5HhLwEC4XkGlU4WzdhOKGNchoHgwWxcKYKQm7YsKDMRV/YtFnoANdWfDzFanCp1NXLgnRFEJdA+jaczFyTJGJJGBrMehOAscccSJMRNCo0rw6hXqrivsf+xMaegU1o4yWWYNtNBSrxfvlEz7qCQ+0hP99rkt74POWIpYljFqXHDoiRIfaLOiotjzoNEzllBjtBKIxpLPdQj82HBs1p45oMoFoMokQPwegQdYnZMCjmzenF2UzCxLQFSUsoEKsIGxpH+560QIdkHjH8DFt+8f4fjSkwKEphqTchO4yvDKFY1ecLBqvmJYQvy5OQrXHpTvHpkX8zV6xmqRRDTk+gIw1oPEjK+AWaqUxDA1uwournkZ+fBjdXUk065waMbHfPntDd20xPCRQons6K+ZILC2HnpGiQJ6DAyp/UOSNvA5qxtfPbSJiDsZhgxunJjx5DQJhelAn7lTzCSsZWNp3nAZtYaOHX/7qGlx19VU48kNH4Gtf/5oIun9+1c/x4EMP4dRTT8MZHz1DdDRMs+eDz42a7QKCL9pCnHvuubKBX3XVVWLOyc32G9/8hoTmXnLppTjplI9Ia5nTgZx+4wbx1FNPCktDE1ECDLYa2Fpg20OCsymMbDWVR1DYEjAvNg6+B48VMvAP375cWKVPnH8e+np6hEFia4+TX/Q+ikaiSKQTwrKxRQSCd074eU1p4YgoXTkkol4oYuP6dTJqn4iHEQq5qNXLYKRfNV9AbyaFwW2bUK8VkIzT+60kQebcS+LhqLRV+LOENaBzOif0wMkqSUqfiOH47z93HV+5+0LM9gYn8U2cElOMSjRiCav3wqpV0qYme9poeggZMZjRLry1ejMcLYKnnl0tq/3sjx2DmLMVhluQdjDvLYEhAVRXV7cEXpeKJfGFy+VzAsoIvngQ9vf14/nnnkbE5HPox5H4bF4waSb8OWNnInHkinWYsTQWLtkXg8M5KUiKThwfPO0zQHwKmgQ7Ov35aMQaQaNWljaqC0Oiltj2ttjKKwyi8s4LGHzxQUyv1vH8T2kdQbcSDWNOA8vOORa1XgtvVbZirJaD1qrD4PPsF2/UdvGQCLLaHNuT1nm1zuETTabbiuUaDl62HDuGR8XPSU0/K86uM9swaG+o+xGw/8EogRoop5UGWdJibgw7tm1GPMxReHqPcaTfRKXOCdNevLN6rRS4c+bOF6aZLX6CpzVrVyOdjqMrE0c4zAlxMtI12ackNss1sPcH9hf9Had7yVARRBFsEbxJkdOhrelcotKtgI54IonBrVswPDQoPoTpZByl/LiwcTJAMbEZ+9+uWskyCNP2BQpCwX0QKterU+gur0Q9p3J4qbEJeJy+k1lVNYXWjl1R/y/FJPdOAija6jAShwavwsyF4TQptlZB5gJ6ffNmmjATxM6br6Y7KaZnwcqCVMWNseXJyVhRAL2vJ/ev/SYp+QhiDRPNekPsROrVGjKJBDZv2Cg6W3ZUAi84Fbzut1B9Zo9She7uXoyMFJFIdKFWa2GvpXujWCkhZHFy10OTuighP3gWxzhLjVpDxzHnXIJmM4Z/+8WNeOLJVWg0XZx51plYvnwZZs+dLtKRsZECNmzahrfWbMRbG97BqeeegvU7XkfdGIatV8XSYVdwtTvXhXg9HtIQrZWRqleQbVTwzlOPoz9iwuRwEd+/aLf89SNrJBgUUGtE2VUE3mxqyJs6SAFeroa6q6FpxlAIRTDjgENRjqZQi6VQcQxYWgofWnE8NM8SQX0snEKpVsTQ+Fa8/PYq1I0CbKMK26gLqxVIq0h2BGfvburood31zQGPgIbaJLJYZKZE+c+q09Uwc+48uBTDO9TfkHEJI5HOwKQGRxa2J47GnD5yZUyTkwZksKj00ODRYXsnalDRwYHyn9OPEh7ZvlM7vwXGp3BRstIh1chKm9YEohfh6226IpqP6EnodhRHHnosIgRcroVqoYb+rt62Y34wwaPuIOlHXwjXdlEOBMAsvTiRaKNZL0PXbNQqBdSqRbgO2S1OCoXED4pu7aykOKkp4xwhjnSwvJbcEfU535sq8BmZ6HMzvdzfnDpE5qo69fUxwg5NzGrstKA7Jk3fq8Lg53KFAr75rW/hzbfexNnnnIPzzj0P3/r7y7F23VoxFF120DLZC1k5EcyI9kvX24ftJz5xPkaGh/H3l1+OAw88UCqt3/72d+LGfsiyQ/Dt73xHIlP4vWxnEGTxe8gE/ss//5P8HY2ERVvCDZy6E/5CYdZkXoOA2hYBbiRsCbCh9ci2rVsQj0REx0A9A6N0yoW8VHVOowE9xrYyA1FDyI1sx5ZN6zE8PIhWQ0XXULhOy5J6pSYO59VKWXyk2C2TiRvwcKfDc0vG+Au5YditKuJRTuq1EDF1CV7mzk0mkdeIOhRW6NyseQDT1Z1r4a+rlP8K0MWngMWNy72J2htDAPObb7wpWiqmJVAgvnrdZmwZHEPT0TFr7iL88b6XsHjpLHxgyTyYjS0Ih5QtANcdQRUPJAKtnp4e0QUpXzlu6glhOwm6yDa+9OcXEBXQRY6KItMJUBJM9Nmceg3HUKq1YEbTmDN/MXKlungDFZ0YVpz1eSA+GfUWC7qUMC9sp3K4gKkD6icrZ/FQowKrmQcKW/H6ndehv1DEn6+6DQOk+h0b9bCLAz5+IjApivX2KDaObIHbYHxXALo4vOOzMH5ALierJUC9Rt9BesuFUak3sfc++6FYriKk88B//6BL2u2ujWQ8gtdeehExi6aPjmihQnoEhQqQ7Z4siQkyeBRiOHNFQLBMvErMi7hNwZOigt5VjjIK5T0ORTFvwWLfSkXF/ZBl5gfZbt7TvwS6xLJFD8v++spLzI3VhImzuK5tst/Kf03Wd3uDCQargqErHxyJ7q2DbfL32AkbomDn4td1gi6JNvf/sRN0qUOW15+sbqFUEXDI1jcNmPk+u7p6kB/LCwNLfS3/nQNC1K5K/Jy8bKVLFigon1NvRLZdz4Whv3dE2+4Ah/f7tQHoImunjHAjaFRU63nH4CByY2PCmAvY962adgZdCoBZZgTFIsHXAKrVpuTcMtqs5dloaQ5qdguRZBrVpoZ8mXFSWZhWBsuOORXDlTAuuOTLMMMpnHHm2Tj5lA9DC3mIxFQCRdiKw7TiKNdsbB8fgpXV8MhzK2FHcjATLiqifXy/V0ANViUEdFUQqxaRKBew6cVVyIY8RDm9yEncdvpnAMx3Bl1yFTrWOV8Oz1XJFKYlkaOhoUdQteKY8oGD0Eh1oRSOo1AHwkYWXelJOHDfQ6G5TB5h9LOBllbHQ0/9CWVvDC2jCseoCTkk5EfbtzTIBd2996/9378bEAtjgiiGF6e6sjLVRnaLInj+TeBECNJotxcpyGYVzcDdmES7NNlX5k7AE49CxMgB6AAAIABJREFUY07OkEnykegEKR9QhIHxqaL+1X1r724TehBHPXgEAkJxO65yzuXosgOkwkmMDo6jKzWAuJHB8YefgkqhgZ50L0KOjjD1BzutigDE+E4fPoIOKi1F6SrGS6oxp4V8bkSifbjwS6VxAQJaNIyRwe3omTQDLVe1Asng0SiWACxwplZ2q74urr21+MQybQOC+9Ue6/NXcKf3h0+r7jqbqqQ2Pu26C2gNJqi47FbT4uDCi5DJZnH5ty7HFVf8CFsHt+GelSuVsabriCi2qyujzA7ZY4+y9enim9/4Ol55+WV86qILcfJJJ4l+4NlnnsF3v/tdYVVuuuUmYX5kZFwj41XEL37xcwllPf+8c8X8le04Hh7SuDYNlq7S7iOgJdCxLB2GBCg3ZUquRFYlm4VTUYePrKl6FU88/pjoSNjmSKWSGB4eEoM+u1WD7TTEPT1MnQOUV1GzVkfYDMMyOBJM8EQWpyXDGfybGqlamWAvgpDGtRySbFEC62atJtVn2Iyo9m3QelaeIrI2ZKJdKtFOyLt7D+Au/ard+mb+VrakpbrnFKgImkPYtmUQ1XJF2YZESN6b+POrb+KNtxvo7gVoyXPk0UeiUtiBdLgC2CUBXdlMVpzuCbJ44LNlOjw8LIc4DXwlxcAXXfNzG9atleECJVWe8AhqGxWKEJ1yhAgatgYjksTA1FlwQxZcOpF7cex71McRm7kULoGTmZDBAImCqdEnjKCkikQio3iRRgVmdQRo5rDqpp9iZtPGWzeuRHi4CJMmkpko5h7+AVhze5FLOnj2DYJCbruUC7Aip1/XzqCLDtxsOdXrTSmgPFqkuBDGSSbfmATxPkBX8KwSCDORYua0qXjq8UcQNXXZS5hawcOMQW/1pp/ewTaTiN/pBxcV1rHZrAm7yqQMgiHloE4/RFvaZHTWnjR1hp9+wPasasuKPQqZ5P8CdHHgKBFPYHx0BMXCOOA0USqMy3OgE0RJgaLYBdlT2tNpE2y8GrAK2izBsxAw+ervnfcuBdBkxw98ttq1RycI0qTY4lfmi2Ukkmk5a2irw2K/t6cPXWlm5ynxPckDvmfxhQyyITlFzbNDOg1qzlRMUWXYh0ksbMH+Nc/vbj2y7/piFhNMTmHMWJTi9VYLJrMDK1WJ+1E2LKp9y/u+K+hiS1nY/LqNdKpb/s4XS1i+YjmGaOcStZArlZDq7iE3j2LFRTjWBccLIz2wB+btfxxOPfsS/OP3r8CChUtRqdbECmZklJFU3WJTPDJaQCSehhbR4RkN/PK2f0e0pwUjRv22ej7e7wfvGweTYyz6G1XESnmMrX4boWIeMc+ByR3El6co6kGtRV+o0mZD/xLo0jVD5E1VzUQjkkRyzgIYA1NRjSVFehGP9WHj+iFcdP6lknHqtOgWEEe+NoYnVj2MskvQVZFBAnp1BYQNc5dl7b6PtaM9eN/feiqM1xa0yAXKH02ARVo2ZIXhsdqjvxYnWlgRU3vCmB/bg6krnyYqozgFKFlJ7LqwD0thpeok+qoHVb3sdME6p4I6JmyCaRuKO1tNTnhxnFhRzWQwZEKOE04VF3EjiXgkC82xsNe8fTCpZyoioSjGRsbR39vnu9UGz3371rUp8gmuSb0+5e6s/pSKeSQzKQXABAbzzTiSgUWNWtXRhc2SaG6JBFIHoAQwe56IwNuArs2oKXGuZEi9S2j+l5bvu1c2rys1LzsZMoppYbDJEQwqbcUNN96EX193PWbOmi3j3dyc7155p2gd2CplYDNF2wRgZKd4Db721S/jjddeFRblS1/4Ag44YH/x/uH3vvP2W+jt7cbkyf2IxmMq9sgIiYjfadQkoJWu5XJK8Lr5cRHyt/jxEKzY0CIavOKYbJqPP/aYRMvw36ZOniwTekpISiG1YnOC1ygJCA6dxBkmXZPDiUCKwEtppvwJmRAd1ekTpO4nDxFKBSVT16WlR0aZykJNERIIsm1Idi7KwsNmK9QVbYQIfyVDkeyHI/YP6kr/NZv2X8N0MeJE6UGYVUotlKEZqFZqGNw2JFqZsfE8pk6bBTJOTdtDuVZHV28fps2YKa2qnpSGejknDJeUDZLp5sh64OdSzOSk6Ns/wMW5XON1IxArYWjLJmmVKRl8ULBMtIZE/KpbsBkOb8WRzPQh0zOAetNFBXGEuvbEwcecBkSysENkzzWJyJEWf0hDqVITnQWHkMIc2Chsh1YfxarbfoUptRq6NuXw5r2PwiuV4ZoenL4IZq3YG/HFk/HYy08jbLLs4catMukU6FJ+Y9wvaVkSCas4JaX3UbFUPX0DyHT1qCiu9wW6VCoHffpyo6OYPnUyXnz+OWGQujIplPJ5CZGHGUOlTq805bdUrhRFq0MvN7bg4/Go6HnoxSaRK0GsDkEGUye0MBKpLPoG+v2pP5VDyHabmFHzz19oL4qsoUVJbQT9fT14+slHpV1cLo4jmSAAqEthofRagXplYlCg3dJpt37U3hW0IxWg6pB37Dy77J8FAXvRrj7bM7D8+SzS2HKWcydkYPK0GWja9P+LCJvLwoqUliMHs3rfonekRIKAze+MEJDJteDOK9dF6cCC9/Z+QcNf+33SMvWZLmq6hBKgzikaxeq33pqwX5F7EBjxBqCVfImaELZbfF9MLTFl0v1DRx+F1evXIpZKYLSQE9DFYqdm69CtBBotDfm6hVMu+Apuv/sJ/M3HPoFKqS7PwOatmzFz5jRUqiUkYikZjuOUfL6aR9EZx9MvPQQ9WcV4ZahD8/h+r4QHw7GRaLXQBRexcgn2MHMYVyPMSXGucu4vbeG8em7bWMeP4JoAXartLUMywkpQ4mCg7IVQDyfgZPuRnjMPLq2q2FLkEE/LwrIDD0Mq1oWE1YWaraaeb77z1zDTLlomvf5qcHQ/8kiEbBJU9r7etHbzfZd4EtEjOXm6OBSHKOIVlgowIxGJieGhQ8GzoFrfAZ2iPU4JSgyQofIUOU0l0nT1vO0y+TOBUieASED/+I7JbZ8w9bDS2Z7PBm0ixMpCxVUrkzIK2ho6elJ9GN1RQDLCCKAojjrsGJispm1XxMeB9kIdjROgS37Se8D0TlDI6Zu24Nph5aniKsKRsFgNkLpkWyIIQ+bDLeOwFED7Zqnt0dZAt9AW33GDl/Go9/7wJwDVP777i7jQxHqjzYr5fKH4I6klwRFuarPoZXXJJZfg5Zdfxtw5c2UM+V9/+C9IZfgA1mR0myJ2FSbrolmv4atf+bLoURYu2BPnnvNxJU5li1B0PQTBNiKxMGy2cNi30zUUafZJvyuDm3dBXM+pNeI1zI8NY8PaNWIiShBF0frQ1rUIG8C06VOxfv16odPJsvH6jY+OCqvI6o+AqzublfYkARSF9fy5NA1lBAZZSPXHr4bk/dPtnmkBEFd5BRiZF0qBewv1OmNwepHPl9CVTcIyQ6jVSiJGHhsdQ5E+SHvvC88NidUGixNeVJ35YIx/4jSjPx32vp6+4J6+v2dXke7MSBN/Iw2WwXBqDbFwAhs3bJaA+kWL90IuX5S2DLM5q426ZG1u37EDabKE9SIsUzmny4EkUS9KuMw/HG7gvsA3LpM9ku8Xkn/jwMCaNzjBSBATMF2BMFkdgmRiGRXlhSx4elQE9LP3WIBipY6mnsKIncaHz6Wuqxc2wmg6mqRYkN8QPZF41+ko1xtIcKKvMgpUhrH2iXtQf/NNLGhZePKG3yEhcSguynEXS084FOaCfryy+U1UKoU206U8/ziQEzT6VWIKtUHVWkPaMpUaM0HDEp81fdYs0RHtLuhSG5+C47yuDG/mBCtzWYe3D6IrkxbNIwX8ddq61AgsoyIwZ2wRDXG5tgjqZe8QU1plx0r1EwtPpXMyUfcYamxg3vz57YgrmWz1/fH+K9Blasw9baGnO4Onn3wMsaghQJXPAu0JxMjX14VJ2SJSicBKSJlDCuPqPwCBV2TARgR4rN3J6CisVdtMrZuJ7W3ip4mOi50NF0ik0sJA7jF/gYAwtmJ5DRNM72jLmZVtj3g7BYCzI0tSfPR8FpDXhXs1uyjv8+x8f4/8Lt/Fx42gi8NMgcE4JxQn9/fjxVWrZPAmIACU5rhT06XAI9vDXG9ka2kvxDW7dJ99MJYfl5irSqOBWJrDLDZszwSTUQ2CfTeBo0//NJCaiUqhBSuSFrsmwzIxNLJNCt9ypSIZvA1quy0T480h1EMFvPjGo9g2ugFmjJrH91t0+kMYzSYSrose5s5WStJqXP/n52WCMcYimrpp0VoH+CGwQVEFAZ9PRgUFU8O8Rqq9qHADJVMlG2hGk8jpEUxatBShnj5UtQjGig6mTZuPZfsfDqcZgqlTD6mj4dTw4uvPYmtufQfo4tBWsD6D9J7dXwbatU9+TVkE+gtVwkzpDsypLo9UJFsD9FLiaJ5KMQ1wikzP2So+h3YF7c1JJFOKipYkdJn6CSRoE0h14kH0s8EEWAVTiTRJVP9NilAnwGup1iI3HHpLxa04tIaOZtVBNtWLA/Y7BKYWg9vSVC5fMiXTOIHWILhgwabB3yXtvU7HTv/NBUCGkzKs9Pk+SPezDcOfw8gZtnM46SOVFh2X6U9GRkXc+ZUXjQIxPvXu06TBiKkYvVrUrbz71JXNi9WlrOdOIeFENSmDAH4lq+BksH8EzUW1CXFz4uugy/s3vvF1AYjz95iHf/jO5fAY58SAYj/fi9ouvmTqO0QaTKZKhOkO6v+PuveAlqs8z4WfPXv23tPL6Ue9oi4kRJcxYIrB2MaJ49ghxS25cZrvval/cpPltHXXzZ/8K7HjOI7bdccGG4zp1XQJhBAgoQrq7dQ502fPbv963m/vmRHNSI4XYUDr6BydM2dml+973vd9inhWmZianJQNlzwpi9wnAqxqBYV8DnffeYci4lZKcuzFUF2y4EiIZDRM2BkiWPTaSJoqpJULIi0iREkVegERbFHByqtCok3YgaXHlaj8qHhU45aOIir0jJF1XawLKLTIoF5rSHeUnbg2OV9xmYCLQaKVKGDfvv2KFM+xpNMSwrgSPgYYHBxFMpkFZefK1JeKw1BRw8WA3dwzXXOi+/WMQRf979RoRbZjX0e75WFkaBaOHDomjvnkvnBRtpKm2IIY9P/yHVTrVcwaHRa3fVGLiUyfqsyoU6KsHyL1m0S9hIIHfo18oWwqjX07XxTApThd/Bhuoh1ASYUVdwb6/hhSpKxdfx5mqg24Rh7TXg7XffT3AaNPbC5I9BdeVxh/Qt4ojYSp/s3QU6lVBrwKcHwP9t19J/pOTuPpG2/BAJuptEgYTmH9ey/BRNFH1XKw//BLArq4cHMdIOiKchRls/YYLm2JcTBNiAkGafHiuAGWr1wlnoKnA7qiVS6KU1PPT6J0E4VcDs89+6y4vHNjZaZnKpdHnYkFJv0JWwJ6dD3AxNhxKWp4/bPzwSKTSmx2MkWE5PoCUGGlUW3ZWH/OejnX7FSSdycCnPC6ev1OF7lbQMqyxICXXd6Tx48gk6ZS2hFRDEEKCeoR6Z5dA6VZJNiLlGvq9cmyL+v8K0A4R4mhEk8Zb8t3hp0u+pz1gi7eW1HZG0PLYQh7SkLJme3aNzAsHUhaSohxqoRec8zOLg+LzbBEDQn+EkckXa6ORl2ByHC/k7Hjaca4nP42+/o/QdEEVao8Z5I5qsdRLc9g4YL50vlPMiIunLp0bJ3CkHU+K883jwW7XWI0bVC57qFvoB99g4No0ISW27aVQJWFRSaPasNGnOK4eB8uuvZjMPuWIvA4srUQM2il4KNSmxavQHYU244nJPt40oCt1RHoTdzx8Pdga1WxV1DG42fyYLOHli8O0j5QpJiqNC0B2Ls3PYa030Ym5sP0nVAMwzVG7XJdI3gFuoQ3Lj55an8RIr0I1ekIYKDS9uBnihj3Yli44Xz4+SLKfhx134Jp9WH9qgswZ3gRAlcMo9D2bbixJu565EchkZ6dLhVLqNq+oT/cGSz+2r8+8mdBFAOhdu0QVPFKjlHy7UrlwC4HETBRLRdcqXoDDWkrLaM/ad+GCy1Hf2K6JyO2MPaBVhNysAJZ6ORG8Hw5qWLfIOainEbR8NSA7wYy56b3SCaZRS6dF24O7RnSqYx0bvoy/QqM2QGSVpZTK1jMV2p70jGhtwxHZ1FskYIvESldjaCEMRC2pkM4E542Re5kh4PVPzcrVkfM/pMqPzTDjBNIiPm+es/yCD+ye6S6BF3wJAtgOJMW8KczQLq760rbW7plHJMpNRmBXriUyIfIuVm1z5UbuLIjY7tZnkC1zen/ZDfktfscFRhx/M5vfRKHDx3EX/3l/8KGc85G3GS14SLGirbVkpEd5eLHjhzCyNCAcJboLeWFpqAMRN6180XpNEk+mtOWDhQl67zkFS4PxHYhl03LiELyuUQFxdBk5WXF98hAZ8PkYs1xVkMFgNMEtEEei+oWslrhceQiSesFAi6eRYkUoSJJKloJclKOwUpjrDyjyLXzNAHozAokmDx+7LAAr2SSizFJ1HkJe6UDPI9dvcHxIiVNPG/cABOYM2+h8lyL6+LpxZBxeWHCL3jrCmXJr9M5NmPRooufW7vpYaBvGDPTFeRzBbGXoACFe3ClNoNiXx6NZk1lGlLgIEouv6NaZNVNHzNxHKcbOceN7AiEJppiekvfsHZbNut9O3cixo6nRTNZkr1dUcApJ/RAwtPrLY6HlHt+qdrEOy69AicnphFYBYzbJq674VPwzH4EVhGawWrbl6gtjnjpH2ZS1UVjVq5H5SkkaeXSHMemb34NZwUanvrW99E3Y8Ov2TD7dZz7gXfhWNZGbCSD53dtg5XQ4TXq0r2hCVtLziHNVz0xkiQQIL0imc6h1rCl08UO9PKVq9HgdS4btLJEkB5PuNCGQnZ1f4fE8Vd+pPI1k0pL9uDw4CD27tkj17nPtcGMC3dRN+nyrsOmaIebjAHs3r1DfN4oKpDxuEuYE5fupYwFvUBGxoGRQKPtYsN5G6SjTR4cqQ2yLnAtf4PxIi8cjucGBwYwPTku9/vWZ54S1bBs6LKOx+XaR8wSO41jJ0uwXa6LwPDIsDjcUCRz7PAxuRfl+PgOliycjcBnocQ/JPQrY1RFmo9UjSHFvRMmHm3c0RyEAgplscPcRLrKM9lk5eq1kuLBolZI1hIjxM6osheJ2mYSISPj8LAI7QSAh+CMFAUuk2+a4nEmwOKNf4YWLYZhKSNYdpBjOpr1uiiHd734okT/qPByX3wCuYaxeGQnlPci719bjoWyzqCVULNFdTWwas1a1GxaHcQkMJpCOIJ8UgzYGbK1DNZe8iH0zVqDkxNtHD1RhhuYGJ41G/MXzsY9994tRdfCRUuE49hoE3jY8PUmbnvgRgRmC27cCb2qzuTYkFsXQPM8JFkgOz70chn9OnBsx/OI1WaQcBuwfBsGfQ95HKIMUWnQKL6bNI1Cs+sQEoXjRYIvqlp10M7PT2YxrRnIzVuE3PyFmHY1+Ol+lOsBdC+JD13/a9D9JGZKNRQHCmj6Vdx6700w80DNKzE7DI7HZBhl/USOeZfL+Obfv/avT/xlWKdHXl1qCVHlezgDl8/V+JGLDx3E5SJhp0hXajMibbmJ21yoDflDMMYFQhmuhn+4eYWDQoItGWtQ0knCqh+gmC1iaHBYTBidFkFXHMVcEQN9g0haKcES4ltF113+Ho1zcBJ0aEXAKpAmEeHL71RiyhZC3ZIhUpa6gguZckHvlkiqCosWz+4t/ErpNX+rD43xL3xOLlSiziOxUHHjpHVM2XX4O6MQ1m5jRClsQqeEDq6iWSbBKUGGuMwLh04RTNmR4t859mSXxWTIrbg9qw6DNNa4iFHp5HOh4qri4Nmnn0SzXsXnP/9ZxGIBfvdTv42hoT5Z4KuVaeRzWXlOnnPyuMip4XMTuPUq07qj0jA7MTRe5HtQRy1Uscl7UByfjjFoR+HWlRbQNqS3USRnJ/xCBI8VMbvbxYu2OJWDFQJ5zvYlOSEy8FXtX4IuGr5u27ZNHOfddkNGGsRVtFlgF1VB3l5zvUj2z0grHevPvQDHT05IAHLLsSWfyxXOUUQJOcNW1Zu/T1/zOwVoShArwR9NMFUANzteSoYfvS6epFAYIibHit+kWG6qk/FGD9m4O+eAislwxKUBB/buRbtRRyGfgWM3BZwzH45Sdj4o0Kk329CMhFip0C7isivejfHJEtx4GpO2gbPfcS1Gz9qAJjKw0kNwqTaqVZHLZWQpCmI6Kk0FwvxGBQndAZqTeOo7X8fsVgNjj26Cv+MACoGGiVoZ8y9aiswFi1DLATtefhGJlIH65IR0cIxEHOV6WTyMeK8yeNqxXVECcqTIfL5W2xNbnNHZc0KTYxaVngD6zninQxGIrt5T142o76wKLEWNYPe740UlxW2ABrtJ5AiGIg9angz05bHt2adVt5nAwWWBwe6zhVjALq+idok5tWkR9WDRYmarVpBOZ2Sj5BiehaCMnl+H08Xzw7Wc8TLk5zERYef27dKxTyVS8DlWd8mrYvcjgYnpBp7YvAcjs2dhx67jWHrWLKxasVjWnNtueQz5DLB6+QI0alNYs3IRchmaqk4ipjG1QqkwFeCKuCe8QiN/r97j2Au6FAWDnRl2uxiHtuG8CzAzU1Gj/rD46V6/YTHUc36iZ4v6ZxEoUxBRWU28JQ95ywSAPUKDkIPLyQT/EKTz2mAnvtmoCp2Bxsz1WkVyZVlYktMpnWjh46bEx4w8rLPXn4Nasy29ZzoKMC4uoMCNw4vAQwMpNI3ZOGfj+/Ht796DZ7btg+2ZePd178NHfvWX8cX/+AIeePABXHbZ5fiTP/kLVBoVeLE2NKuNH9z+LSSLOuxYI+Q6nckR5H7MYacGi4bnrTayro8+uiFMnsD4vp0wGjNIeC2Yflu4XYoOFIk0uP6rTpfL+4TAK1z1CNBYBOiBJtYhXsxEHbr4c004Pta+41KUNROtdAEtPwHdS+G9V30QmpNUZPpMEnbQwC33fA9mQcNU/ST0FCSLNZVOCQ+YvEGXDYXT5PRq//bEX3S2uFMvXPWZBKZG0S7kfIVJ84IWwjattNCFO8XxDSXNNCWNo227SJoESqGflJi3RtmOaqS4csVqJW+X5kyAVDKNYr4oHTCOE5MGZ/asaEhU55FV71GyDtldkpfBi5ZqAgX8OreQgC6lNItAVwSmFDsiBF0dn5ZoQKc2XdmKI7V01LbuOcDyTiR6ga9NVcMcw9pU4XE+nUyJrUZ32BfyycJOGC+YJDk5olDiAqLEsdIytluYKU2LbJ+qOznunivASHgW9NWq0xQzENAl/AiZ3XmwKyWcOHEYkxMnxM07n0vhO9/+OsbHjku1v3TpQsyeNYpUko7+DLJtSXeDI8JsmrEzTeFL0apBphS8gDue49GoVNl2SP9SvnSqxw67XQos9ZIgI9/yCNDzZlDP3Atbut2jaAHtFYl0AVgXdKkxB/8ojok6s4oFw1taF37Z1OS4qMCodiSny6LxpReppcL3FcK7yCDY8+NYsepslJibR9NZVjomW9memFGyA3GmhMozWaZ6f0auafE9EmTSAV4KgPUqxsRNWIlBBHypEZt6x7yC3gToUjd7Nxw59FWrVyoYP3FCVKO+a0s1zr/z2iHZnh2kgL5/7BqaKcxUmliwZBlyhX5U7ACNWAZlP4X3/8YfiFFoqjBXNnp2z9hxEUdqaCg3bLGsYNiz3q7S8hDTz27CxJYnMK9hY9tXf4Bcsw3bs+EMxLHsQ5fCHUnieGUM45PHEWvbsOIaHJ+VeYCALVnpyqj1hLxUTTeE4E/BAbtr5BENDA5Jt5vHmCIKCeF2GMLNz9ldiEYr3ZFYd9AfjmijwX9YYCmRkCK4s9vFZAQiKdUtJLfHx55dL4ryVzqM5JV5QitXofJcu8it4kbLDVsn8d5Csa8YjplYPGnyNSmQ3xB0OUjSnLpel8gp+tkxcYD8QMeheaqOfN8opssuHt30HI6ccPArv3YDnnrmBcyeMxv9hQT2v7QXu3bswpKFC3DeurWIBYwqmkYuw4zRKcS0OjQCL9n+I9D1yqDq3iu7eyw5yiQvUBMxhmiGsXrN2WLxwffGTsmpm170uVoFokq29++ngC4BPG896JKuSVjcqGYGY5I07Nm9WyYC6aQlI2ruEKR2cBzMUHpy3Am62Cnl3sAiX6ZQWhxrzj5HRonkVIrbF6lBZMPEuE56EoLtpedBS87Bl792G0bmrMKis9Zh89Zt+Nhvfgz5Qg4/uvUWbH7qaXzlK99Asb+ImBmg0prC0bG9eGHfM/BSKpfwzB6coPEe9BH3YzCdABlPQ55G6WNHMb5nO1LtClJeA6Z0u6ImjtrveWELk1xAl7Ktis44ifT8w9WfClHxHNV0tKwUZoIYlp93Eex0DhOaiViyH7qbwobVGzFvaJkYJRPPNP069p/Ygxf3b4Oj12GjIV09CqkazZaALlKxTpcTqH3h8T/vgC51Q5z6HNKJYis75CsJxIksDNiNsUzpxigwxXEOpc0J6Bp5DB7aTebH5THUP4yBviFkM3mJ5+H3cfyYSWXF6FJZF5A2FhMSvFRhRPDS/lcRBwRnkf2DmNvRTZqtmnBQKBvPKbs3z4uq8FXbWVUWapNRoIuOZF1zvF7QFX1vCC7D0xm5Hquvss1LfMV5Ogn3LDxNuL4azXBRZserq9eMtG4KfBlw4FfGYAQOEpkMES6mp6dEPZhIJdGsVJDMpuDUazCobqLEuV4TAFatVLBz+wuwYoydqaFF6b7G+Bi+Lxf12gzq9Rnomifmii/t2y2mioy3GRkZlLEgqyfyOCyO7UyGl9pIJeh0r5SCM6USioVcyCmISIzdRU55pangT9l8Qi6WVPNh+pJypY9GcacuhJIeH5nG9ty1p47susDrlbxzVj0kSko3JMzo6o2q4jk2GHZaqcloZ+uWzSjkyaepwraryGXI/wvJyq/otwkYCUg4TWPu/EXhgh86JQC+AAAgAElEQVSI942i1ShpP8fgbxXoUuApqrS6m1nUXe7eyeE5izLKwo+94PSNFk255uV/9V4jOgLPc8IwsW/PbqnGCWgFNNCHym5J95TRVlRENWj0F2P0DcGCifUbLsDRiRn4iTyOVwP80qf/Gs2mAU8vCsk3QUWW3UKM2YFxU0BXMpWS69lvzsDkQl86jqe/+R9YhTie+fy3kK+Sf6mhknKx8oYrURvQESsY2LrtaRQTND/0UalXkEgn0HDVeAZMX4jRA1CHF1AwoTZ2gm6q5RYvXYpWW2UamhZBEG9T+rSx0ORoVo33o0dUYEXAq9PFCIu3iFqgMGwAM2UpE1OuZUKa9uTePHr4kIrQ4fbCKCiufWHhKaPfthMCWg2F/n4Zz69atVK6dxxZybUZAsI3Al3k1FBgwlxPdoIpXpmeLMmEwbZ9pLODKNd9TFc8PL55B2qtGAZGFuL4eFkyTnWthc1PPIqxYyeRSSSRtnRceO5qDPdZiGv0NZxALFaTdA/asoRKLJlIqLW45/7urNBqHY6uT44UedMJ9zUWx7wFC6HHTaG5KLzU2yvvTmlkBZd/iq7/nr+H67faC/5rgS6+tAh0HTl8WBT06QSFYW2he/A6Ic2DtiKMhqPAxyJ4Z9dUvARVMbVk6Qq6CXZAl5DNdRql0uXfBbWBtjmEFvrx7Rvvx2f+7vOYt/hs/OO/fB7HJ07gH/7x/2D/yy/hj//4T/HpT/8h3nXFlfA1B22/Bj/WwD2P3Y5Woipu7Wf28BE3iRk86J6OeDuA5QbI0jd04jhmXt6JZKuEtFeXbpfBTpevikuBUxHoYgktBQiBpSoOI9BlhYa5DMy2YwZquomGbmJ02QroQ6M4weikwiw4tTj6M7Nx2YXvEbE9x7Qu2mijhu/d8S1kBk1U7GnEE6rgrtebsHj8eWmd5qBD+8LjqtMVWTQoZWD4lZC8yVEeu0xCXmZvg95A9OmyWZUpMEQCHysyp+2hr9CPBfMWor9IThBjJUxYVAQJJ4vjQHYYFIeLqJ5fVy1xZbzI0SQ9lPia1HtSpGjF/Qqlv6H8lx2aLkegi3RDfKUckDtRHXy26CbjzqkCb1X7rHvk5G+RWiCKGYjiLvh5tJjJi2MgMMnCLZV1ZupCfuVFHcW+RGMyeU0dtSQBQxtoTqNdmRJkjTBAmSt7+eQJPPfsVuFIUTqezWbk48T4GIqFAvqKRUxPjUskEb1mJMRZsv/4tjzlXeWQ7M8btI5MOol0OoHS1ASyuYy8W+VbReUbLS4YOaMy1cQTjd0tiRKxw45Vt1+nbjB1ZsiJ6civBbCHnSgBXuRVqU0pgq6916dqXPb4jHWvxFdcx4o71ftQY8hwZC2HVcFqRe4NgXWgI2GlMTk2geVnLcX999yF0ZF+tFtV1KqUxSc7Dti9v4CmoqoDFIdlZVHoG0QmT3NBG4FUiRyJhBubgK63aNEO/XuEV9BzXalr+dWv6ZXjFXU8T7k632Dt7D0BCmbynmVn9MXt2+VaS1nK+JObA4ni+VxORh3k5FRqLQFbNEWdLtdx+ZXvxsuHjyNI5uEkBrD+sl9EbnSFyNiTqaKEWBPEi01IMoV6mxUt7SR0aG4T8aABtErY8q0vYKUHPPjX/4qVyTwopz7YbOHKv/8NvFTaj+zcPmza8gQG0ykh/FfrZaRyaVTbTbm+OX2X9Y3MI8aPsYhgUchyzAuweu0a8S5iGLuMfNgdDUcK7Eyzin71o+cq74yuTuV7RvcExzyyUfK9Osqwl9YB9WoNhw8elAJLUqzoqh7GcHGtIJ9TTXw1LFiwEKWZGcybP08C6Xm38ecq1ap0Q94IdPHsc2TFLgqTANihPHL4iCh2SZ6uN330Dc8HmN/5pXsQT2o476J34aFHN4tv23vfdwUee/hBFDJFrF2xEvffeTuG+9PYeP4KWPE6LKOKmMY/ykVfjRa59lJxx3u/h4PVC7rC9yZdcMbRxSg0UGT6LDuQA0NC+FYK+e45eG0l3andsOh7VAEfddzODDb8TD8VxlByP406XZF5K885O13kzh4+dACGTA4UN5ZFMgVF0hBh98ZmV5l0HgW62ARo2T76+xnsPQdOoIvykxFYBF2B7sHTHNhaHCUngXdf/3H8+sf+FB/7rT/DO6/4BTQc4Pf/x6dx9TVXY6Y0hUcffRyXX361qN89uJgqj6FQSOG7d3wNXqEJJ67sZk73IcNFn5w1wIolEfdiSLhAXqNZagXe+BFM7XsOGbeOpHS7OF4UR23xHnxN0BVydUTqQashjtdlEBCHa1gok8qUSCFe6Ed24WLMZHIwC7NglzV4dRMfuv6jCBxDQBfb4A2U8X+//x8ozuaaMQMjpYsQiXY62XxehB5nALoUp6urCiDoOlVFaOqKd+U7dEKmTxY7O66ovzxXw+jILCw7azmGB4fDTlkM8jNeAEu35JZgR0C4qOKlQsmzcgznhkjEzlm0kM7FZkER7bnQCHeMhEEBBIoYKq9XsgIjhnpU5feALoWcaGIROvpGN6YCXQF5L3JDn3pDRhdO55nkd3C8oAj3CnBFwCtAvU5loCbzdYI7dlHoVB4zNATktYRSennzvSpJeXkO7rv529A8lV3ILEcqDcmJoYKOCyHJtKxCVQYfO1Au0qmkcDWoNCoWM5wuKBWdMEfVuIy8LW4qHBOykmAXjOrAdpsKKZWlRzJ0sY8+VbYonzIZEn7JeSLAVgakzHh7JdhRn4cwSn6f2lAipZuqtNTRF8+wMNLotben3uMfbVbhM/b8wGsVE8qvRX1vNFrsRELIYsoMxCRKUyUsnj8fD953D0aH++C2a2g0ZsSkUsUsvWJRDn1YJARZM4VPwuq62qhDtyi9UFwqXr+q0/VWgS65s06p9E/dYHuPmuoIhnCpp6N9+u3xzvUQKBPdXTt3SHcmYeowSYwNmOBQk5QCIeHHTVTrJK+TU5VBudrExksuw8Hj49DSedjxAlrJObj6g59EWysAsSQcKllTKTjMmEulJSGj2XZgmnExTES7Ar05ic03fRnm7r0o/fBhzLU1WPBRSbpY8/Fr8TKm4eZ07H15JxJUYjNKiia6CQO2GOJQh6CuUY6wFKma9jdcs3RRq65es1bEROxGMTlBNkMKQQIVyCyioVetut0LVzbRjsBG5ZtKuRJuDq7vqo6F46JSriCbyopgiMDr+W3PiY2L0A18Vzo7ZsLEwGC/RG5ZpiVehIODQ+InxoKVMUCkH4jdB8Up5JS+nk8XD0CYAEDBCzvfHGnu2b1H3hNBjpUqoOUy0i2Hr393E+oO8Lv//b/hn/75S7BSBq697lKkE5YIqkzE8IV/+R4Wz2NA90YYWhlaMA1dQFdL5VRyviWAi8eYoCtcW8MlpTNriEAXuxmkn5C6wslH3BKgu2jREplfyB4c2lbIU7xqoVBj5Gg36P33aNT5lnWqXwd0hTa0sqZz6kGOLRXkMt1mbifNxwVgsUAwRNyVTDLrVYWLC4+y3oZhZLH0rLVwqWqmwp7HS/cQMHpPa8OOxVByTEw3TFz/i7+DX/rI72PV+stxfKKC/UcOYNnyZRJyXp6p4F/++fNYuHARqo0qRkYHUG1N4d4nfoyKOSHZhGfyIOhyfP6sBlNAVxxx20eedkJ+G2Z1AoeffQwZt6pGjGwsCI2Ca3AEuhRXu9Ppiqg75DcL6KJqnuNpA4GVxJTjw09nUPGB4VVrUO0bANIDQIvh1wY+cv0noPmWrAeUQLLTdfdjt8E1m2h4FQRxD24Qgq5cHg3mL59up+vzj3+m019QnQMFumIhL4TKQWpOSTYl9mAXa/7c+RgYGIShJ2AgIy7B0b5FUMBFw4obkllHgMaFSVr44ZIvWwV9njiK7PCyQkwi8t9wNsU1gQRxARQRx0qpJ9leJ5go5JhRLiy6HigQrYM8IRHoUpeFkixHoIv+QdHXey+bcCCoUGIIuFSwcUcZKPMWR9RjU0cOCB8jnUujWZ4UAnsyZcCtV3D3HbdBlwDtMNCk4zWiegypNI1ICS5V6DFBjlrYFTGdlSfb/zLyYycw7GhxtJFIGpgpT4hPlTJE5cvrDjN5vLkIF/J52ZsJsujPxY6WMgoEKvU6DOYf2jb6+vpQqymuACttsRdwyAZQR+7VDxryKRNLnuNoA+JGK4HmfC3CU4ucrKOxgXqmyN9J5V72PsLf9Zp4oKcj2WOSJxylaMTY4XTRKy0u8vq+fA5Pb3oc+YyFwG3C92g90fubo40y7BIFqtPl+WrstHLN2SjXKjCTJpyA2W+OVJVkcL61oCsCjOHG0gmAjbaacBsLCaiRYSVXCvUviq/0Zh6q8xyBbfWRoOClfXtlrEiwRV82Oqez08XNXxzsOYb3NOhmEo5HEYKO1WvWYbrWABJZTLRiqBuj+MCvfxqeNQRoSbjNpoSOswPLLgeMJNqySXkwCOzaVRjODPY+cDOcrc9i1biPl398P5xqBY0scHQWcO5HrkYlbqPamsH0kSOStRmnF5vbQoz+cp6rQJeMr2IiLRcOEft1LDI1Tcj0dKimdQq7C1RnineSxvuJAeYRvaH3GHZBfCfgTLHww3shuoaVEpJdfdItGrUGEmYKrXoLI0Mj2PniLhlhMiUgm88oo2neK5Id2pQCrZApwG7aSGUyEtVEHpc4rfuKc0YaxhtZRsQ8X2KyxJk98MTuZfsLz8s9TbPNuu0jkelHGwns2HsUT78wjUuvvAj3PbQJo3NHsPGdG3DH7XeCWeTXvOudeODOR7FoThoXblgGQ6sgYVShazU65sl6JmNFAV2JEHTx9YWmOWGnPAJeco2GXUjaiBAU00utWmtg1eq1aFNZH/I4Q8zWWabC0jy8rNV1G22O3Ts96pSf5q75Zm6WN/M9rwBd/JHIBUCp0SHJHs8/u1WUu/RMbLMIYWfUI32Fmb4KdHGK4bSZzEEQn4Ft89pKYtnydXA8XY3NGfquuyHosiWqz+qfLaDr+R2TeOrZI8j2L0al4cPKkM6i4Zz16/Cuy6/E2tXrhUeXTCcwNnkCub4k2rEqbnrsG2gbjTfzbl/1PSJri9P/kCriJAw/DjRdpF0PmXYdZmUck7ufQe61QFdADnnI6YpAFwn4IegikZ6gizI2IWYTfyRSmGg5iBf6MFZvYMH5F2CmUERdSyER9MHw8njfVR+GHjDlxIdmAMemD+Dl47vx0rGdCCxHwGo8wU6i8jukYOHNrZ7dt6995cF/kEudNz79QqgIjIjvJMSfd875MOIJ4VQRJNHOwdQs4bY06hxfpWVkmDDoJ6LBJgLXqKpjCjwd1yWHXlUb4atTxp1hfRGaMUacEbnUpGGjFEOMSOBHLt7yT3JQu7wSHlDpVvjhmES8wdRojAsa8b0sdVF3PyRyyrgyDL2ODkd3KewCMVWXEnAx94wEWgfl8eOSx2jEXNj1SWzZ9CgqdP3NJNCslSXrLZ9NiGmoAlvKEVs6UFGEQdh14AWnpNlKCqyCnW1VyfBz7gUa5CSTmM7OAoGobbfk3+V0ybgjes0EQKojyOPAiBu6lRN4sDLiYszNgqax8rstU25egi1WxVzIBXxVK3KGSMxU540VJ9VQvlhYqNcdwIjRqLShOGom+wxqHk4Ctbjyh8qcUxfB6LV2Cfqvede+bhOme6aiwN1oTKE2GMXJES8hX3nfkKtGcnLMb8N3mmLIKl3I0AqB17eyOSHIp+8cK2sSPZNotDycd+ElGJ+cQiqTgOM24PqNUGSgxuVvzSO63bsf5V4LEyB6r2L1xRBQinWLes2vIhh3Or/hGZPusuItSrfbp4KWPE6CThopaxLHVKvOqLw+RupahqgXObYS7zo+VcxE3EyhUm/DSmYwZ+4CuIzciScxbetIDi3BZdfdgLZeBOJZAcutpg0rkRAJfEKSHYAaVVuGBktzofk14OQeVDZvQvLp3dj67ZswGjdQ85vYbwGXf/Ja1IoxeMkAO3c8C1NXcTqs1o00TSRdxKUCVN10BiLzimQ4MgnKFACYVlKAlxCUfVdxaRKmABsWMarQUFt+pwsfbpjS6ZVOajf/sNvsVh0Y+r7xlEWcLaYKVMpVzJszD2Mnx0WswXuVLJxmqyGmvMItowqNodhmEuNjYxgeHka1VpPMTNqE8I/i/KiC5rU2BlmDfVIEWIQqL758NoV9e/fIPU1Ayc2a4eSTpTrMdBGbt27H+DS5XhbmL16IfH8Gvu9iy+bnxCg7EQPeefE6+E4V+TTFFTNhl0txJ8nHibpd4v0lnS61P3S4n9HNFF13gYZmiyDDRCKZQbXawDkbzkWlTm6REs+c8uh09rpgqnOH9OCriB/8lna6yIWWEXLoaylFijpnXPe5fm9/7jmYTPtIWsLflVKRQhOTHR9NxoucjpBbzQlUKpkBBUCxWAJLz1otxqYsHGlb7pJuQ04XuVlaDLXAQEvLY3TOBjz+1MtYteFKrF5/MYZmz0aTdBmJVQOmpxh/1yfL+UyZXN88JuzjuHPzD6XT5fE/5oLSJJ0dYRmZh3zXyOahs9pEAJjrLzu4/P6EcLnjroYU816Zs1qeQHXfC4iXx5HxmjDZ7aOFiXi2MSid9ABOxUQJI+kstEWSYorXBPEDo7VYeHAqETcxY7tIFPsx1WjirIsuxkyhgGk3DiMoIhkfwIUbrkY6MYCYTjsdlgpV1JxpPLTpbsB00HCr0gFrtVsqXkrMm08PtGuPbL5VVmnerLNnz0E+WxCCOqk4ppkI1V+RxDdSREW/RCn3XuvxZl+GmMKJRI4LuuJrcaGKRolc3AgyVMVMMKb8WNhy5+bPhU8sFWQ1U4CjJf5cSsXByu/VS0731an2fw/sikZjUeyF/NIWYn4DmkOvpyZu+urnkYi1kUtQTlOFzostNATkRyVtfbVRpPyasNySy5HGr3TVFy8R+UUddZma/yiHdVnQQ4PZU3xc+Y65sUlem1I+ipVEnKNIcjJ4bJQoQb3JXmNCtczFLVOk5gLOhNdF8jndnqsCeAnGRf3hecjlCyiVyigW+zA5NS1gMhV3cezwAQFhJBbWmzYWLFosajAaS3Y6Ab18r55xnsJzr3O1/NQSInSh78Q2hV0YAV3KxJGCZPo+cVRFIHvkwMsCDjIJCj0asEhKpTGmmZWRd7VWhmHFkMiaKNVo/seYlgAb33EtDh8+hnwujcBvwHWmxTsnFk+FvJC3Anb91AP0Gi+q20VU10PUqQmvvU4YsbrueA3QuZ+FFx1FOJZPpwviZUOeW8WuIFfI4rmtW5BLJ9Bu1miFBUPC6SMpuwIwPCdN25NNnOTo2QvPQrkdQ1tPwokl8d5f+SSQGkKzCWhWXrglejwh4KtRq+DQy/tgxTycs2YFLEsHGiUgqOPpb30NyxtNbPm/38TwTBN5Q8eU5mPd+69AfUEO1ayHLTufRKE/CYdmsOSnavTdi+CyutfEUkaMFsV8RdzXXT+G1WvXi6t/OptFaWYa6QyFPzE0GgxXJ6dTKc/ECJqMJSHEK6J8hHaibm/nXuzhjHbXpzeQGfaeyV6QcbqzjZ7nUa9JKcclXYKbuOPIeXz2mS3IptXYM1oglb1CJEQKLTvV1Dr8HhaV/O4oDqr3Y5Qf2NtYVcdZ/Xi4/vVEDkXHKpXKYmx8SoyKK2WOUTVcdNE7cOzkcek6KMPKnseb3Xw6P3LaP/Cfc7PLZCkaT0eB4ZGFhjqmzH49uP+AdI45TfGcJuI6VaFNIc+Ta6j2lKiQIseWFSXvNx0LFi6B7bpIsCvjeWgyRYPqd3reQUedQTtmEYuWX4QF665Aq5mEnhqEH2MOKdWrHDsHaLUq8vtIqaBdgmkm0fCq+NHDN8FPtOFqbcw0S8j2p1EqTwsHWUx6aeEUTs/U7EZFBIqnIjXNYbanEwqqeP1YpLY4Ngp2A4XaDPZvegwD7G63GvK85VoNsRT5uDEYjg6v5UqM1kyZPoRF1OpVJJKW2DtQkMYUDjYX6rYj1hGMJePu3L94CYK5s9G0Mmg2udcNIpmchRUrzsfA4GzhDDadCjSjjdvu/j70FEezDppuXcQ4LQpgZPR9eteP5gVTgeoksRtExM2KnyhVjfTE+6pjaNcrQ1e/KHKzPtOrUJSPobOuGC9Kph6J3QpoEVjxawRQkSM2+Qpc0GRcxo2+Xhc5OT/n85EPxe9ltcevv9Gj0xzs7F9hvdWz/jEA2dBagD2DmFfGY/feiqkTBwR0GQHdP9qhMSBzopQbczcWJQrzPnXco0AXyfThAh0BkQ6xVG168p6p4AoXdhXTojLGRE5P0jxbzSRQSnURdb1UzAWBxGuDLvU+ecwbjYZ0t5hqz+BqGqTSkFTOA9VZVH60HcyeMweTkyVRehHQkVMWD5oyTiLgqtTq4l7MEQC5MLV6IwTDr/TeCjufUX17xo7QkfMaj6bKslRXJd8bx0T090kJIZrvJ2ka2Ltzh7jks6fB+Bs/aAuPzYqnRfDRatbhBmwha4gnGdOio+0a6OtfgL7isMTK6FobpslcOi6Qiv/ztnxIWzDy84ry3KJQXQXKOWaLxSzhhZBrdeToBI4cGYdhpLBsxUoY7PrEgAfuvwfphIHazBQsPYYVy5YKR5HXUKVaw/DIbOzeu19MUmM6CfVpXHXd+3CyXIWjm3jymeex9tx3oOrE8YFf/hhg5RHoKTEr3bbtOWx64jH85P578LEbPozf/ORH4dUr0MG1o4G7P/tP2GDo2H7j99E/XkaSYK2YRmLJLPRdshpTyRa2vfw0klkdYGQVFdE6o6aY68rnCC00ZEStWHIq7oZ2DhrWrD0HpXJVum4k0bLT5PptuaaUUld1KiKzkqhgVJ2vXmD8isW5A7zemquHoFOLEXyq4HaO28kZ4n2y+8Xt4hMm23lPpafc20NRUxS/0rPCRB0rBbx6O1jh553iS61jqiMt7r4hP1HRBKIHuTUs/ht1rvVZOOzaeBrmzVsoBWcQJ6/rTIqPt+aYn/JbBXRF67MqerrCAnWMlWFqHC+/tI+JPmKgm7R0BD7j0OjmHz2jUvWRxxpEHyl7i5sYnTM3zFVmZxFSDFMJbAcaGpqJsh2HHx/E+z78KVTtNNJ981C3NcRoAO7UYVp8nbZcD3zQCsowknC0Fm57+GY0ggqXBtTbVSQKFianx5BMJ+V1MwhCgS4Vwqz0cEqM1Au6qGKP2MGW5yHr2CjaTeRrZbz0+KOYm07CnplWPFEtQLnVlKkP2jbi0qjRUaaxav+A8JXZBaRIhT5a8n7psciMWvqBmao5UNUN9K/fAK0wgrabhm4MwPXyuPbaD8Hx+PMc0fto+RU88fSDGC8dRapgwPab0AwNNXaDmU19+qCrFESjKI6DuLlzfCCKig7Y6o4lTuX2hOTtn+H65e+O4kcIpggmpB0Y3uii3qGXE3lCYQyJyKGZv2fTR0p9P4EWwUME4Pbs2YOlS5cKKHszoCu6z08xNeCiQgKiS34J03FngNYUThzYga2bfoIsI2zcCuIB3dgpU1VGoFHAbjczK1oUIqVYuHCFAEG9vk4DvOfvBAUk+ip1SzSelpsxFBL4gS15bTxeHE/K2IFcB9+TKlyNURUQObXTpb7O0QUd4IeHhrFr507JOqxWytLaJkeEc3x2OxhXcfbZ62TUYzsuCoUitr+wDYbuCh+EeZ0cKRpWUv595apVqNcbKkYoKmTDZTZajNW77lEvnuZ1pKom9SzKwFWNb6P3yjNBtRwjXniz0oLg4L49CNot5NIW6rUSzCw7Fg2Yelra21R7+oGDSnMGupWAw0owSMJz09hw7kUoTU0iFmsjadEihARr/va3K+iS+jg86tGm19st1FFveRgaXYCxqSpOTlTxg1sfwrKVK/Dkpl04Z/0qXH3lVRLe/I2vfx0JA1i+ZCHSSROzhwdF7cfsxi1btmJkdA5e2HEUF25cjy1bn0OuMIBP/cHvY6JewktHjuA7N92Kpqej6Zu48/5HxZZgz0uHcdud9+DkyTEcPngA69asxAfeew0uuuh8BMzc5LjfreCRr34RqwIXEw8/gvYLO6HXPGgZAxNxFxd9/AOYTDSxb2I3At2GRrUvF1+f2ZIUCEUdBrXhhSLpMOpGmeOuWrNeshm5eFuSI+qj0VLjeBLR5W4mZUKAV1ddzQMbmru/wZXduxac5g3ws367cNlUp1O6kjJcJc9Ww9HDB2E36wImI/OG6H5V99eri1O1ykT+fGol7d7rEQjr9s26liXRACAKoA67+0IjiTLulIUFEw4IuuhZtvispWgHynftbfl4TdB1qgUM3ebnz52Hxx55RO4rz1WdJ3a72LmP0hFEhSnARlErBHxRfGK7OP/CizA1MyNrdNwyMDk9jVyhgLrjoQULnpGHHeRxzQc+jiA5G5rVDwdMj6giV0iL1ZDGxoLwNZXvIfVVraCJF488i92HtsPRbDS8OnIDaZQq09ANTaYcvsM1WRk3y80lneSfDroyThsFu4VsZQYntm1Fv8aeh4om4vsos6GSS8Kzp8UInJMd0pyK+T6UyxWh40gTR1epOuxS02+vWlMWNrppoeTHkF9zLvT+uWi0WVDlYDspXPXuD8Jk0ScFlQc7qOH4+AE8seUnyPRZaHkNAfsEdGI4e3qNLsZ61aTTpbhSSrWoQpuZXh5u9iEPqrt5dy/xiOB+phc9wUJkFRF1uoS/FS5kBGIRCFP8CJURJ2nydIR1XWzevFlAF5+nRG+pYhFjY2MYGRnBueee+4YvjVyJXlAQLhuqRqNUW2TrTaRNflIG7CmRqt9z2/eRitmIOSUYBF3i0B+Crmi0+IqxV+e5w2qx22o9tSDuKswIrtj+J19E0QZ5vJWFhjBCEIvxTxTjwpw6FR1E0EXAyRn/64EuAk3LMFGvVOWYbX7ySQFdrWZT3MDZAaJ/Gm8e2oMwi44L5Uy5gpGRWdi69WlYFvkWNbHO4IyboCyVyaJQLKKvv1/OCavYrl9OrxmpgkuvO178KReV2H2GhngEu+IvLdfceYwAACAASURBVEIFNQJhp4Kyd44jEvSCi8UwdfI46jPTiPkeu8xogjEvATKJAqozVan4M9kkmk4NRoIu2CSrZhEEWSw7a42YrHpuDYkE45mYT3r6kuEzvVf+838uGvmEm1ZIrpcxQKgQavtx6FYedSeOr37rZlRbwKf+4I/x3Au7BKjPG+3D1qeekE1h9ugALtt4sYwYOQ4cHhoUBR6vi1QqByuVgZnM4tYfPQgrqeEzf/f3mKzV8JVvfRsHj5zEkuVr8cSW5/Hbv/eHMNMF7Nl3CPsPHsGG887DRRdcgFUrl2Pu7FExYeX4wKlMwrA8TD/1GLDzBSQPHsJLt9+FZLONUqONWgq4+KPvx3SyhUl3HFPVMfHlI2mdhH5yhFT4eQi8whGj4gWqThfB2eIly6HHLZTpm0dvN6ozWw3k8jm0m7RsUTQAFaasRo38yDEj/fPU47WLqs4U4T//5P70Z+SYNfQ/pIBHRTjR7thHo1rGxPjJUDzUW8tHRU2H6nnK+xOQFb7VXtCl9qXeYxBBNDVyUtg/VIaHvER+hTQFx/ElLaA8U0M6nRcLiXK5igsuvhjlRiXSUP309/tf7Ts648Xwvb+q0xWD3Wxjzuw5eOiBB9BXyEp33m5VkaAqhDwqidvioVXek68EXezoXPLOS3H05Bh0w5COz/jUJIp9fai2HPhmFr6Rx7FJBx/65B/BdrOIJQdRa2swEimV4aLRy432QVTjQ5JhbE5C4i5qmMSDT9yDultFrV1BbiiLhl1VHWF6b7pck6MuXHgVhOIH1elSIdKq06X2NpP+nU4b+baNbKWMYOwkakcOw6CnolBdfOiJhJhUt1ozMurnlIIVeKNGRwUfSSspanwKb5gvS/DFiDlOaLje814tASiuXY/4EEGXBdtNI2YNozgwH+duuCRM7CATrsU7Aj+8/UakiiYabg2BEUAzaSujYthO56HZ7UrAjZmLBB2k+QwkWhMX8KBFVc3rP/PPVqlxJEhgJfddz5gp6oCxmowCXAnKpqencfDgQUxNTcnPUGk3MTEhAIxjRn5/f3+/gK5cLoerr776DY+HAl2RWjG6+5WqTS2+7HS1kCDj1iHoIrKu486bvwXDqyKNmgJdwuniZdPlc0VAoHfE0HW7Iq8kgEdDSUEkEdG5dz6vOFgc9Sps2I2MUDlj7Gg1kcunxc+IiiZWAhwPsiuYSqkg1e65O5XTRXDCOGnywJifuO3ZbeLVw88lA7HVCiMm6HbsYHB4BIViP8rVqqhXX97/EmI6lYrKqJbvjUaSq1avEY+gXD4PW8Y30Zgh4itEwKvLDzmdizb6Xh4SN6w05Fh3Ol0hkZ58AhI0Db4npXR99KEHsGD2bHh2E9VGBVYxI27zQ8VRVGcqsBt1kUTXmzOo24z8ySFuFGDbCSw/a02YG9lA255CozGBZFqlALw9H+zuiFd1yAmJ1MvkKRjwKeuPp1FpAfnBBfiLv/n/0KKzfKqIbGEIl75zI5bM7cd3vv4fArJoyTBQzGPRvLkYGexHs1nHE09swrnnbpBYHS/Qccdd96BSD3D5u96BXP8gzlq9Dn/0Z5+RcN6RWfOx+ZnnURychfMuugSVuo3f+u3fwZKlyzAwOCDcTS4RTBbggmqgDZ3E1vIY9n73G5jbqGPTV7+JYd3AdMlBYlYK593wHtQzLhpWHS/se04EMQSBHiwpJnhvK1v6MAhbgFcI2gMWfDEU+4cwOjoXpXJZxiayJgQkLCdF3evYyjyV6xgXdNpLcP1S1IiozRuNGntHbmq89taZc7LAZvFK0ZMnSulUaMJJ4jad5qmWjtZHGTN2Rn+v7C6pz3vpZpFIQ3W/ojuk+3OKHxZ1/081Ne3MBoRDxJFuCvVaC9lMQUaipC6ce/75mKrOhN3ut+EdGLoFqAMXJqd0hCzKBokm46lEEi/u2CEejOmkgempk8ikVMHQ8SjrRCsp8BWJiUgFYQbj9EwFGjtdCUvWb3Z+6raLKm1WciOwkcUVv8Cx/jB8PY96OwYrnZO1neIVUmxOHD8q++2SxUths7DXXTS0adz10G2IJTXMNKdgZuPSCWJGLfcfCrgiQ9NOjzPsdinQxXsnBF0yzYnB9AKkHVdAV6ZWRdF1sHfzZvQxp9n1xd7ISmVRadaQyBBIcfRJm5UkSpNlzBmdI9xC+twNDhTkuDlOU7zMqPQnF9NKmvCzGUwkLBQWngWYfXC0PFKF+Th8vIwP/dLHRFBjEvSDE7Qmbr7tu8gPpdHwamjHyGOj8rbrtPBmr0DND5xT7h7hUknlptRqoqx7zUdU8fxsoItAiSeSD455+PvZoeGCxb/fc889KoFd1+XrfF0EavzIz9nZogiAnxOI8fuikSNB5Hve8543CbpUhaaa6crmIJJa03ZC3OPbZcTo1dEq4a7bbkLQmEAx3oIZUFkYAq4IdHUyC0+d+PaO04ilxLBOkHKXKxH5x3AxJtghGZ4AWKk+1WukmorRDy/u2o4FC+aJd1C1WhHQxQWUFyKBU9Q17H3+6O+8v3lReZKXqUvkRJvz8LguoyGeg8i4jx8pGuEG2GgpjxgqOHbuegFnnXWW8L1YgZQrVTn+TdsWd36R/Cv6ZLiw9I6xIruF0ywVwjOqQJcCx3QgFk5XpEpVrC202hqS6QJKMzU8/9wL2Pz4QfTlgFXLRjFn/jxUnRbuuud5JHSAzcykBZx37gokM7rkLD76+D5cevnF+N6NT4L806GBLK684h1YML+IZNKVbDlNO9MYjDd7m/58vk9lNzIrlIBVcQwp7CDPJAh4/Fj9GfD1NCYqLr70jR/AyPbjnVddh/sfflxG0J+44YO4+bvfwJpVK0TG/uiDT8ox/MXrr4HvOrjvvgfxvvdfh5huCI+iUmviRz9+GBvOX4WVZ68X75wvfe0b0GIm1q7bgO0796LectE/PBupTAH9Q6NYvHQZMrkc8oUCRkZHcOmll8r1XUgb0NoV4Vo++x+fw2LPweNf+hqGaXnDEVQ2iZXXXIxgNAFz1MLDWx5SCisqEQVUMkNSZZb2xiOpo626ffxDu4u1a89BlZ1fi75XtENht6uJfDYnZHMq0Mj5ogt8rV6XNYsGplHBEXGWFMCNAFg0CnqL1K/sdHGTIy8l8NBq1MWclRmaTKLY/sJzoXlwVJj2AkYeoyil4vWvzw7mfI1vUdOEsNMli28PIIvucdI7aGCrG9KxJoFbZd0H4p0XMH7qzJaPn89NdTrP2gFd3ZiuboByCEDiCRUD5Xs48PJLArbKM5MoFrOoVkqSzxvxWFXh3r2mCOhT6SyKAwOwUmnpJLFDxTE5R3S2ryFTHMVYqQVHz8PKz8XFV34QdS+JY+NVPPPcDuzavQcnTh4XCgmLqCuueBc+8YlPSEi3gxbKzjh+fP8tyPSnMFUbRzwTgxtro96qiohN8ZZjArxeC3TpdAXQAri09gmTYgzGATousjQLFtDlYsdjT2AwmUbM9dFq2Bgbn8axiSlM1kQYjXVrVmN0aBZ+fMt9ciunLGD8BNBfBC595wrksxa0WFuyhmdmJtT9ns1gLBbD3LM3wMqPwNay8M0BTM64eP8v3CBrIHlpbG7YTgV33vsjZAcSqDplCfpuEzAq5chpPbRypRywYmOVRjDDh4rWCYOlJUH5tR7RDdJLrn+d7wwz23r/lYCKD4ICbtKTk5PYu3dvp2sVdbgkXyok0UcAgj/LRY1fT5NY5zHAOC5/5/eQUMcuFwHddddd11FDyjJxymtRiYwd8menzy19qw6pVuk82giY+abbcGZO4tEH70J75jhyKMP0mYkVhTt7p3C6FMeo+1Ck0S4f4lRH9ghShcc0RH0SV4IAtWoVpdI0alTVUZ9icOxnY+WqlVJVVKplIflSjkRpOxf93u7hqd00Bd7aLZpaWshmMihNT2Nmekrm4+R1EXBTCUrwnRRX8RrWrd8gJoX8eiabQTabErXI5OSUWETMnjMX4xN0vc+iWqUCkgajSq0iUugOYTaSE6uW8pk85BnDwOzIioOKFqVcpEKFUQ5JeJqFzU8/h7vv3o7//fd/gM/9y7/CaQEf/8RHsPvll3Dnnc9g/aq5WL18OWKBg75iCuXaGE5OnMTxExOYnOaCA/z1Z/4ev/Opv8T8ucAf/dFvolw6jGyShplvT9BFub7PwOwQdDFHVPfp0aeC44PAgu3oyBRHUG4G+OwXv479xwL873/6DP7wz/4GlhnDP/zdX+Pk0cNYuGAedu14Ad//zg+QNICP/PL12LNrF2r1GjZu3IiXXt6PwaER9A8N49+++DXZKD/woV/Cw5ufwsmpEipV2nAw5sVEMlNAYWAE6VwfEukcGi1Gj/jI5ouYnJrE4iVL8dnPfRbN6jRyhgtUxrDlxq9hgdfG1m9+B6npKgbo/1WuInPWEPpWzsLs9XPx6POPI2bFYJBE7MfQEh9BlUqhkimidIpoXEO7hgympsq44MKNaLbIXRTPfdjtFk6cOI4mzYShIZPJYXBoEIalYn04dmDR0gVd0Si3C2BUlycSKp3JHfAz/kw4hhfQ5Xto1GvS6ebmOjw4gK3PbJHiS/X9VTx6l80V/l0oFHy8zj3csQtQr/WU1bBnHVT/qP61109LOQoRHEI2ejbeyDOlYWoyk8Gs+fO6oOuV5tNnLND5GY/rm/1x2a8JrkLQFa2R8vORn6QGt+1i/ty5ePThhyTmzW03MTI8gLETRyU3s/Po5K1GljkMLPehGybmL1oilijVhiJ/cw9iCH2tFeDYRA0nZxwcnmiiZFuYqASoOXHk+0dE3UorkmwmhUazjvdcew1+7/d/TwrpUn0KiXQMN991I4xsDJPVMST7LJgZHdOVKRF5MYlGFXQcMUbjRUWm5/2mQ3XrPE0Jn9ili/sBkvTqopK2bcOs1vDS08+gqJuIexrclostT23HgWPAez68Ed+75QkMFGO44cO/imMHjyARNzB58gS2PbNDQNf177sCrlPG9ORR9A8wy5nYoQlb1zEVs7B4w8WI5wbFumaiHkNheBE2XnINLD2HBvnAKfKUq/jJY/fBjbcw3ZyEntUQs2iRxU75K7u+b3wBaO22G5B7oMI2VYcrAjnslNDzgt5FfHAOKmRRn+HOKrxUAljDblhEdI82elERGIaM+sgZIqgjgOD3bdmypeMN9Wav0TP5PoK3Cy+8UACZZBaytZrmrFeF90bZXdy0FXk/XFZExQk0BYgyeiGA3yaIcNGaPoFESsctX/0chswGLHo2nQnoCsntVOeokS6zHF2k6MDd7mZL7tm9SxSKdOOWGBIh6yoDUlbiiWQKc+bMlpNfr1clvDqTTYmbcASgO4viKcR61TFj5mImnZEu18ED+0XRJZLftiMz8L5iv4wTLXKcXE82H7ZVuSCDWYThiRFAGcqX1RfFkvBVoEv50CjQFaUfnMm5VYHPveNh1TmjW7GHhAAu38ihVHPxla/fiMlpH3/+//xPPPrIY1izehUqlSp27d6Fndt3Ye3yVejP5bB00RzUqmPI5GJ4+LGHJXsvlx+C41qoVup4/PGnsHLlMK666nykLRdW0BJjirfjgwoih7EgIgKhfQ9BV1iZhs7hejyFZhtwfANPP7cTP75nFz76m9fjq9+8DfPnDePDv/QRPPLQw3jy8efxm5/4Rdxy0y0YLKbw/uuuxaZNT6K/rw/Lli/H7XfcgfFJG++9/krceNMDOPuchVi5bh1uvv12FIeH8MsfvgFtFzh6chLf+Nb3MWfhUvz43ocEhB08dBS79r4kkRv7Dx7CybEx/M3f/i00mhBrNjBzHAeevB/+vt0oHj+J5267C6lmIEXHVKyNd3/0fShZFewvHUI77uHI+DhG5y3GTKUqY5NclkpGCkeYOahG31T9ui4JywkFQEOVnagbwyKC59zSDcn2NC0Lq1bTE8kVj7eabG6qeJVrPRxhqtDnqNOlQNdPCxz/uV1bAS0BfHG253rCZAoSpWm306hXMTUxgfLMtLKSYFA43dBNpVYlhSFOgZNL1aPaF6is5jtTwiclkOKSyj2ABRyLMhbF7ApGhScLOtl+RbHuyhooe4QEi7tiTEs+KTmtBIcUZ7ds2uIYYk45Om+ujHTJQ+529VVBKSbb/5UfnYSI7iSgG2mkQBfJ4Z5DakQOzzz9NBIWR44BfLcFy6SgLOJ08Y1GU6cQsJEjJRMJB6vWrpMRYyqbg0uvRmYXEwjFU3j62V3Y/vIxWIU5qPlp+GYfKi0dS1acjXM2XICFdP/3PPzbv/2ruBV87vOfFdBkJpmjaqPmlfHA4/ei1JwQMALLQ9tvwaZlg5HodLsk/q9zR4TFDlSny5NCOQJdGqhgTFFx3qhDK5Uw/dIBmOyAp3KoTJQR10wY6RyON1q475HHxL/rmquvgdO0kU0mcNsPbxeV+nXXbEA8RpuNJuKxFuI6VefMW3bQjlmoannk5y5H//ylmHbiqMcyqPspvPOy9yKd7IcVS4UpzW003SoeeeoBVNwSSu1ppApKzRxyf970labZthNEQEuR01VLnBcwL34J0RTfJ2Vy2t1gVWB190Srm43AimPCqGvGbtOhQ4dOGf8VCvR7Kkk3KrKMeNOv+DS/ke/h8ssv71hP8PcRiPG1itu9yGBD1VsIulQ3Shf8wIVeYnaoVGvOIJXkF2eAuIcffumfMWRUkQiopHrleDEy/qSqrqcY6fAYVDXDYFkjTv4UR3Yc58UwNVXC2NgETMNQpqgxDX39eQG64xMnkE4nJT9xisG0Mc60Xaxfvw7l8jT6+osyg+eFoKwmeg9Y+EnY0RPYE9fRbLaEN0AwPTU5IVEgAwP98oNc+KggEisPnwRkLnDqSpAtgynxMmaIbvjoF6rjqn6VkoErkBQtMCovUEiWZ9jp6vBwRLmoFloqeCTkVaPyMInAyGO67uFzX/gWai3g7HVrsH37izh3w7lYungxHrzvAdj1FuaNzMGxQwewYe0yLF06G4bVxo9+/AAuuWwdMvkB6HoODz/8GPbsmcCv/tpGLFrUj8GiInMrr5m334PgwYnGszQIJfCiIWUIvKg4okRfN5JiGeHHLNz34COYKFVhJtOSx5bNFqUSv/OO2zFx8iQGijmct36dcIMef/RhnH/++XLvMRtw557dcj8R1lx1zTV4YsszqNhtLF6+ChvOvwi1livChbvufwTxZBGf/cKXEegWYkYKlUZT8tPSGaVCki6SZ8Mk6GpMARP7seuOW7DcDXDn576I0SAJzfNQNz1c8rEPYKx5GNqgiRcP74ORz8GLJaSvxdDzVMJAIqHjheefFdsLZpxKtulkCWacZGJltKuoAcrLS/kM8XhpotDsGxiUjMYVq1djqjQjuWwcM4q5cOS5F3WLwigxJazhOvNWjRch/nqScyv5jiq/lXsAR/UM9mbuX5zgJWAiCaOvlNJRnPl1ldNLuxopGLmRh9QU2sxwzVD2PpxoqIQKWQ7ogC/GsF0upETDhVMVgihykWT/4XOK358pxSipFjwPHOXyWiBaprQ/8m+MQMvbB3QpUN4Rc8jfeWUp4MSilEAzl8lg547twhlm8gMtIyQ1r6MQ7dJ8BMSHXUx2t7hmL1u5GrVGS1R7LAxUUDOFRsB4qYFD4xXEcyP43T/5a/zZZ/4Rifws/NXf/r+IG3S3J0UEGJ8Yxw2/+hHc8Ku/gl/7jRuQSlpo+lUZJ97zyJ1oBlW0YjXYWgOaScNhZTwcjRjl/agrICzGWYCwgBdGZCfvlnmoJmlGnosi1bT1OuK1Oo7s2IOkp6MxVcW80Xk4dHwCW/YcwKGTk5gzOgvnn3ueMCSrM1N47CePY2RAx8aLzoYeo4s/I/WaMqmKgfQkR5TpjjGE8aaGs867CMgPwU724eXjFRT65uOSje9GPtkPQ8CgAzdo4Y6f/Ai23kAlKEOzQsrM6Xa6HMcLeLGzw0I+grJjUJmHBCcc1bEzJCrCsOslnTFWJ64rcu7uzUReEUdNk9LF4oO8KloP0C+LvlkRF4v/LvmC4Ujz57VlEcS8+93v7jiPRw7kfD9CwJNqtAd0ReCBIJMLETchIdQ7aNVLSFsB4BJktXDnjV9G1juJhF97DSK98uvqlVuHNW8IXdWNlUnmMDkxjfGxCWkFy6zc4fHXkGb3iYG/JnPUakimTLTdlrjss8IhGLKMlCw4K1Ysk9n7nNmjmJqelPFivpCTc6RQXw/6ikAXu5rkRfm+WCoYuo56tSqvmaHdBKjixO16cBl3IDw/khEJbJS3TzwWjh06Bn2ngq+Io3AK6ApVYtKXYmr8zwC6QlclxcKT18DxjwEXCThaEi0koVkF/P0//DvKdeD3Pv0pfPWrX5fu3sd/42PY9tRWzB2ZjXmjc/CNL38ZwwMpXH75+XDcEra98Dwuv+pSIZVPTlNqnMEPf3AvRkaB//bbvwynOYkc5dtvV9Al6k81PFLKT3rqRB+jXEvakBhoO1TGJkSY0GqzEDHQtB20HA8jwyOwW03s3bUTOYo3Wg35k0yQR0EX+ZqMonmluEGAWrMpxPnJmSoGRuch2zeMlhcTQ8aGE8d7PvRrQKofzboLM1WEbqVhe0zyIEePIo+kXPPtVg2JOGOBWkDpIJ753jcxt1zF5m/fhPy0g7xhwrECnHfdRlQLbRhzstg7fhipwQG4MUvc1gki6DNH0LV1yyZJKnDbjOEZlHsyYablmqLKrwu6ok5VIGoqUVwlUpJYQHl+uVYXWTo7DCyYpEQJO10UfKhOV+QU/9aCLiXOCXtvEt+lwCSjxxKWiZ0vbheAJVpOYkOfkw9XsW8ItqKFO8zFjRLhorxcru9RB4w8UIoXBKCxs8XwZo5j5XtYJOoyVeF6wzFtOpMRCgVfH88510Pa57D7Lop7SURQ4gWZ1EgxGNIWOuklP6+d5T/heTt0oIjvGhWlYZZwaAHBwjSVSOHYkcNoNavwXAIHZgqqTN3O0LZniqGuVdotsesfw9wFiyQKh19jke4LKOZabqp7z8yi4sax8rzL8Md/9X+w8Yrr8Xv//S+gG1lMTpZFFHXv/ffi377weZx3wQb8+f/6E+hxDpxd2H4Dt9x9M7S0L5FAraAmoEvinUKqXscgNaLwyIVD5R87RSpoXt1jcQmhN3hteC4s+urV65iVSOGFxzbBarMLFoMFC89sfRF7jpUxPGcBzt2wQcaAjWoV257ZjJPHxnDxBUswd3YBMa0h3S49xigqit5otcFOXxxVJwnXymPZRRtxpN6G1jcLfmIQTdvCFZe9H1lDgS7fbcOLtXHTnd8FMj68ZFsUmzrx2OmCLtu2A6V4U+1ZUeCEnliRJYOEp9brwrciqIqsHXihHzt2TDpG0UiSNwj/PfoTmZRG3Cweaj4vu2G9X/tPuIRf9ynY6SLpnq+x9z0JqCAHipuOeDBEcuew08VoPYluolcWsyKbMGOOgC7EHOzb8hCO7XgIiaAWKhe7xqjK6o0XXeRVE0msI7WOGsUxdunwoaNoNRlzYUlQaSZbEC+aAwcPi8cUx7oDQwMYGh7EtuefFVsIdh/r1RkkDR0rly9Ff38fEgkT2Rw5bo6MGanQELPUV3bZe0BXwDBdcuLEWZv8ARXXIX8Xu4fQqkIECuqm5TviMSHwi+sElnyfUluqeJlO10vBzMj7SOWfRV0vtThynHXmoCtaZAkUIo6JGtm4MKXb1QosNN047nnocWx74Tj+4NOfxOc+91UkE8B1174Xh/YfhtdysHLJctx6062YO5rGJZdswN59z0I3Naxdtx4v7NiHkxN1XHrZlbjlllukCP2TP/11lKeOoJCga83bs9Ollmt1PqORV+djuCHQVoGO8Ol0VsZt7Ta7TJZEseQLRbEIYUeWPMLy9BQmThwXN3r+4YYgKli7KSOlWqMOI5GQ7mq91UIykxXH9wVLViCIpzBVdRFYRYwuXIVVF7xLGaRq5OSZmJqpCSmYmy/VtezG0EcqnTYQtKYQcydx37//C5a5HnbfchcyJ2rIBjF4FtC/bATz3rkMJauJquGhEnhI5AcwPVNFkl1vdoU1F9XyBCYZ8QVfDELb7D7H+N4UMFL8S6U27oyBwk4RlU502V+77hzUWrYAUzORlM5Pr3o3Gl+yM877UnFH36IxGEd/LKoc5YsoAqRwLefIkGHLNOWs1yqSMpC0DLHr4JiRhTe5n1wyhZ8r635czrMCWcpLkB9l9EdAz1FimG6hxozsqql8V46COflQsW/chwwkkykZ0XJvUnQQ1RGMoo24LqrnDrlgPZyuU7msP8/d5Wd47o6ZM2825c/VVbKrFBiKWhiJZcTiwrmbmjgJp00QwUlTW/HtTuGyRbypUBmu0eRTE/Vw38CwirmSAprnLgbTSKDpaHDMJPxEHoenW3huzzFMVHy86+pfRN/APDRbPmbKVTz62KOYLI3jM3/zV1i0ZB5MKy4Zy1Tz3f7Aj+CYLfjJtnS8fN1h6JCYQAjXXPKco/iCHjPcU0AXu6K6APo4I3x8FznNR3tiHINxE3ue3opY1cG8vlE8+8QWTIxVsHjluYibGYwMD4v6lgXUHT++Fe0WcO271yOb5ji2hZhmI6bxeNFYUY0EuXNV7AB6cQDDK1ehYqYQ9I2gGcuhXI3jyss/gKHUbMS5l9gtwPBw6703wzYb0PK+qDWZ5aqUp2/+obXbrYAXvwQbx3gSuPHXceLECelQRSCK/KxSaUZGUbwhWYHwRqjXaRKoqpFIJs3qhTeimE7S1bZNB2810otuBna9IvD25l/u6X8ngdbq1asxf/58eU18HdECI1WdamOpaXPoDya7Ki9KRiX4bMETXFDpJ0lXCNpE8gyk2o+f3PJFJHzmFHLjV470rzZH7b7uyDIiQkIMDB47STDblBzLI0fHMTwyXwjcjz++G+vPWYYnNu3B3Pk5XHHVldi5a6csUAcOHcDY8Tr60sCVl58lnIyVq1ZIZlo6m0S73YLjMBsual/3NLt6QRfBFd93NbmHJQAAIABJREFUmIFJsEWuhmRXhuNFtZjSNJQjAYZc8/DoiLPS8RtiEhqFpUt4cMdUN3zfwoMJm+jhphXJ0GWUdYadLgUa1BhTJQEo/QtPHCsnAi8YGUzMNDBVaeKe+x5FsVjA4UMzuPCClSjkizh2fAzPbH4JZy0YwNTJSaxeNgdLFs/Glq1PYcGiIQwMz8LuvfSLKiGVyWG6VMHGS87GhRethtsuIS4iircn6FJ0u1C0EQKJV4IKGt4yk5UjRDq4l6ZnMNA/hLbtSPeaHUPyDBvVmnhoPb/1GelyBa6LTDop19F0aVp8tch1IiGo7Xto2i2RrdNxeyFBl5HBobEaZi89B/uOlvG+j3wSsdSgdClLFRtGIqO6v6kk2nYbXrstcTyuZ6NeOYF8qoknbvw6ZpdmUH5iK2pP7Uaq5cKGC7cAbLzhXZhJOyhbHupxDWamD6VyTTJjGdbtOg2MDhfxwrankTBiaNX5b8wdjRRhysRX8bmiWC4mG2giYSdXhl2/Cy56Bw4eOQ7dSkonJpyodTrekYlvpGJk5NBbBrrYrSIlhMUVC0COQsMgb95VBNMU1IydOA7Nd5FJJeTc0pSTnXA+yK1i54nXUpwK65gm6yUpCCS7M56F1AlyQdWap3Iu2cXK5bKSOUkQzb1BOltxdlVdlYRBAPcKk2yOHQjcOJWJRFinvyv8F/mJTkEeqRcj0BUJOXS2ooV+4rVd6T4eOvAy7FZdXOldp6UyBmVc3fMIQbxyLlTh7exyLV66XNZFjhsJujx+dAMEuokgmZUcRoY/z112Dv72H/5drCNiehbpTD8mJmcE4P727/4W3vv+a1GqTiKXzQglRYsFeH7/Nuw7vgt1rYxqu4RYMkAiyQxWelhGPNGI8xt1h1h4qLWz0+kKQRf3UtN3kI35iNWq6NPjmDlwBFMvHcVwug/f/fJP0J8DhoZGUK/bGB0ewYL584Sf+ZUv/0hUih/7jXfCbjL70xF6EOc6ct8xq5jFAkfcRgxVXrP5PAZXrYVbGMJkS4duDuPqyz+IBPJIIAWfohtTw6YXH8OByX3w0m1MNyZh0i/tdEGX57cDgqujR4+KkytvAlYq/JriW6kKRinoQhI9Zbwe5/eu3Dh8yDw/dJKPDAL5OTtMBF3Cn/r/2XsTKLvK80p0n/nOQ1WpSrMEiEFCzNjYgPHAZCA2wVMS7HbaiTN22v3Sq1e/HuL0617rvbc6SXfbTuKk2y8xHtoBBw/Y4DjBBoPB2BBkCTEINCA0S1V1q+545nPe2t9/zr1XQhiD7ICwL6uWRA2qe8/9z//vb3/725vtqQx4KfNAM/OR+undBPy9tJTgBJXKKCRYMId/l+nFIejKxFfcaEXsSUsHSGAo6UhTj1VrMaEgLwL8I7jn1o+jkHaE0VJgK8teFPZHtd6OuSOynrbagMLIR6lUwRNPbkepSK2bJ8Ltb337QezZm+Cmd12FI3MLMrm1dPlyHDh4CNV6DV+94yu0bsRbXr8Gp6yckGmqszeuR6s1h2KRgbysMEMBY0P6eSTIk6fEzZ6VODc6br4CuChi5Vix72WDFZlBrghluVBZpfC9s2BaGoKY+jEu5tGEyvAgz4X1xwFdPLhED3JCoIup8srShGkATJUn+Mq2dtEJkDovlOqIUgOHjswreU0KdDuL4lRslwrYt2cfqk5F4iQqjoGik6LVPoDmREMCmiv1pdh3sAeKylldn3PeWSiVErTm96Fa4rH70iqdn95qf2n/smi4yDRKFiE943K36DyDUIFrtrFpRrl86XLpCNDwMOBEIfWGSShhu+1WSybedj3ztMQA0URW3M1thkYzvzNGl5YEtYoE6RJs8BYbdDt465XX4mCLU0EarMYa7J718J5f/QiMxgp4oYXFbohKbUJamr7LNAEOmnhSaUdphCRqw9EXEex8HLu+9nWc2k/wvf91K2aMAhI9Rgsu3vShqxFPW9jeOQi9WYcHGwMvQsnhSD5BQ4DpSWZIfh8FS0PkE0yz/chJTgVMFUBSAcui6Uohk1IU0tcnJtHtezjz7HPRandRm6DXG0XCo2BxVZip9uIIdKn78JV6yFCUuPLzcFdMdi5I555gGTp2PPO0VPr1SgmB1xdGoWDbcggz3J5tVGIjFuLcYwniCMAIouh+TvBVqVYxMTEpTFYYKe9ASjuKjjNMJFFRZ2TR+ZyUJIKgjeybTISGql2rrGzU1B+lMHzkxby690+Sh4Cuoye6j2a6FOiyTUeMqqcmJrDtya3wBpwmpLXHQIGu4WBG/rpztiufYiSzHOC8Cy9GEKbw6Z3FzEBqp0wLbpjCmZjCzoMtBE4D7/rw/4Ed2w/h4U3PYLHD7y1j2fJVWHvKWqxay3uyj/oEY/d8sRwi29NJFvGN+78Oz+yhGy0AdoRypQDf85RCTaaix6Unef4ip6fJO2XDKlksHvdzKw1QYunsuyh4AbDYxaGnnsWkVcGOzdtw2srV6CzMiS6T3lv0qly1cjlmjxwQ1/56jTplthNVALbcxbL/kyBSIy3dOILn2PBrNcyccx46xRrCAu/dAqYnTsdbXncNSloFkR/AKug41NuLex/9Fly7L9mTBv07X+L+r931ja/L9KIklIsJXUGACW/G3KOJiz2PCMrT0Lno+X2qrUh9kRJN8oYd99UiQ5ZH+vDrIsjOwI8S6iubip/WI/f1uvHGG4fAkECQz4t6s2ElJUxXpn0S0KVMz9hepOgw5sacWUfQhR00VXQP4u4vfgLFhAdMJEwXHXZzZ3qllslbvs/fWEnCe/4A6zecjTvu+CaKpSYcpylZf3/5qfuxbDkrxToGXoyzN56LNWtPxeHZI5iZmcanb7kFzTLw/pvegPbcbkxMNHA6YzFCT8T39PBiG1I5FhM0jm9F+d854WPKkAQrEr6XKuZB+e+QsSQoG7LX0lrUhRmj7iKMfRRKvE6qchi2F/M2Yz4Jmo2By/Yw1p5RN+PLZ7pkVIGgS4KLyTLm2ZdZu4G3GfP1ZOKJBQBNZMnYmHhm21Oo1Mro+T15na3D81i2ZAkit4fA62DpsqZca6dYgxsYGPgWao1pef1r1q5AFHNiDVJt5iaQP601/NP6dxkdaaoulzCRLDBo1pv/XUA57+coRrValzYjWwShBGDbqBQLiiUKXNTo/hyGePKxzSgXHNlCuQlyfUs7nHuFpADYaPc6mJyeRmt+DpO1KmZoZlicQDu00fIdpKWluOZXfhv/6l//J6w580L87kf+LdwgEU3Pc7uexeNbtmDvc8+iXq/iV371A/DdeVTLIXBoJzbfcgvOCDQ8+MnPY5VVkbW5rzvAVb97LZJpG08u7IU9M4GAOjUWHJleo0y9pNfD7u1PwTJSVEsF9NqLAkTydrmaXByZJisQpSYdB14Ap1yFG0Q47Yz10EwHPdcTAXjO8ORgS9mbZGY1Y8X/T+t9fsF/N9sG8kJYWoWJel7UThm6Jrquxx/bgsBz0azXFItJkXOB4ImTmhRqs6BWcW1i5cNCt9HEkulplKsVGSjg+UHxO/djtqQJrHhtWeAJiBI9lwJb49ON/JwALBZ9vNYGzx01BCXG2jJBTcyYixTGBnj+yS/oS/2F+YGdFcbZHi3t/szsVIcF27DRbXewYvkyPLZ5k4CuZp0s80BYG9l/xrVdqqKWjgO1W4bloN0b4HWvvxSdgQeX96/tKLsKTjImKbq0rZpeiXlXw9Xv+SDCpAqjOI2FLlAsT6I/CEUeML10AlzSiYjRVa7iwO8DhRif+8pfo7aijNj20fFaCBNf3T/SYlQffF4ZJFStVMp2Mm9MaeNnfY88l7GoxbADD1Z/IMz17LadiOc6mLQrSAc9aHEPE42SdNyofea6XFyYA+cB6d4fhmwtqqwdjq0p6woF7lmw6+UydrdaSCYnsPb1b8CiXYE9sRr7DvooF5bjF6/5ZVhpEYNOX9qLeinG7XffCt/x5DWTaT/62udn69h5mx39w1P3zju/fpzC4JWrvF7qsn2x7+dNzjDnlStXygcf3BjY+qSG4Li9/xEmGbUHBIPJ+ID6IEWZLOKe2z4O3T8ERD30Fw5i5UwdZUfHvueew/TkFKhjzzOxFCzJtF6Cs0kdcTMq48mnd2PgazBLkwjTIv7yU/di5ZoyLr38rbj1tjsxOVHCe9/9bnTbLezYvg3PbNuJ11+4Ehesn0C/fUDGp9dv2AAvUOCJ1WaxVMz0DyNd2WhcfawqOmYFvNC7f7TN62gCRVVa48qsPC187F8aCxDPpxrzr75cTZfKlcx94samRccqP7Y/CBDp6k9bjqpokxLsfvZZZWBpqvdEedxRcsr3RdHQ4pQsKnMbUWIKAKNn1MZzzxedkusP5MZ+qfTyi63Zf6qvj7Iqc4PeHFCoti0/eKCS1RRtDuM3dEsczCX71COoICihW2WE6YkGHv7ed2X4e7JeQ6e9gIJoJtX6kCOGwJ0HqCpHVORUYwqnnr4RR7oBIqspmoq33vjP8Af/98fxg63P4g1vfjvmFvt4/IltFBDhlDWrsXf3TqxevRqf/szn4AdtFG0XmNuDZ77yRRSf3Yu9X78H/s4W6g7QXDmDJRedgeIZM1goB+gVIxzqHUGtWUfsJ3BMG91OByW2+g/sFyC52JrF1EQDYcDcuZyNUBo4xXxl+iLJHTXgFEoS9s4py4sveSNaC20qzaWoGd1e+X04PgX+whZXP/V1MPSJGvtNOeuWk/5pgiNHjsAd9FGUxBLlF0g5CovWvuuJlQy7CbQF4sCEACvXlcLWKdBH6ui599FvO/aAepFz54U3pufrVn/qF+/Ef4HyLVT7jHqMmKB8GlwUTgkQ+b6sz2qljEe+/5C09tjmZaJEzu09f2/Xh1m4C50+3nDZ5RIg74ex6A2VPVgKlyOMdgGxUUTq1OGigtdd8Q5UVp0N17XgVKdlRzx0eBFTU3WYBiU0ERba86hXJhDEHgK9i+88fDeem9+O2rIyOv6i5GIS3CkgpRj1vODgXqsYLvWa1dfza5BfjUS0hM2Cg9auHVhmWph9bCvsxTaWkEF2GVOnJonzCCm1s9D6alxLqUBobpyd/xlzoMPSMeu5iCpVnPWGN2EBBaTlpVjssxCYwnXXvg+OUcXhI7OYmp5AL23jtq/9byTFEKU6Cw92A9X+MHo/x97X5xn+atDuvPPOk4aNfTnLnAwemQzqTy655JJhMK0aQzZVaO2PeOQs3QicKT8zXmA96SA4vAUP3n0bilaA2J2DHnZkoip0qdFiNUFdiBLjKkl6fqgrRoxro1Suoe+leOzJXahPrUJ7kOBLd9yH+UXgn//ae3HLLX+Les3CTTf+AkDX73vvxv59Pn7xF87E8qkUcbAo49NkJVavWZsF8xbF1E6NrI9Gi0c35rE3+su5uq/wz8hLyEGXqhqHk2FsXxI0UaQr+Z0cjXfkPeEN6HmB2GO4vU72ngisyD7ym1iRn5yao3Gn5ZTRd0OccdZGpBpz9TyJQTpZQRd33ZFD+rHvpdoM2YZg64msBkErrVQcRzEWvKbMc+M0WxL6qJeL2Lt7BwadBTQqJXhuXxUZ2WaqwFae9qCEvmTMeG1XSxRHFS7KGGhl9LUaDizG+Mb9m6CXJtHzU1RqDWmHzExNYv+eZyUS7JOf+issnW6gaLnA4kE8dttn0Tx8BNMHFvHsfd9Hd/88jJINbeUk1r31IrQbMXolHwO9J0apRmrCsYrodfqolivwODB0+KC00eiJRD+k3K1eDkVOlOXhwnLcsT3CsHkbIVmDOMH5F16ETrcvfkiMHFIMb36QvIq223FN3wvcyjRNpi9aa55ml3ydSmrCifZ6vSGTrZJikuljRYaSJsJ2sagh4/7CIItfeemO3q/wrvMT+/W5z+DRMXBqPxsNJnG1aTIp7vC8Mi1s3vSoDDlIsUPQlWuKxoX5OUXA1JFCEYudPlasXotCuSr3ID/HMG1OrHOPox7RKjfQ9lIEeg3XvO83kJqT0Gqr0PcN9Dk1WCxKBFepYCCN+mjW6yjYFUSc7E/bcLVF3P7NL8BpGDi4cACr1q0R+xQWWrldxDAqTxRVZNdVDJbKzM2LkdyGl5PEPprFArT2IlbYJvydO+Hu2omJOEDS60Knb+XQhig38ZU77qj3aWhpJLYViu0is584Broph2t0FKZXwpxaieKSUxDqk0j0Ji677DpprxYLZQwCWmEwibGH+x/+NlrdOZg2h2xykKWSLTi1OfrceMmlpASvedDFK5+3PG+66SahpHNNQA68TgR0IdyP2/7sv2C6aaNo+vA6B1HQY1QZyOvT8JSH/AuDLk4I2k4RzcmluPueB1FrLoMfGXjqmefw6ObDuOSN6/HII09hxYoGzjt3o3gK3f0P94I5uu965wWw0gUgGaBUrggav+yKK8QTidUnzT8LpeLPFOgaxa0orR7f+0KhhF63h2qtLlokMl3N5gSe2LoFWhyIFk/d8OORMOrG5YZkWg4CBreaBWn1rli1BtVaE34YANT5vcSR4Z/Yrn2i/9CPAbqUZ1LutcRWjym6NuEFh60o2jgFcExagETYvu0JcKgnpuDaVjElOXNGoEVtlCoDdAmntZ0y1p21EYPIxJFuiNLUWjxzoIP3f+Q/YtOWHegEJnSngrM3ni9sCzfu++79Nv70z/4M//4P/xPecPEF8Dp7UdY9PHPH3yJ84kmcbVZx/6c+ixmrLBqyeSfGWz94IxYaMeb1DuwJEz2/j4h6FquIQW+ARrUuB9vWLT9E0TER+H2l45TJssyT8FjQRVd/tnj0TDRvmFh3xllijUHmi8K1kxl0ca9UGay0CTFGeiqp5KivKgi4ok5LJCni2ZW1+I4SeD//IFTL92cbdOVMl+j6jhpCUuxQGiewaHhFCydOkKcptj+9TS6bQVM9afNlmtIhaMlUXpomxrLUA/dcsmIGTjvjLJlmFMsXV+mtyEZ1By4qzWnM90OEZgNX3/w7gN5Eai+BmxRhOCUcnm2jNX8ETz7+Q+zdvR1nnr4O73jHu7DQacGuJvD1Dr753a+Lpquf9FCoF9X0v7w2NS71UkEXwWYBKRpIUQ8DFFvzOLDpUdQDD4bvim2FerUj2418txnfHo8HuigVCMg0lopYjBPMRRpWn/t6mM1ViKwlCFGD4yzBGy99G3TNEoDXD9tIzAAP/eN9ODi3H3aFsWA/B11HHUW5qJ9WF7/0S78kbUXl+1IQHZsK+X7hx49murpIF7fjG1/6KxRMD0bchpP2YKaeWDlw4ksxXWzBPJ/p4iEv3mdJiqkly7Bp8+PoD2KUqxMIIw1Pb2c130axVMGZZ50pwmNOsGza9I9yZF1w7lkwkg4sQ2kh2Aq64KKLJCOOE0USZDtWYY88w8Y3wJzSPtET/BX4+SHTlW3ex2gbiIUIujh63logNT6Nft9FRG+pZcvw4H3fQa1giBZM1Vb54MOIvaKmzXIK8AOOWVvwQ8bRTGDl6rXiGaVx43utgC5ZK7kAIVMgcQpNN9RhSsCUGVGy1ZgPx1Aon1IcHYdY0qxj86OPwNAS2JYhFboMWEl7OY/XGoEuarh5cJ++/ly0BzH6iY3S5Go8vnsON//ev0Oi16CXpzAIdQnMFhlIkuD733sAf/Qnf4IbbroJv/2bH8Lige2YbhaRPvVDbP/7v8cZehF3/smfY41TkWp53ghx1Yffh3Y9xK7+PjRX1LE4aMtUF9nP0ItQdAqoFEt45AffR71Kpq4j2hAVEZQfbFlANe9peU1KCCzeU/wWg/YuM6hU6whpF3GSg65jh59y/Rf3Th7abN9L81gGI5hlycELqiao9aXvY278ejzQlbEArx01y0vcBEeJGorjUSzw0Bg1A12iReI0qcn1n2L28BF02otiGwHm/sr6zB7DKCV1j1GPKdYlqSa+ehdc9HrJzqUXJNcsNXWFUgkd5oqW6/BSG73IwdmvuxIrzroEqKxAlJTghjo++Zefwre//Q+IQxeNagFve8ub8Wu/9lvi1ZVYHrpxC3933x1InACxHcGNXfAGUu+yEpEoE3ElseHj+EzXqO3IbMmk38eEaUBvzWMq9LH3Hx9B2e2jIuL4sX37qDbjj2a6JKOSQ3IsuisV9A0Ts2GKDZe9DV29ClerIdKb8IICrrvuXTB0R/ZBL+7ADbu46+++jOpUBW7qybCOAs8/Z7rUW50J/FmtXXPNNcMwbIrp88zGlw+6ekDvORx69ofY/tTD6Lf2YLKcQgu6UvELdRuzSjkWdPGQZ6tGOeKzTUWhcr/n4cknnkat1oTF6rvvQjc4xk2DSgOdbhdTSyYlz44sQ8E2ELmLmGzWMTs3J+xWY2IC00uXSvB0bq6qlvyIazh62uVkB135jn2cDVxAVyzDIYuLHUxMTiEMlNFro9HEoz94EFWLdhMExwoS5JqAvAKXmJRCSSbdWCmKgZ9mYMPGc9EbuAK6hp6EL3HLfcW//VimKwNGQ20JNRhilpwZnWRiZlbfPFjJfFAkzcgoejdRf0GwsnXzJgE6FpkvITIyr7bjgC62FznSfsrp6xGkFjwU0EuKQGkab7r+fQitBhY9Ha1eiCe37RL3d8ZVPbdrJx56+AeYWb0a//MvPoFk8RAqqQssHMDWL9+OtX6K+/76f2PGBYq6Dq+o4aIb34pwTQnPtPeguayGXthHJMufyhlOipH1crDzmael5cyIIF2nZiZjQAXbKz0XZ5UV1I8yoTfd03k/W5J1t2LVauX6fZKDrtxiR9isMJTXSvaL+yrTKihfyM1J1QVRCiUGaOepJmqdHwu6xg7Fn2HQNdIDqSEludOGmkEyXcr0lZeINh0EXRwG2rtnDwyCLYmgO9qyJgc5+Y5PCw6Dmq1Ux/qzN4olB2OqyqWyeNFxsrTdHyCkI1V1ErPdRAxCr3/PrwNVthdNdF3gVz/0G1g6swSXX3YJVi5fgrWrV2HN6lNRKDlouUeQ2j6+8Z2vwkUPAZ3fCzoi8WUcIsJRcZuBQxmEEqG9Gkrh6xv610EN58X9PiYtE/rCPJZpwPxTTyI4uB9Ntq4plM8yU8f37mOHm8aZLiVJUcWATMpaJnqGib5VwJoL34COVoJr1KEVZ5BqdVx2+TUo2DX0B304NsEv8IXbPyOga6C7iH8Ouo4+ysYNUdetW4fTTz9dwBY3j9y24uWDrj5AEb13GN/48meghy3UbB+pv4gKcxJpNhhwIY1A10g3RNCVQDN1meaplMqwTRtbfrhFhEQ8jIRbMGgACNFIaDLSrYlOhEU1hZRa5GOiWceR2TnU6g3Rc521YQN6vb58X54D9NoFXWPv3jH4S2mSODlHR393OEkm5o0pcHj/HhgBmUnliqyukTIpzB/UyRF0cfxf0y2J0aBh7UWvuwSLnQ7zoV4joEtdPGVfMMrQFOI+u18ssV+mKSOtV/Sh9x4/t3/fHqli48CT0HTm9RUdW3I8j91y89/BQ8Y0GHUVojE1g5kVpyAyyzjSiaDXlqO+/Ax04iK+9g8PoFifwdM7nsOhQ7PCdlWKRTQmJzC1aiX+8x/+B1SiAdLFQ9C8BWz6ypewJkrQengzDtz7A1RZZVdtVNZNY9Vbz8WBZAFW3YSb+kgcE14YolzgARSAE52s/vc+t0sCvTlyrkBXzibkuXaZVknCslUgM/2PyIoO/ABnnrVBNF18ra/q9uLwvX7xEmCc9RKWQtrL475ZGU/DkGxOE4rNTH7djsN0/cyCrfxaj7SjytAg0zsOQYGGJANddA2gb1ocBigVi9j21DaZsuX0Xg66crClIK7azZjFQ2bLcUqirWpOTGJyybQU8MVCEd7AxcTkJFrtNlJqXgV0RcL0vPMDvweYk2j7FoKkgA/9+m/hyivfht/97d9U2YW+h4JTYpoQemEbbtLBXO8gHnj0PqSFGIkZCyDJve1Gbb8cXI0i1I3ngS7lX8cOtUFrKl1H0R2A8+PpkcPYu/mHmCL68bpZ0Zxfy9ySZexqZJpSta/lgEtFWAkraxpYjGP4xTKsZatQmFmLuDyNyJqEH5fx1qveCVNnUDb/47BViP37nsVjT/8QfctDRPuonzNdow1ExRoxzFUZtL797W8XC4s8fPvEhPQukLSA/iH8zac/gVNXVBF29yHszWJmoga324Wp2wK6mGOnKNZcrE3QRWM6A65H76EKtDjB3t270e+0USmVZDSbNx2jLvwoQrlWw6Ejc2hMTiHVNXTabdTKJal8aFq6es0a+GGIySVLMHA9ET8r/c1rlel6gSmwcT8Y8YVTztnUN1AEzpaIJCJYOvZvfwLGGOga1wPwXiU9TwaRuWUU1LPVS3HoGy+9HHMLLeikz19Bn6UXPyp/xHccxXTlLb/RBJVUgplhsG3ZINXvuy4WFxdkmo07IlvYPGAPHTqAJZNN9HtdOGwFcDOLAvF+Uw/178pM0VDTRVPmBOVKTdofq087E4PIgK+XsRgVMEAV57zxKvzGv/x3OO91b8Lk9Eo0m0uwYf3ZaFRrMGwLeqWMdWtWwei3YHltIOriu7d+DsuDCEvbLrb876+gOHChOxoOJS7e/OvXY1AH+nAx0AOkRQsLvS4mG5PwBx6SMMHK5cvwwP33olKmJYaKDMmno4ZVstzPJLKYRUqZgHKkL9fqWOz0cM5558MPwiza/VUspFc90hd8cK+UXMNMRC/2DVkHgR5uPnWrGcAS6c6YOzoHjnJ919HarWN/4c8q+sq0SGolDZmuHICxmuOwCq+hGJLrulgjNOsNbN26FUWLGsr+80DXsKdBAbtOW6dcIhFJUX7xxa8T0CV74sDFsuXLse/QQRQqdQSw0BokKC85FVe8/X3CdMWoIjWq+PXf/F1c8vpL8Ju/+WHs2/tsNr1sY80pq+CnLhI9QC9ZxDe/cxf6SRdWxUCQtd/yFIestFMFniQ8qKlFU7Jf1TPPpxrla/SP49XxPJSDAHUK6+MIT9x/P5bSj9LrwEwYYD3qUoxkNOPKj7yYPBp0EcR8wbQBAAAgAElEQVQ6lQoWogiu7aBF3dvFlyGuLMW8ZyHU6li5ZgPWrz8fBbMIr99Fk3FUCPHlb/wtBiUfoakIlB+7vXjrrbemK1askHw00se5qzwpZH5OgmVP8kcebs0/r7/+ejF+5euinuulx0XkFRv/9AFvDghbuP3zf4EVkyYGrV2A38KKqTq6rXkR6SrApfykcjaFlQIXV98PJci17Dhwez205+ckP4omn2QUHNuGSw+tJJXefN/3BbZV6nVMTy8Ryln8bTJzQjIzuempxBeJqe1rF3SpA0C1kZXeSG3o9BkSvx8aQEQxSsUSBq4rOhNaIFD4O1mv4uktD8NIQjGHpTGsNIwi6uzYp2fFbsjGxegMBusyFocgbGbZMqX1ooD4JAZdyktOVDmj9kZeJfMrjGQxDBlV37xpk5himoYmLT6+bNLz3NsTerxRw5UwD05+UAmrx67N0LgkY3/Ue5NIpiWn/jacdyHmOj48rYgBKgisJt7+7l/F/nkfPoqoNmZQKFTFL6xKZrhUQjcJYWopSv4AursIBItA6wi233MP6ofnseWWv8Wkz/fTQ1hJ8cYP3IBBQ8OBwRyMRgFxUUd70EO5WIE38GHrpkSKfPOuO3HKmhXo9xcy89/RdRpvL4pPEhM9ogROsSyCZK4Lgi7aRrzqpxdfBHTlW7+K4RmBI/l7Zpics+nqe3NAlUd0jX1urM109JHyMwq6mPARhUIG0B1ejKrF1Z8u8kwLUAWzWKv0+3JtpRhPEux5bg8GvQWUrFgYLz7482SzuAdyiIP/Ds8MFo7cozhQVKnVMDW1RPZBnvf8RY1mUwrIWDfgVBs4tOgJ6HrTOz4AFGZw4FBfcmv/4n/dgtb8gnhhiRu+oWPNmrX4yO9/BE7Fhhv3JXfx7vu/iX7SQWwGMu0X65Rm8Dnk8Vmjwo57Av/P5F4xFplH8T0/eB1KLOzIqvk+GtSOMm5s29Mw+2009BB2wui6PAP4GKZriO+PD7o4ONMZDJCUCnAtG3NxinOvuBqttADfbCIwG4BRx+Vvuha2UQAvdUmXNEZ88c6/QVAP4WouEpo0M4gclLOYNKBE36WX48gdQTHeGrR77703pSiSlT9tFfhgyDUfDKTmAXQyP5jvyNfHD7JezGHk5/LYohMDXWxLDYCkg69++hOo2QP057dj9XQJDgLE3gBxwEXAloQyWRxph9RhbRUr6Hb7sHWGXxfQabWwZ9dOcYBeMjkB12XMjo5aoyECXd12MGBALCBu/zzs8im73ACAuIMfivBRG9prsr2Y6UTy91BV5eqFi/ibUUWGKXmhBNn8Ot/7SrmCtjimx9j99NZMSE+glttPKIYnZ7q4ERZZ3Zgmur2+sIj1ZgPLVqwQ3c7JCrrUxGbupp+vkFzMOzoImcfZqFbw7K4dArbo7iytBdtCkoG2XEMhf45tnkd3fLPvytZkXpFbNsFrjLM2noeOl6i8TL2C0Gri0qvfDbOyFHZtBj2XbWFTJonKxTI6ZNtKBXGPbxgkueZhOwngdfC9W27Bugh46E//Cquho2oCfd3FqVddiOrGNTjsL8AtJOgbPvyEIvqSuMMmUYJ6pYoffO8B1GslpCk3dLYPMhNKulnLMTEqZqg7cb0AhWJJchd108Jpp58hwcJcM6/69uIJbPCKlTn2Md5KfKFBk/w0PIk1pSdw3RQ+Vfos7k0JzToTWnJYsoexyKYsghPokxMTMlVLTzuCfBbi9MijG3undQAOk0HIiJHV4oakMwGgBj+McNq60wV00ZiYxUIeIE7QRTsdJjw0GnX0vQGCNEW5OYW5boh518DkyrPx1O5FfOuBzYi0Gtq9ENVKXTzt2LGZmGji+htuwPXvuAHFWhGJEUkO4xe/+gXRTKYWQ6HbwoAlOkO2lb5Led3xfc/TGkagi7uP8H8Z6OJrYQdI830UoxATfI48zw8fgn9wH8zOLAoiAVCgaxSzlbUXXwR0cSjH4xR6qQjPNNHWDKw65yJozeUICpPoREVY5Rlc/Lq3oGTVhOk3khRly8ZDmx/AHm8PBugL0LJsQ4AWvbtEiaEErcPHEHTddtttKRkgAi5mLvJQ4geF5zlQOdG19Ur+PIFW7opPLdeyZctw6aWXDgO6X2x68YU3FF7CCF6/hQIX1+xO3P31z2LtjInFQzswUdIR9LsSk6BCoNWYfX7QqY1cg1Wo4sjsvMRtLKUjuu9j7+5nocUxli9bOowsEoDm2EgNU4xPGb0hWZKczRdUNeZ/lIEHtcDzWuk1KKTnDZq1MHIQLZnlUiUSdOmi0+FVoHkjq0oyMWSxGNTOwGS2FsVJiYAtVqG6uRkoCw4nY8iYo2eRjXRd9F0X0zPTOO3009Hp9k5y0HX0ClHplaODkI7fvW4H9UoZWhLj2Z07JIfP91yUSoWxmKlRq/eF+1XPB13ULNJugSabp55+JlKzCBcOfKMiJqlX/sLN0MtLERlVLPYSTE4tRximIqhPdQPFeg393iImiw4Gi7MoN2ygM49v/OVfYKNVwPYvfBnmc3uxhBlrzPg7tYBzb7gCB9DHoJQiKiVILfoEGSjRh63Tl2ig1twRzM8dkjgR0XNlgcT53ZRHA3GjZ8u63ekJw0UhPc0mJ5ZMozk5mWlrXs3txRPZnXMAKtTm2D90jH7rWLf0o37lzzLoUpdNWMSsSOT+RZDEoo9gXpJf6CqvaRJ4TRuWqckJAWBPbN2MWtkSW5b+YIBCqSxu86ZdwOlnnYXWIiffy6rkliQYNXEsKSxSGGmgTlNC6UMPLs2ii2Wg0MCCa2BuYAKlZbj7u1sQJBVMzazBm9/8Npx//gVYsXypyAo4fW/YBtzAQ2qxNRjj69/+KvRijIOtPSg2TMQGQVeIRNguBY3GxexkuHKmK09xoXGpRIVZjEDqw6GOM4W0GKc5Ury4gINPbEGxO4tiDrqGk5Ejz6/RYPnzmS7BvfTrtC2EhoYOW4yWjajcxIqzL8bAqCMuLIFTW4GVazdg7bKzEMYBCoaNIkzMeYfxte9/FZ14UZIbCiVGi/Xhen04BZppOxLPlz+GoOuBBx5IZ2dn0Wgw928hM5JU6Du3VTiR2/KV/tl8QpGsEEEkX+P73vc+eVoqT/KlPsbbizE6i3OoNSwgOII7P/+nqFkdOEkbQfcIqjZ9VbJIhxx05VNyYmxH8a0uFCrbMGwV8gajlovL0jKVCJxgwQ98AVsMDTbF8JQ3USQIQwBHrpXJwBcBXS7iFUz2WpxeFB8t9fp5/bh5EXCJCa1sVoa0w6gz4uZw5PBBYQ5Jj/NPhzcvo4OyHDd6RolRX+YiTrqedhMEBOS96IVG3zMGjrMwYWAzW5ZHt1de6np65b5fFQDjoItb3tFMl6lrwmqVHFuicTY/+rBotpBEmS+TbF1HvYij/29U6ik96/j/M4aK7VtdGMSZ5atQm5xBPzYQWnUM0hL6qOG6mz6IQnMVwsSRZADAFvaYINhPYwGAVcdE6HZg2wkMv4en7/0W0m3bseLgPB67/UtoMu8RITpV4A2/dDUOFSN4dQOu6YH/pDcIUC83BHQ5li3M3pbNj8I0VALFUbYR2d2kDCyZL+mIGSoBZEk0XV0BYGecuV5sRV7dTNeJrb+jma5jgNdR7cRjdVyqpT0O8E/smZyEP01JiG6K6TDvAxZ7StpAGQOtN7ivAW6/j3KxIGfCoNdFs1GT+CMmk9BLznEs9PsDVGp1tLsDmLaDc86/UNrblETkgE7uvaxNzH+b+x5BSRyHwsr4zCGMU9i1JdCKU5gfmLj63R8WwGWXlyFGAVFMQT/biwH279+HNaesgRd4whYZjgnD0jE3OIxNT3wfC4PDCPQeYsNHYgSINbY/cxlDrnHmr85BF2fD1XBGLEyXjkRXDF+9UEKJxNHiIqaoo11YwM6HH8QK3Ucxpt9YxnTl2aaZZ9kLga583TKqrFgpww19dDmdW63j8CDE2W98G/pGDb49hdiZQGLUcPmbroGpOSgbJfElDAwXdzx4O7ppW8XsaYxM82WinaxXLO3G0bofgq7bb79dPssIh+eee04OLgIVRmyQ+aKb+8n8yEEXARYX2tzcHG6++eahOPSlA69x0MUFEiPyF2CEs/jiZz6GiUIPDcuFEbZRMjnRGhzNdA1BV9bWEQ8k6rKYJRZJi8uyHHkffI8iXk0OefbPOYYtS1bPs8doPql6xupZ5f7iGQiT6ZXXdnuRIubcIyj3yONGTtEpASz9bNqLC0iTSCpFy9RRKauA1NypXrUildg+jpQhaq7nCqNEWrscqyY1z6qIjGMUqygpGcQ4STVdLwy6Rm1WMoNsbbAV65g6nnzsh/InW4u9blvCrMc3lpxPz8j9MZ51ZAE2Xvkp0GVIekK1MYGVa9eh46eInYZYR6TFGVzznn+Ox5/ch44LTC5ZhXXrzpbsNJkO1FX8hm2wuAnhuguoUHixOIdNn74F54XAdz/1V5js90X70q8CF918HRYbOg5qXSTlBImRIvQTVIpVRH6MJIoxPTmB7z14P0pFmrvm7UV1z2YGGvJ3daV0aSXydaiDry+mkBdedDE6vd5rHHS9kB5rvLVyDPN1FEgfrbWT+Zx5Wc89pQ1EQQATCz3uR9SakvCwTJrSurJ9k5GvU/qTRNLid/s9YZkD3xXHfwI0AjUC/e7Al/bi6lNOVR50YhWhtJeq+M7ZNaW5LBdpor0ozup2sYABW45wEFtNaa1d9/7fQ5pU0PFslGvT4h9pmo7YITHwmo4PmmmIR6RhGej4XWhOgs9/8a/RWFqEjzZi00U0BF1qYCDhyKNk5ioBvZnG0BMx5BkDXQwb0gWI1osl2GQAWy1MmiYsz8WRJ7ag0j6IUsRw+pcBujQIYGQh7Yc+AjJpE0swOwhx2gWXIq0tRVeribarNdBw3S+8B6ZWgAkLQd9D6gS47Z7PQS9zwt1CQPAZDGAXTOimhl6/c3xN1yc/+UnZHwlODhw4IG8MhebvfOc75VA52YX0uZkfXwvZLr6B9OuSUO80fRmvbxx0pRh4A1iaB8vo4snv34UDOx6CHbWgBwsoWxqMZMR0qZFT1f8SGlXiQyxhsFQP35JWS0z7FQlx5cg6W175naIyHxlEq0yfGbarAl8FcGX6ItF05bfYaxx0kcES+48c+GRMl6mrwN7nnt2FfreDcqmg2kRSCSUCwAikaBrO68VrT6YiDJhbGaNQKKJaa0iVSE8vm+yYzzBxH6ZNV3Y1FfsjR79e1k78T/dDQ9CVgUwF2rntKV6US4yak3LREd0UnfvnDx1Ed3FepmYH/a5UtuO6hRGnOtziM5ByfNBFlovTpD2aMxaKOGPDuZjvBUCxiW5cQMu38d4PfQRf+OI38enPfRk33nQz/sXv/T6SRAmGubkJ8CbQSiN0u3OoGQyej3DfH/0RzgkTbPmb2zBDgXsSwasBG99xBdxTp7ArmEVaptCX4csFpn3D0m14/QHq1Qq2btkE2xK5f6bpUjo/9RoVo0pgH/g0InYEaFG47AZ0aFdxQN1+/2cQdGXV/ZBmOLb1mJeJua7nZ1VIz/aeDXfgDZ3+aWpdYSsfwOFDB6VoJOiiMWrJUZYRLCApR2ERHmeRS9QTUsMlPRIy9YaF09adIVovasUkpkmmbZXRKiUWLKgatbr8DrIyTrko8pVBbGCAEjzUcPbFV2PV2ZciCBzY5SUIfE4sF2TTDCNqi2OZ4OakrlMqwo08RLqPr37zi4DjIbb6iM0BIsOX+0wx6ZShZ/E/knt7fNBF41RONXMPLnA/533mDtBkDBW7QfOH0NryEMovALoEzg+XXtYKH/rsKXPUmM/EYjcpkPtXc4rwNBv21Co012xA16gjcCbRDiy84503Q4MDJIwP05AaAT77959CbDNj1BLz8iDyZC9iLUlAZ5gjzeOQ6froRz+a5nqYqakpYbYefvhhfPCDH5TpxZP9wcVGvVo+iUnQdcYZZ2B6elpaqi/9MQ66gIHvomjFgH8YWnAQ3/7qp1DEAuLeERRNwAJbjKRxjxXSK/dathB5o/FmMUxHQBcjZ2jAKbl3cvCFSJKIllDyQSpTFzdeFROhQJdaRPkYbl6Nv6Yd6TlpSMdzOmGLji1LgxCmy4ApOoguDuzbI2CVbA07Y/w7q8VaowkquvwgFraRbSLfj4S1aDYmsHzFSgEEBMVhTKo4d1ZXQJgu7dy4TtbHCHSpNk9KOn/oFaRAFzE7N/jA7cMxNFhagie2/BCNalnWIRm/HHiqtTZqZMvRmvt+Heci8XqqqdyCaOW45jeefxGOLA6glyfRiR0E1gRm1p6L5aeci7u/849YvXY9Lrv8Ss47ydSuaeno87mVHEQxBbUBCokHvT2P73/6r3FGz8XWW7+I6XYHThxhUAIKG5ah+qZz0Gvq8Iw+goTeRzUszrdRLVUlvovtxfm5w5g7ciADXbltxIjp4stlFl6n3UG9wVioWDZuXkcKmtdv3CiH0fPai8d22k50Ab1czPITSOAZV/Kpl/HjMFyjlvYoO/VEL8JJ+PPSnjYQ+OFwkj7wfdRqNWnpP/P0NhlaIascBa6Erxdt5i8a4iUn0UyW8iBsTk1hjukllSo0w8bBI7O48uprMNdaEAafG5a6y7OCPVcbsp1oGQgTgo4Emm3DSy0MEgehOYFOVMW73v+7gDkBOE34LrstBihJmpubRb1Zw9Lly2FwApOcs5ZiYTCHI4v78L1N98CqRUPQlegC0TLQpTTOiulKFNNFMkI9WWkvEnT5cSoFMIO5DV6bFCgEAQzXRSPo48gj94lH3/GYrh8NupT8JhFTAbWKWXz3/QB2bQpzvoZTL7wcYWkGPb2GxcDCDb94Mwy9jDTWUTIK4sC/o7UVT+3egoWFFsrVosQS+ZGHOFE2EnJGZPVmLq/QPv7xj8vfqXciCGFLkUwXHwyIPtmnF/n8cz0X2a283cgpRjJd/NpLe4x2TPIcAZkn+DCCI9Ddg7j/rs8i7u5DoxAjDXrqCMpAkWiNxARuNGXByoMVu9QhmQBe8ScKRAnbxfF76c0rpky0S7xByNDIjTuqvoV2GDqLZ8dhxoqNcw9HveaXu2m/tAv3k/9upQdVr344EZepRAiKANmwHn3kYdSrZRGhlos2Yup74lDahbzOtIPgdebUGatFshSN5hIsW75aEgE4rcivk91iRaTnlYyk3Ct93cn5GG/7jBszZq+H64trjtU0iwvbQq1cxMMPfU+uJ8Erw67Fby67APK3sQEOOpaHBB5JilqNqQu8J+hmHorRbKDR4R9IwgDUj1UrNcysWAtPL2ExtIHqShwZmLjhvb8Gu7IUfmTBcapi78ARePrVUQ9WKhcQRz4iv4dKyQDmDuCRO25H4/Ah1PYfwLNfuQsr2X4JXMwXgTf+3nuxM5qHVk4R6swVZDsnELNWPoqUVaQxdu54mlWPHH6eN4BpGbBt5ta5EslF4Bkycsuh3gwKdEkOoyatxtVrT8HCAgPpK8IaUodJzyVqCqmZpcHoaP28nHV0AsjpJw3+8pvgKC3XsXfGsb/0Z1dIL/t3ZtQMTi0yWD4hk2TJGTHotrF35zOolwpMfkbgKzmD7EO0ZtF12Loha9EqlBCy/tYshLEmBfx551+IzmJXMV08Q8a8QQmOeDpQSO5YjKgjI6ZsciJYcFGCb9QxHxTxrn/+ESRGA7rTxJ13/QPuu/9BMWo9dPAQZpYuxcTEFD784Q+jVCkL88wJxsjwcMfdf4vYHiA0XLGPEOuI7KwaGcHK4TRsMx7FTIllRCoT6DQtNuIEBergogh6EKIRupj9wXdgtmfRrJTEKJz2PwXTEO2bSp1R7UoWQmpjGqVk8BokNvf/AJZmwDYcSR6JjCKicgPLNl6IfmkCPaOCvlbBijXrsfGsi2GlRRTA4YMe2pjFw48/iL2H9kBzUjSma2h153kwQzcZg6Z6BnqSB5nr0P7H//gfKcEIN0GlcYkwOTmJ+++/H+94xzteRvvt1XX85FEU/FPE1dKLDnDttdfKE30xc9Qf9Wq4XfbiCEUK55J5pIvP4b6vE3TtR1EfoORQH6em53ITODrv0oOLH2qB5U7Eo980ZFSyw0sh5Fy3Ndqj1U2bg67jP9MX31dPYNN+pd9qmUZXizln9EasgmqWNapVfP+hBzHVbAhbw0ox8Fw54Hm7y3oIlYmlmNBSWxelcIo11BpTmFqyAoOBLwDNMDT4Xh+0rrNsDQO3D5MxTccdm3+lL86P8/uVb85oI1QiV1UPK2pePsPNiRltlomCY2HTPz6CSqkobY7c52sIuoaTampdyQQoLSHo9q7pYqY5Mz0j4+qtbg9aqSw6FocVvaFh0OvhdZdchtleBN9sYCGtYjGp4F0f/D34aRmGXYdlV+D2XDGqZfth4HmolIvQ0wj9hVmUKaZMeljc+ih2fudubDQsfPdP/hzr7CL8vouWDbzx938Zu8I5oJwiMZW3nVJoZtFhBu1GdDz91FMCuvjaaQhrmroIl6nXoK4mSXh/K0ZPGtdZVJQwhpqBszeeK0H09XpNiaS5XxQcAZ8cxqAWZlwj9uO8a0eDfOmn//xxEl6BXEAuGYi6gVAAj/I/swwNBS3Fjq2bUaJeMQ6kUKTZdcyg5oSpEAYcCY2PBegbdhFekEhObK0+iaUzK2CbjppalJFuskccJ4klnodFfB5ALfmz2URjDEsMil29ioExgat/+TfgxyV8/C8/gyee2oFdu54T9ondgGZjEjt27MT6M8/Cxz/xMQShB7OoYcGbw99/9y4ElovQpGu7L7YRbOgprjhzrOTglwj8x0Yqjvm7nJB8+nLeASZdMRKgHrqw9jyDxWeeQN0xkXo9aP4AlYIFb6CcGIKYhIbSkal9jaQH/y2K+hOEDqdFQzgwUTCKCPwUvUiDMTGNwqpToC1fhbbBWKAKYq2Ka99yI0paFaW0JMbI7WQe3/zuXegRaJo+7IaFRXcBIUKJyEop9Ux1GAlzM9nxykBXHu9AlovAi7YKd999N971rne9zAm/V88dkDMgKissRLlclj83bNggwwIn8uBB3Y9jAV1mNAcMDmArU9YPP4NBay+WTJQRRe6w/SLtmmNA19B9eNxWcGwTzW0fxoHX+HNW05En8ipey6ArRbVUwuOPbRaWhhE1tqlJLiBBFx9c79Rp8cClHxc3ND9MJVzZsErYsOE8dHt8DykgJVPKPL6YhalM/aTDWIkTeQ9eqZ/NcvKGv/75oIvtU4IP2kXYBjMKUzz5xFZpOTLLOB/dGJYEY/YAqqtBo0e2ITVUqw14fgTPi0TgSw1Ix+3C9/uoF20UTQNzhw/jbVe9Hdv3zsKeXIV2WsURz8K7f/ffo9PyUW0ug6YV4A5UtAmjmVwyTRK7lSDotWEmLgwrAtxFPHrLp3COYeO+P/5TrKGOxA8QNiyse/dVCFdWMBe1EJk8tFSYt0AgTnYxPkrXsH3bNkSBh2qpiNDn+DdH+XW4Ljf1AhIWVWTqhu1ZIwNehKMGzlq/QXJQHRpKskLnlDKtRwYD9TnKA17WQzEER7fzXtY/9PMfeoWugJwFotnVkAjoonpQxSdZugZbS7H7qSdhpUqjSMaZ/7ENGGnU85rC/rBJpzGX0WCkVYIgZNu9gGKhgpUrVolxL4ENh4AiJHBDT9qAHNASM2Ou1Ax0qdaehYD5g3oVYWEa2w/28OF/+R/w+jddg3VnnoN/+3/+R3zyk3+Byy69HG+/9np85St34Bt33oU/+uP/imXLZ1BrlNHyZ3H/P96DhWAOIYX0po+EyQ4SSq3KDDWleHzQlfEMw+JPgBIB1xjoqoUeVoVd7HjoPhiRj0IaIuq1UabmViQ4KrRnBLoUsFNnMFuhCTxG+OhUapkwUwthkGKQGAiKFUT1KSw55wIsaAX4Vl0yKN/9jvfDTstw4oJIg7pYwK1f+wLsmoWkEMM3yOyFGAT07nJE/kOWy0iYSkPQpUHaiwQh7CPTFJXtN9JymzZtwu/8zu/ItN/J/MhjgLiQScNS38XXS+PXK6644oReGpePx360Fil2y3IRHdqGH9x7B8LuIdTKuoTm5gcTF07ew2aFMc50SbU8xmjlT+x4LNe4IiKneI5b7B4Dxo5fEJ/koCsz2js+06Ug7b7ndosmgtUNdY3cvAgaeMV50EoSgwZlHMgJIraJEsb7WNiw4XwMBp4cjipPjh46AQz6N/GwlTPzeAaRJ7S0/sl+eHyJjBiXrGEtMx9qcIMbFSeWtDTGgX17RRNHMKYmavOBgiyKY9id5ASPh1K5jlR3EKemXNc44Tg1Q9wJegMMevNolosoOxYOHzyIa95+A7Y+swfVpadgYDYw69t48/W/DLu2DHZ5iiYNsjlyiortX/oaBWwXm4Cjp0j8DmK3BSsa4L6//kucrZt47P/7PJb0PFhhBL1ZgHX+qVj7lvOx1z+EwMpBF+twFUMioEvTcPjAfrRbc2KZQSNisg22Te8/tgdtpIlaOzKRJVNZHHpXf/JzzGDk2D7biAyIprs/Gb8gDLKg7Bw8vdy3/CS+f1/uS36N/JwCXVmaBo1NyQxnr81isLgG7N72FBLPhQ1qu7g3cegqpteE2AnFnmpXc4IwosM9gVnKoSq25jSsP2ujtM2pV7IKjlgO+RTAa7Q6URYVsnKP0lMRdBXh6RUc6ALL112Ilm/hrz53O37/3/wBrnjzVfivf/Qn4i/53/74v+Gpp57Gb//mb0s80E3v/kU8t38XpldP4va7boXZ1ITpig1PmK70KNBFP+IXBl058JJzcwx05YxXNfQw0ZnF9ofugx0HmK6VEHfbILQs2RZ8Fkl0BhgyXRlzL6CLBqwJXD0S3ZXN1JiIWZc6Qt1Gz7DRNgtYddEb0LMr0GpL0WrHeO+NvwoHFaQezwsTvaSD+x65FwteC6HpI2T2sh3LQAGlCGnEazvOdGWgi0ArN0fNNU87duzA5ZdfPnSpP1nXuaSUMyxa06StKO6/WZbYDeqzyzoAACAASURBVDfcoDa+l/ngUeNnoMtd2ItaKQTCeXzlf/4xpioaimaENOY4q5DGQt+OL3Bp4mTtsRcDXcOvj8/LjWm3ZIG+AOM1Drae/z0n8aYtTz0TgWfvoerfq6slM2ZJgu7iAuZnDyl/KVL0GX3PkWlJmc+4beq2CBuo0oNuQzcKWLX6NGFrKIzmMINGMSjF45pqx9O64GTv7+TtxdHyySS3GeiifpAHBH3NuFl57gAHD+wXkT2vCXkeDimM8s/Um8HVXq1NojMI4cUm3NBAmDownCoOz7WxbGYCjt6G2zmEasFGpWCjvdDC699wGZ47NA+nuRzdtIxOWoLVWI2rbrwZMYpI9QJMsyiGw0wFMSwLbhyIeLXs0N4iQOrOQ/O7+M4t/wvLO110vvUA0h27UfBiRDbQnrLw+vddjVbJhUf9JW1Y5JWwHZGxXZz0iiPs2vGMVMYyzh6TpaO3khrXT5HrVI4GXfxuanSWLV8pAxsMtSc4pJyB+rY88UBtPydCVZ/E9+/L3HdfKz8m5wGzdXUDicH1p9rbXA2c96Eb3fzBg2jPzYK5BvTqCkKuowCmQz2hjjhUzvUEM5EUAEpLRAKVWtXzzrsIA5cej2wnGkpnlMXxsL0o0/FjpqLCdMFESHZHryAuTKHlWTjv0mvwf/0/H8OFl7wFv3Tzr+LRTY/hYx/7U/zZJ/4cX7r9S/jW3d/CRz/6H3HOuRtRn6ygEywgsnx8/d6vZkwXQRef3zjT9RJBVwa8CFQJwqqhj0b7CI48uQVRbxFLKkWkvTYDJVEvF8U9XoaDxLtSaVZVe1G1GAm6Al1p4wymUfAacUDHKmJgMofRxIrzXwe/3IQzsQp7DnZw5VtvxLKJNdAjZevRo4zBa+H+R76DxaAFu2HCSweItQhRGsFklBwLTGkvZqfVf//v/z3l4cEHK36CE7bgyHAdPHhQAqJP5sd4RAxfJwcGCLz4eeq6XnoM0OhqCOhi+4VJ6u4sHPQB9zC+/oX/iboToaB7gICucEw8n82HZf3zoSYpBw3HoaOOYiPGW4+ZluQo5mv8zTpmPx7Xt47+mZN40x4+9bEQmmNc+NkS40HJg5Mj1/6gL9Q92RuazjKbMtdYRjHjMnjoGjIBpOk2mhNL0WhMCvDiCDD7+Jw6jZNA2o0nNegaW1jjUUb5RBrXCP3jCFyJDWjem0axDCdsf+YZGZEm0BGwJdOhqmIeTjPCgBeydVKEVmjgie37sOnxLupTBeza4+GaK8/GuuUGNH8OHGkoWAaSKMT00uUwy3X4ehGx00QnKWLOtfC+3/p9JJGDCAXYxSqSSEfkJ5LBGGop3GAAPY1h60oKrCUuDjxwD/qbt6CxYw923/0d1P0QA9/HXAF48wevw1zdlTggCvLZWiaEEsduMY/UUCkV8PiWLQK+bB6MgS+gi+aQpsl1p0yOFcRXQEvd4YrxolHlKaeuk8B0sg1OoaCGCCic5tj7C4KuHweIZd/zc03XSXlEKT9N5buoQL9aexyU0rl2NB1aFGPvs88iZXemzKSYgeim6I9HJgspPU1YaIZIUpqsxtBMVf5wsOPMs86R/SyKNAH9omMVG4NE9j8xSM29IzOPLHpoUeUU6CUkhUnsawV432/9G/zhR/9fPLH9AK694Sa8573vxy/9yvtRcBhFl+ANr78Ef/AHf4Butw3NSmCWNRxc3Iv7Hr13CLpig6BLlTaj9uLIniarlY96L3NtqdJhqRYj/+T/V8IAyzkpOHsAB3ZugxN5sCMPab+LRqUIxpeJjZLoKzPQlRlC8+cJPgm6eP3MmLo51s8GErOAAZku3UL11DOgNZeiPHMKntk9i3XrLsDFF1yOklkX4f2ivwjd0QVcLnjzArpC3Udqkn0PZKqeEiC2GIeg62Mf+5jEAFHPRbCVR//QLPXee+8dureflKtarKxU1co/2VIkmMyjji677DJhK17ug1uez6DLyEOJSeNRG+gcwP6dW/Dc048iGszB1gKYCGCkpHFzsWLmhCR9CeXM+2PVu2OAQr6fTMMxn8tfS76Aj92P8/8fMV6vBdCVqwRySwd1FWSD0TQUbRtPbN2CarEAt98Rs09ab3DT4Q3H6k/TqTui7w2vh4EkZbVowLRKWL3mNNEg9QZ9ydTiB0EXDWs5HXPSMl1573rIEo4GNvLrR5Eu1wpbi/zwBgM0ajU8/vjjsC22ClXYLMGOAl1ZRqFs5SasYgMhCmj1gW9+5ykcXADeffNN+NytX0WzouN9165H1ejxzZCfJxs58HxsOO8iLHA8vTyBlm8gKS7BVTd+AChOIogs2KUG4pBvInuBJiKLfDKNTQMYCGFrPsx4AMztx+N/+0WcujjA9z/zBayAAZf5mSXg0n92A45U+uiXYqQGK2IgzHRdXDxk8mgeueWHm+DoGooZaGfgN1MjaFfBkNsR6MoAl2zwCnSRbWD4NdusXCqMDOKIv+0UhDFli/b4TFem1xpuTj8ChP0cdL3cLfwV/TnZgzPQxcXG9Zd3YWjLQAVl2SnjqcefROj5aNQq8L0BIkbRODZCsu+poywJdE5Vk4kPpRCSHAXNwMTUclTrk7KP0ZoiD6an5inMfKRG8gB1OcQfS7OlxRhbdZlkPP2cSxFoNXzpznvhpzb+9b/5A3z0D/8LVqxciempaVxz5dVoclgp8FCuF+ElPXFs/9q3viKgS7UY2dYkyFHSGhk+ydJUjge4xs+yvL0owCsT0pejEM1+B5NajKce/QGSbgvTRRvJoIMS/fto3koNQ5bKON4XUb8/RUDWj9IJRiLRsJVGx9Ax0Az0zQL8ahO11adj+tSN2LlvAXZhCd5+7btQsuvQNFNkDYuDBXxv8wNoh4vw9D7sqgkvpkEyp55pGUWQSO11xnR94hOfSPlLmU9ILZfoW9JU2opPPvkkrrrqKiXsy9pybNGJ3sEgelbGlK/mxzjo4oh27tdFMeuKFStw5plnytNX1g2JfOQu9Xmr9YVeHxc7N/owHKDESfOwDXjzQNzBA3fdimQwCzt1YaY+3ViGB9KQl0lZTZuiC8qfJ3+XGNkRDOg6IkYT0M6AjIzco6o1oZ40WQQ17SJmd6yQJGVeuQ3zZ5QVnjpMj55zfH5T6dX8Ph73uY3hxeGrOYrp4v2dYGqiie/e9x1M1mtiTUArgBIjZERAr6Z4lO2B0vMQdKUpW4oa/CDFhRddIv5dfXcgDsxFydjqwRIhag5PTrqrN+YnMnrux+AwmYyiuz99z+JQtclLhSKe3rZNiXB1FjX02Mk+hPVSQJQVsxfq0JwG+rGDJ3cdwaOPz+KMczfi/ocex5VvOgfnrk7RsAbCRsZBICa2rYVFXPyGS9HqeQjNMnqJA5SW4Irr3gNjci1C34BRaCAMKTa2EacaApq0GuQHEqSxBz0awNF8YDCPx279G0ztO4xHv3AbVoSAGQboayne+CtXY2FJiHYhIqpUQxTUyxAIZblynNbcsW3bcIJR4/BEzOxJD7VaBTHjkIShkJNPVdTU08iH8iG7/E1vwbO798AplMBwb2Z3Eny5niu5d2zf5oetmrAmmItFFjE0/ZUW+AsBr5+jrpPw7hvNQagtXLX9hOmSclG8HaMIaLe6mD08i0qpBC2NBCyVSjZcL4JmVlSwukYLFdYfnMSOZLhEswrSyp9ZuhqGVZT716R2VUvgDzooFggyFPMkE/bDKVxdxPShZmO+F2FqxRk4uBDhxvf/NrqugV37FnDG2RfhwMFZTE1OCdvl0M/QV4UojBhe3ENgevjmd+9EO2ghtn1xqg95FpqGFGy8DzR2IvKy9XjLO5M8DpmuDHAReJWiCNV+FyWvh11bfwg76KOShqgQ1AUudJomCz7J8x5HYpQcdFEcwVdO0EWAxO/1Uw2upsO1CuhaJcyccQ6WnHI2DrUjpHoNb7vynXCsOsIoRcEs4lD7EObdWTy2Y7O0GLViCt1J0Pd6sE1bwJY0SMZBFw94CcLMQjbzkOhutyvs0Jo1a+RPfp4eXmSHcquFk93H67rrrhtqvnJGLAdd4wDseDe1OqYT+OEARUuH35uFY0fCeH3tM3+OJRUGZ83DEuAVZNquvP3C1cRDgmJ7teCF6hUApUAVARQXMX2OcjDMay9BqFIlAIPAh1PkFFUsByQ38Tzehv9GSJAhuED54We8bkYk8wvPtzc8aTawzNJg+CqGbZ4hzhSrg+VLl+KhB+4XoEVm3ev3harntaEjsTrMqOTJPaZ4cHIzYCyHho3nXKBMUyPS95Bg08VOC+VKCQmNmU7Wmf2hJu75XEs+mMA1ZZumtBC4aZdLZQFg87NzmJ8/onIJZUboOKALJiLNgV5sYmGg4fHtB7F52zxOPWs9fvDDp/D680/DpetLiulKEmkHMKKJ4b0bzz0XfUbrOFV0IhPd2MHEqvW46G2/iCAqwChNwPOBslmSZsViHMhEV4nrn7mmfhdO7ELzWvje33weqzt9hFufROvhzTD7ffhJgsmNSzFz1Qa0nIBBp4i4NqjXI/NJ0+KQpqkO2gvzmD98WHQ14tefxGIfwfef+hoelKqqYW6nijWSyaxUw2K7g6uvvQ4HDhyGUywjjBO4ri+5ndw7ZQ+hh1J+zxM4UmuTxghpfjksanPQdezJdPJrCk+a/eYn/USHFU4Wqj7U9rF0YMPdQr0+g+89+AhKhaqsEaZC1Ksl9LoL4sUVoSJtwxLtJtMBDCNAp7cg7K9ZKCPWS1i68hSYVlFY6iRwUTBS1EqmMMJhyOxYdSblrBNb5GS7CLzcyECpsRwLAxPXvPtDSI0mUJgCrLrYU0hMnUZ7FQPt+TbKlTLiNBDbiF68iO0HtuGxnZsQ6AMkViSgi7ou27FlsI16zBcEXWMFdC6m5/RiDsAKUYwm7X7mj2Bu9zOw/T60zhyato500EfBVJSDMg8as8IZemfSXF4VLDJFmnHOEQddDBOuYaOjOzj1gkvgWXUEZh1eXMSylWfgwgsvR78fol5uYhBzYjHA3z/4Dcy7RwR0Fesq/FrIj5zlyq0w2F7MI3EIvPjgoZ0DsW3btuH666+XDWK8/cjvFWblVc50vdh9wtfG10FQQyCZv+78df1ozZcCXQO3I1Ep7dZB1BsO4M7hM3/2X3HK0goMfwFO2oeZeuysj1UVOegyBHRJbSNj6ip9iiCKjttk5HjtaazIr3Figt9LxpEfqaGhVC7L1yW2ybaFleTXGJJdLJWGCCRng8aP2Cwc4cUu06vz61moqQJdCliOmjKqqqEn11SzifnZI5g7dEj0XBRYUhTOpRtJ8LgCXcpPTTFXOeiiYJsb1opVa+EFPgybhyrQ7S2i3qgj8AhqT1KmQWhvxVSr6zdmcpqxKnEYw7HpK9UXhovMrKWzUnXw9FNPIElcAV2qxaimF9XVUJFCfS+Bn9iIjCrueWA79s8BV91wGe6480EsXwK8+6r1KBsD2Zy43otFRzJHT1u3DinNahNd2K7EaWL7gQ5u/lcfRYoKBkkBjlOnOzFMp4BOGot3Ec0i6fnlpBTTL0LTPDxy2+fh7H4OK3ounvjKnXC6LsolCx0nxMUfugYtx0fM4oYxHuQJmKxlKN8uarfKpSK2PbFVvLpCt49yoSDAyPddYZNlEGO8G0hknn1wInbFytUwaLLLLFXdUtouBqkzD9LmdFVmoEhrDqrEJOVA7dCjlfVz0PXq3IRO7FkNHatoCZGBLtWapsN7AbbTwN79c9iy+SnMHpmF2/dxwbnrUGEmqG7h0S27sLDYR7Ou3N0vfeN6kUr0/RBbt+3EBZdcgR2792H3nv0ygXv1Wy/DRNnCRIVt9hZMGZ8k359JVbKWn/KcM9FzYxjFSfRCB9d/8F8CaQNwpuT+081SZifDlk+KbqeHRrOOhYU5+OkA1WlGCfVwxz1fRmR76EcdFKsOeoOuMHuFYkGMqNVuoR55SZEXffnV5XZ0rK6rEMeoBiHKoY/ewT1o792FWuLDdLswQ098/0Z70Sjjc2RYnidmKBsJMR6X9qqGMANdgVPBxClnobLsNJnmnO8DsVHB9b/wXokEMlJLCndPG+DOe7+GwPIQGB40O5UcRhaoQndk1k5SItEyQoX9qqBrfuTtQ36eLcYPfOAD2L9//xCUEJzwgOfjRMxFT2y5/mR++tJLL5Wwb4lUyEKxc13bi2czEnJFcN2eTJZ0O3Oolk3Aa+HvvvxZWMECCnEbTtqTNqNOoaMwK7mUkO1FzqgoSE+gRZAnMxasfmPVdpAxc7Y/Y6aYh6IDIDDmqDDF3awacgEmvUHEuV7T5fPtbkdR1i9grnrygy51mwpsHb5GVf3LDRfHokViVuCWTY+iwMoqpg6PIJsj2EpjkIMuddsrvyrRJJllzLU6uPyKt2B2oSWAi3mDrtcXQMtw5JMVdImQdzg9O9ZelTZDdl0TskclzM+1MNGcgD/wpKW6bOkyfE/YQ776/MDIJkaHoEtHsdJEEFPjYOErd23BbBu47h2X4O57fiDajJvfeRYczZW1rZhlMrsBliyZQrXRxCCMUWxMw9Uq6MRFXHnz70ilvf9gF9Mza5BSSF8soUPDR+79NLKNQkyUC4DfAYIFoLeAp794G1YMPPzgs3+DqSiBEUWYR4A3/4sb0C6EGMSh6DtiTiZS70IgaShvv5npKTz43fvQrFXRW2yJXxkZuYXFBZRrtSwHlfYanGxlvmdeuzOs3pJ20YaN52B2tgXNsOAUiiiVKvDCABGtJDLGSzHsqdIaklUTvVf+GAdd+dGUs1wnKej/yWzhJ/W/okBXroVUACSByXh5xChhoZugO0jx6Vv+Dtdfd/n/z957QFl2lteC+554861c1TlLHaRWDi0JIQSSABEswCBhwGA/PA4w42WzxsP4zZv1/GzznmGwmcFgkkkCCZGMRBBCKCAhlOigVuycuyvdHE4+s/b3n1NV3Wq1pBYg2n63V62qul03nXP+/9///va3N+64/X4sXZjHKy45H3v27MfPH9qNBQsHcclFZ2J6fB/mz+sXkf223fuw5+AkioPzsXHrXrzjhuvwta98F2MDwAf/6O2o2BHqk/tRLJBpCoXlki9tNreXjFepMoSWo6Eb5nD5698J9C1DHJfRDnMwsyVMTUxgbHhEwEW32ZXp08rqcKIuQstDL9PCd3/8TZiVDKrdKQzPH0Sn15Iwb5IFnq9MMuZewarMefRplSt9jpCec4cdRCj4AQYNDd7UEezc+BAWFSwEtQnkYmW4nNT9Z4T0KbSb1ZCpMaY2i2rnJKBL0+HoJlwzD8cs4fQLL0czzMLRSnAiG1de8yYYegGFTBndoCsGYjd+/ysYWTaEQ7UDsEsWmq2GOPer934cTZeiyJO3lHRQ8DeCrne+852i+eKEIp03CQigtxdLkKfyjdFH559/vrBDKeAkACOYJFt0YlDJDhDmLAXiySGByiFzoHpoH96Bh++6DaY7hWzcghV1RdclZawZ0KVRXgTLtBTbxgzGgHmMqoTIa0bAYKKpEUCWfElXRCaD/v6KAGBStdwx8+fD4+PyGmPz5slOWrpi0s6Y9ApPsrgUwj9Fb/Le1USVZvypYTMLuthxx3LiyNAgHn3wQRFqZ5kvJu7i7DaTFqIEdKXfFQtJ0BXHHDw9vObq12L/oUNwAleVlZLMQZaAT3XQxQkhtdlI40Fmt54Z5HJ51KZrot9oN9tweh4WzF8oJdtKgbpBVSabFanMUvqOR4f/DMxsGZO1NjZumUC7S60T8IpLFmPJWBYGOLeoMGkVzMsgegOLly6BTjd7mDgw3YM9uBSvevPvA0Mr4Ac2XF9H0S5I9M6U50pgdvXgOLY/thXju3bgyc0PopgL8X/80Xvx9I9/iGVhhG//3adwxmAOA7aN6aCBC959DZyKjrbvohN6yBSz8OmMT9NTCToFKuUSHnnoAYwMEnR25NoZ6OuTKJ9Wtys+PxyPYiIr8VMZEeFzOWWe5+Ej47jwog3i91au9Et80eT0NA4cOoylq1ZJPmMq01Dm3ElbfaL1UazXnOM7wweo6/RUvf5O0VnnV/q2Z0EXNy7JXMayPHLwUURkDOB/fOyL6LrADTe8DXt2bsPa01ei16S7wDge3bJdTL43XHAmMkEHpq7sn275tx9gaMFSPPr4HgERf/N3f4vQ62AgH+PI3idRMnoo5yg274hEgH/DUht1jWqDzuuNGaK8vwA3LiKTn4fzr3grCiOnAfYwJuptCYY3NUNYqP27D+DwwUNCSV146bloh0100MCDW+9HDy0cmNqLUj/Hq49ury2vwIaSY0GXAM9jGsTkSp/j18WfbeYyOh76qG2uTWDbIw9gQU5DplVDWQcyJCSS/GJlJZRSDMmaJ5BHaaWVTCItswK+psHVTbQiA9mhhdD65sEaWIS4MIz9Ux28+91/ipbjYSA7JNmtZLpu/9kP0c200Q5bMHIa7JwluGmW6Up4Nwrp0wFP4JHmE6blQ9pGLF++HMuWLRPAxb/hd/5/Kq7/lV6Fv+En4+egristyZFR4udjUwEBDDsdn/vGTES26pJgjMXl3OnVYaEH3fBw6+f/EX16B7moBYslRgFdoUo3p2iPJnYh/Y9seQmCPJ6grGiPdCkZCpvVcwSQscyTz+cEmE1PT6M2NSWaJTJzvHJK5bKUOxrtJrL5PJYsW5okqceyo06Bl/iziGZMmV6e8qBLymIKaCV9oTNMF8uITqeLYi6HXTu2w+91pSON5p5kEjJJ+7QCXmnnnfAM4gPFDkbaR6xbfw5anQ7adCJnjiO7VgUgJFq53/B1+6t4ObX7YitzstniccyoTYFCsoq04XXX7fZQLqpyqu+FKJcq2L97J7zOtFiizE7U6aStds7cyFb6uLv1xGyWESWabiNfKKPXbcCImcVIj61YSuOMBxIfLNfBmevXY6paBayidC3W/Cwued0N4pIdWIPYuecItj3+DMarVWzcvg2tTg+dyTo0x8Oy4UFMHtyFXNbHjTd/Cdu+eTOK4xPYftuPUGq24U03oFc0LLryTJRWjCEwNNTdDsAMR0tHO3DFgJLoifmKB/buRhyqXLdadRr9lbIkGeRLKt6HofRkVRmZJI0EKVMdRvK5zj3vAlRrDezdu188u2i2my0UMbZwMTTKGqi/pGqaEWEqlV26Gxk9dXzAlS5V/xN0/SrGwsv1HEeDLmXpQD2XD9qglODEFXzko1+SsUSX+bHhQZy2fDEqeRP33/9zTLcCSUbI6wFOW7YAK5ctlKig73z/Xlx3/fX45OdvRmVkWAxVp8ar+PCfvwNGMI2xioaBggbfIWkSqYDpGdCVAnw2c1lwAwN6bgSdqIwrbvgApiZ87DrSxXTTkXSKA3v3Y8/2PWjVmqKfPX31Kvz13/yfmGodgVXWcLC1DxufeRi17iR8uKKJ5caCVRpmnqa3uSXGGdA15860vJh+t8IYOS9CIQygtWuY3P4EtNo4SqGLPnYzd1rCSqtjmoIu9Wop+6TcA/j7bMWDG89A0+BpJtqsdvSNYXjFeoT5IUSFYUz3Ypx5/mVYMLICRqzDyBjooIWqPy0lxmyfjYnaOIZGB2Vtnpln02InQRdBBm9kdaRjjoN/Tkffnj17xK8rdXTnExGspIzQy3XB/qpeN9V1pfmMc+0zThyIzbbDQAzr2PEkRpGRBy1ow/BruPXrn8GA0UUuakqJUY8JjtSiRumx7FKjjJis8bXleBqmgC4e41ajKfRku9VGq9lMWDCl+yLwYpxNnudMgkEVU6Ach1WWYK5YwMLFi4TpYhktBV3qiuNu/N8/6BLXZ37ekB07HXFTp4WE5C/SZ0vYZaVrmAu6uAOirougy8oWkS2UMTw2hp7nINZiCUllNyzLiydOv/xVXaW/+ueRrhr6xyRqBumeOhZ0Je0esWR8souR/lLiLAhLj7F3x1ZhugSjMaMxbWZIsgjFDjjOwHF9DA4MS/bixMQUhgaHZexouiflDYIudvTxus9ls6hXp7Bhwwa0ez2A7e56GYdbMYLiQuyrx7jtrkdQbbio5EooDwyiHoUolftghzoWlPuxamwUT2x+CNt3bMKNn/44dvzsLgy1WhirNfHUnXejfXCaWmCESwpYffl5KA71Y7LTRED/I0tHl1YYtiEAiEw2DSSffvJxzB8ZQrvVQLFQQK1ex8rTV0tHdLNeFwaMIntxBGJHIhcDei2JwN6AadloNFVZmuwWQVeQMTA0OopisSQO2p74gJkiEfA8RyKH/ifo+tVf+78tz5iCLloKycIvcMSCj4JYNPj6IP7hnz6PeivCNde8Hvfe/VMEjov3v/ftuOeee3DaunOEYf3JD36E4T4db772Ghw4cAg/f2QLrnrDW/HlW25DJ4jxn//LX+MfP/rfMK8/g7/403ciF9cBty5WRuLZJYCLwEuxXIr14dpko94OEGgVIDuGV77+9/HVf7sHN33vXmh2CY16FWeuXYdtT2zDJRduQLvVxMpVK/AnH/xfpFuRMTlkub75o5vQN1ZCtTUJM2eI3QrxhLJ0eHZ58YWALjME8iGQo+7Sd4D6BPZufBBDZox+IwOnURN7oOcDXWrbLCYbMv8p0MUSo4kuTDQiE4vWno+4OIK4PAaXAdihidde82YUUcDefXtg95MVa+LhJx+Cp7sIMgxcYnMi54Jkc5uCLgZezw2D5s9pmY0gjNFATz31FN7znvfIhMgvLjZpPhnZmVP5RmbviiuumCmZ8vPzM7Jp4PkbBdjR5cDn5Gqx3OHDsmn530XYPIxtG+/B5I5HUIgasMImClYMz+3RnwIxIxzEmEWlqNPygbv8rGVLubHdbIpwskuxraFL277qclK6L/4uBp+uB9u2ZCfDaBHG2LDziv5AfhRjzbp18Hy2wdN7iroZPl4NbYm1mdPBdsqdx7QknuqPZvcwiukikxhE0rXo9Rxpdnj6yccUgSE7m6SQI7upVNApBi6JJzQBgw7NtNFzPZyx/mwBXexqY3mxCYMhHAAAIABJREFUWCqKpcepCrqI0lMhfQqa0g5OhaKS5gTJh9MQeIFcm1J28AMMlAvY8fhGaFFqQpiwXOICrUq+NAPt9pwZVjCfL6DX7Qlj67kuL0v5PzpoGyz70rxY2N0uzj77bHQdD6Fmo+ZkoJXmwcuOoW/RWnzupu9j6cozEUUGFi5aiqGxMSxdsgxDff0YLJXYQYF7fvIjfOlf/xl//J7rMWJGiPfvRf/EJB668SYsCWk+GeCwFeK8N70C5qJBjHstBLYmYcAsgWi2gSa7u/SMeJPt3r4dS8cWSCkxV8yj1epAo0eY72P3rp0q/DsMJKyYZBV1g3Il6To6nR4KxZJoWGw7B4ft9VYWrZ6PpStWIZfLCrhjyZICY2EfkrGayouPdoxQFEDaQPJbNXaParB8Lh6d9x+nOWDOY0/0yPSzp9rD9PMfzds/+xlmnz4ZtS/JpvBENh7HQolnnyEpp0sZmr11SXmRlkCwEKAAH2V4qOCmW27H5q2H8IEP/CG+8NkvoFIAfvctb8CBQ4cw3vRxwYUX4iuf+wLsDPC+d12LTRs3Ioh0nHHORfjmrXeg2urirz78V/iHj/w9mAX/X/7qndK80q4fEcNoKiQYxyMylESxTp2m0iYynKOIjmcjtIax6uyrsK8a44f3bEaxbwyjwyPYsW07fvD9H+Gun96NcqmEVqcNO28iY0XoBA3ERoAvfeuzmLdsBNXuBGiSGmkheq6DXDb/rPlzbk9KyrqrdUrtP8R+AYCArkiD2ethUA9hdWp44t4fY0Hegul1kXEd2MKkKdZ9rlyfmyJV9jPUpJVuOEX+ozo5yXbpuRJ6GQt1Aq8zzkdQHkY1MBBky1hz5rkSZL1580aUhys4Uj+CyI7R7DUxPG8YzXZTdTOnQvoUdFFIn1olEEARfUpXXHrANQ1kuv7wD/9Q6pP8kh2+ZIkpfdepfKN2iqVT2mKkN342lhvFH+uE3ZkxQnYwseSqUSxMNimCrfuwwjp0dxx33vTPKMV1ZDrjGC5n0WrUZMcbMTNOOhTZHWZKHEPg+cJ05ewsPMdFvVZDdXpKABZLHBSAUSsi5zEOERDsJQJyMTxImAYOIHaeUJN02ulnSNmFE71qlqCTNkX7XuIBlDBup+JJVCvOHI8tNUmonYVKdY/DDGzDgtvtYrC/hMceexSIXRRyDLruSms1vZVUsxi/K0aHFJhM4AS7GQ2O5+Osc88RY0uCbL6SdJ5ROH2q1mePWhznXABHlReVubBa5FSXnmy4qI3LALu2bobqvyOZGIuztrit07c0DESMTgbXtk202y0MDigtFCc55bptSwcTlx3NMOAFgZTZSsUiBgcHkc0VaXUKTytguqcjP7ISG65+C7YdqGLJ6efCyg9LgHZOnTUxX9QsHa1OE/t278R//tBf4k2vvRLve8/b8bObv4r57Sa2fvUmrDjSxoihY8IIsf6G16I1amLCpC8Y4zs85HQNTuiil2UnkwLiZqQh56lYD07IMpEHMcqFIjZvelRsSAJO9qAuEwh8VzZGsz1ZSaB4Eh3FMRrAwmlr1qHTacO0DXS6HZQrRdn4sVOZEoOZa3rO9Sk6PC6S2pxy8G/LGE7HZVLyP/7bSkFX6hOl/mousEwvw+Pdl16PkTbbcavuS3U7idxgZmzOAamp5nPOAn5yh06lU8ye37nPMneRP/6zi4JUphw+hwJdqomK3nN5hHEJUaYfTz1zAN/59o+x4eIL8IufP4IVyyq48lUX4+cP/xKbd05h3foz8eSmrTj/zAU494zTcNeP78ZZZ65B/+AoDk00cNc9m/Dqqzbgnrt/gXPXj+Htb3kt6hN7MDRQQLfXES8rsYmg1yODtHm9s49XNlMhipVBTNQ9BOYQtNIyXP76d8OJ+6BbfRzB+PrXb8bXbv4GPv5Pn5CsUcowdCMD09bgR1wfA9x6x7fRiRoIsy5C00MPnHvpGUYfq+f2+pzbMnLsUTSiDAqRBb3dwhAD7quHcHDzgxi1M/CmJlBgbBmU4anIReS8p1F8aTQfdbtqLKuN4tHaVDkulo2qH+O0iy5DK1dG3cjBLVTQ8HxpqiJQTXXawqPMPJd6x8d+hsyHP/xhMUdNzThTXZf8cRxLZ9/WrVtx3XXXCeBKbSPSMuS/B9DFCe7qq6+Wia5SqcgiwS+CyxPfCLoc8RrxNEOMFUkpmpoPO2xA9yZw582fQiXTQtw8hKIVS/YfNR49P4RmMNXcEyZLCE5x5daETWBbPr2LdmzbJuxWTBqYOY/cRRsqaFjdr2YqkQDyO3ctM4G7BlavWQ/Hpf6IIaiqhGZKfImvYkgSF96Tm3Re5ke9ANDFA0LQ5dHMskhTzy3w3DZKRQYlu2Jg+WzQxcGp8rrY3k8Q4foB1p5xhjjWk6WQNv90QT1VQdcLOH2SzZZ42cicwAOSBELbmQy2bdkES0zhTWF9yG5JRx7NTpNuRM4Z9XpVgBc9v1ynBztrie8X9WIsObJIq5tcbGJ43MyRJcvlsHzFaWh0fMRWBZ04D9cawkWvfhOK81fBj/OA1Q/fjZCVfogQXd+BbquMObfbxnWvuwarly/CJz/9j7jtU5/AaZkYu77zPYxuP4JRQ8M4Ipx7w2vQmpdFoxRjuleDYWvoy+cw1aoiKOhiJcEPbUQasr4CXSzFKNioiRS31ayjOjUBQ4sQsNQR+7CYzZjaPyhIIY9JHHilSy3SbCxZtlLGLmWePacrjRo0TmXXcrr5VcaKyaaAOrykJPzygq7nQO0zosDjAY8ZKJVYtCjQMjOEjmGenuv+dDFTJfHZC3ku0zX7c9ooki6C6gHCmiSeTS9gKDwHdkyMqo/7vyeeGITpkk2jhPYkJS4eDQMRcgK86i02RK3AY489hW1PP4NK2cboUAmlgo5Wt4f9kw4mp2sYruRw9rqVcFs17N+zCytXrkG13kWxfxRbn9hGHygsXDAPy5aMImsGKFjc5viImNfIhi0qBjjr6RloOrXKrkrd0ChT6cOBiRZiewT54bW4+Mq3AaVF6HWpPy7gu9+9FZ/89L/gdde+QUrlnB/nzR/FVddcCd0ka+Tiqd1b8Nj2jYhzvmQydqK22O9wU3wi0HWi86JHGeRCXZiuvoyLXK+G3v7tcMcPIEfJj0Mhvak23zM+XTRvppmNcsWfmedTu6EEdIkukwkVnP/yRTQzBgZWnA578Qoc8mO4+Qocna5pDPFOQZcCXAqAJVWC5APM3UBkPvKRj8SpaJ6sD32h5jqys8RYrXLCtMW9nUzY8DB3l85JX6e/TQ/kpEaw9Za3vEW0GdRwpczfC2O6FOgKyHSxTAJ6Bfmw4iZ0dwK3fvEfMWR2xTrCCDqwaAkMoNZqo1SuKMGtGLPF0opPmwhC45xtiy/SNqbMBwRNgbBdFOpKy6PQo8kuT07yLNOVmttx8C5esgqWnYPrUPDPlnxeDKFE2RDwUaOjOqBOwdsLAF1c8yzdUvq3rIn9e3egWZ9EqZyVCBdhZ1S9NbHuSBa3ZIGkZyXz86jBWbp8ObL5Arq89rk75DlIee9T8PC9kLecSg9mdF9ivc7JWYNFW5Iokmw4usiLJ5ymiR9VuVLGokWLZO6g/cNjWzZhaGBAWC6K5KmJ6nbaYj5KkEXQxePMC1RMQ8XtXseZ68+BDxO1TiSgq4USCiMrcNnV14m4PtBKEgeUFTfpCLVmFfsO7sfuvbsxcfgQbv/ud2DGHm766mfx0298FSsRovvgo8D9v0S+66BuAH3rFyJ73jJE80pog8G8AXIU0ztteFlNmC6OUIIuO2B4rdoZ8z7LsNFptjAyPIhfPvIQ+ioFuL02XKeNMhsuEvsHdayfDbocHxgZW4BKf0VYBea1EXSxiUdle8quKpEBzAVdagf98oOuY4HXXAR0LOiaC7gS5nSGWTiGME6e9qjF6pgLVjiJ48WgHXVf6n51HBuCxFx59i9eyIg49m+OicB4MU8hbGXCvmQIupS+Svl02QjjLKzsINqdAHa2gGeefgqh30botwQ45XIFMUdlZBCl993mlPQ9cmOT0bNwA8pYirAKffAiiNYKcCUPOBN10WvXJQGCuiPRGKvWWyDDDb6nviNCvkTrFpbac5juFfHmG/4U9z70DJ7cdhDT0w3Z1D/8y40S7s6KwKEjh3H6mtPxT5/4GHQrhhu2EekOvnfHt6EVIgSWh6bfgGZyVmGX/sntWgm67FBDLgxQCDqohF1YrSnseOQBjOWz8JsNWBl2VibNJjPnO/UUTEHXbBxRypVSCywbSILRbA4N5sgWKlh8wQYc9CJhujKlIno+Q7XnWDIlmlYyXnOv6LQ0Kt9pjpo6oKd2BKlvVxpHwzIiS4zUPtFioV6vCwPGieFUN0dVpQ9b9CNDQ0Mz0UYEm2m35nOPoxhBwnSFwnRRhBfBzBB0taC5U3jgBzciauxDIW4haE+jkKXxbIzpag39AwNy/Ah+CLyo7SLool6GupZ8LocdzzyjFiDGN9CwMfQRBoyyYQmUWjBFhyqKUwmZVegu0+R15PIVLFy0DA5NPCVaKIbr9STKhlEmpk6Nzsld9C9mfvm1/O0JQZcqm8YB9W8MUg5hGxnUaxM4fGgPysWssJJkY2Y/v9KBJeqBxKtLg2Fa6PZ6GBgewcjomHSfUX/ErEYR4J+ih++FnJPjgS5CEF63DOSFG+DwwYMiiF2+YoV4UB0+fESA1MDgoFynA/19uO/eezHY34dOuykMa6lYQLNZQy7HJpIQMU0Ek1IvPec4/+u6gSVLlgFGTnbaRnkMUX4UrtmHq97+PkxMdHBgqod9e49g5xNP4eD+fah3W8pVPpORTsPG+BHYmQAf/tAH0N63HcaBPRibqqJ6250w620EWWDaBs6+4dVolzXEZQO9sIcwcJGxMnD0CIGumGQ91mAFmnxXFrDc6ecxNT6B009biZ/8+EeYNzYkgKvdrKFcyie6mNkCw9FMl46uFyNfKGHp8mViZkwhLzVd3R7dxedKNxLglbBcKsaEY/1opueFnNNf3d8orubo29zBkPgPzPzBsaBr1g/u2CH0rJLic2iv5ga182VmIeDscTkeHydQVg5i6s90MkclZR+Tx77YeSDJ3hXolaH+T7FdagvOor2FVidEpX8YuVwR9fo0Jo7sEYsVt1uVuco0ygiDGJnQQdakOzyNtSN4YQa6VUajy0iaEtwIWL1uHbodGgb7QOxgwbwR1KamEx9HAjVDNpKsAGgMjTcz6HXbMLN5aNk+hOYQqm4er37b+/HNb/4EP7jjfkxONUT3ys3oaWvWYuHipTjrnLMxb94Yli5fDD/sodGeRLmSx1f+7V+hl8goRGgHTbDyxzF+sqBLLCS8CEWy4m4LpbCHgtPA1nt/igWlAjKdDrKaLiHZSr+VbHsSqyEe5dmuxoT9FAY0Ft2YXE+0jtAMtHQLE7GG01/5akxrFhp0HCgV4cTMk1R/nG4C0g1WekXx+WZWFb6Hj33sY2KOmuo25maApeCLAOTBBx/Ee9/7XvEA2b9/v0y6LEWe2LH9ZC7k3+xjUsDJHeUb3/hGuQCpaUt1a8+n6SKDwhZdBbo4YGKYWgCLrfB+Ff7ENjxy1/eg9ybhNsfRX8oin7MEuJJV44nyXdWMwFILu50kZJiaIcPA9meeRshyi0Y/L+qUCMqox2K3F4GhoufTrovZ2jKd7RllAqw/61wJ3JVcN4Ph5g0UyxQ0k3mjXcWLnS1+s+foOV9tRjuiAOeMMFeAE60QRDWkbBFoMkuiIHSwY8dTKORMFQyb5lgmgzIFXDPf6b9k2qJTsLI5LF95mjA59K5i4wKP+6l6+F7IWZzJAZUQZ7KxykRVdF0ZDeV8Ga1mCz1S+WwCsVQALw8KQQNZWmoWt27erLyr4lBKhzQX7XZbMJJcD24QmFPoJyCYdh58/HppXogxXuuhNLIUh5oxPLMPa8+7DH/+4b+DmymhVBqGFQHdbge9iE0tJoZGRrBkwQJccdGFGCzaOHPtMmh+G5tu/ioW1Jt4+ss3o9T2oGWBbiGDDe+7DofiJrxCBp7ObMUOjJwBj6BLY9leAXIzVExXMo3DtnKoTVexfOli3PmTH2NsdFB0Xd1OE8xtPKGmixsjzRbPsrPOXo9GsyFMAw1VmfOZ+iHOnCd2myaaRSX+/W0BXXNhzdHA6qjBMbOhSRa0ObFdx0C1hHmevULl/4+DnuY2saT/nXrOzTzkmAfPPI3MGWks2wsZDcfAy6Qrba5A+4TPcuw0Owd0KSE9qxlKwyebZpjouTEGh0dx5PA48jkTTz+5Cf0lS/wg2YXtdmPk7Zxcc7ahSSA2DbKDkGkQMYxcP4xcHw5P1nD2+echlyOQq8F124ijAIVsDoFPXaAu5X0eDdfjWhEgazO1I4LjR5huuojtITiZQfTNX4OxZWdj42M7sWbd2Vi0ZAVyxZKMX82w5PXbnC9tJldoqHenYOU1fPOHN8E3HSAXSiRQbDDxQX3ek7lJeTiIkcvEsNw2yqGLbKeOvVseRd51UMoAZhDA4PuSc6XAlHKkV/FvqS/ZLJuswqkJ1OQ8ZDLosc2hVEZNtzF29nkIB0dwwPXhZm0EJpsQZt+9XHvHgqwEyCm2K1ZMVwq6CDhmUs6TwGWWESlo3bRpE+jezgxGgoWpqSn5ea6p6skcuJf7MemiQt+r66+/XlgvMlwqePb5mgRoaErQZSLSdFkw+M/SQhhxBxm/BmRauOOL/y/KzJ7qTiNrBMjbutK1WPQ8Y+lQLWJiiCq6DZYR6VavY+LIYTQbdbE4sE0dJq0p2BXFC03YuLRdX4kghe2Sy4oUNcXiES686FJMTE2LnQSBWqvdQF9/Gc1GA1kxpzv1QZeKsJkDgEgpxzpMzZIORi6YhhYL2Hri8c0wrYzS3iS3dF6es99RO076VGVzaHVYUtRxxllno9XuyH3U3SQZqS/3Zfxre31uAOaW2dX8wONMyxENtJLgmGF3o4BQ+S+ytwF63S76KmXEYYhWo47xw4eRY9NIGICmtRTqIuNDo8aQ4ycIlYZChPuJ3WoEjM5bDDe20D9vBfZOuSiNLse5l12Fv/jrv0fDsbBk6WqsWLxEmLY1Z5+F4fljyDAPDhn0qlXkJY2+C4QdPPr5T2Op6+Dhf/4cFhLouT6MoTwGzl+F3KoxiQYK7Riu34OR1eFnQokF4pdkpUbsTs5ATx2mNSV2H+ir4KFf/BzlEn30HEQBuzBVrM9zCek5Rg27gEargw2XXILJ6UkRNeumga7D8qKhSj4JxFMl8Nng3Jny2ss2fJ8LtDwH8DqmjJSaVabaq6MedUx5cWaczgFeaswe/eFnf01zVOeitVlGggdS/XYiTdaJh5ViT1KftBnI9xwPOg5VJ+VFdY2wd5AbEobHq3esxN+0q+H1wQ7ZVSuW4cGf34PQo3uUByOTgallEQehbBJyWbqfq7SSRrOHRYtX4uBEA/niAI5M1VDu78eSpYuQL2YRhA5q1Sr6+wbQ6bADH7ByBZHK+D71XA4MaSAJpcvWCQ3o+WFMdW20/Dyu+6MPIeiQhK6gWmtJKkSx3CfjlwkMfA/NVh3ZvIme30Kg9fDgpvsw0TqMbtwBcjH82BfriJO98cxTT2lQfx04qLC02m4gmhrHkWeewCi7gNsdWFEo2Yr8OHKsUxYrEyHUVARSIi5JABfHt9L8MZC76QeIKwPo5ApwB4YwtPZMHHQD+NResmGGG7J0HZHn5msk7FZy2lXgdXIfQVf6oY91pef91Hul/l0U1NOviwwXTUPpRi8Twyl84yJCEElweeWVV8oCkt6eH3SxQ8kTQ1JZNLhLz8QwMiEM9AC/DnQn8J0vfRLzyhpymS58mklGjrQIZ2n14DMJXVc2DqwfS7mQgIuWEHSdBw7s2wunTRPJSPLfWGJkyZHHPiVqVAeM8hhRkxlLIMrc89zzLsLkdFVE4WaWpbIO+vvLorehJ9KpbHmglqHUVV6BTnVBk+nSldrBDaQxgcdvsL+MTRsfgmVpYt8hBqlJV54aeur4qxvNPUPk8kX4IcuyIc469zw0Wm0FxNotGMxifNkWvV//wOP4F9CVLP4s/aUbFYIjWiDw+leMMJs1OLFoMHVT4pd4LzVczCt84rHHkKMPlucKA8aHaHoAjY0hDNhNWrvFvDfxrWPW4/kXXorphgM3k8eeyR4KQ0vw6jf+LvaMdzC29CxkSyNg+nWn58CslKAx59BzkDMsmOyU8LvwupOw3AYe+PbXsAoxtnzpa+hrdICOA71k4ojt49K3vxbtYoSeFcAPXejSfRUg1GJxqZduRdkFa7BEAKz6zTg/cjO0/ZmnxKdPdQYzKFxDGHJTdPzyosRnayY6XQfnXXABGs2mLHri0RV4wqCr5pfU3iAdqbMS8VSw++u/Eo73Ci8EdCWDY5ZeSkCFWpxVeZB6omQYzQFbCfaefeEUdHJ+EwNagcHq+WbsY1R37dzGSemilTmREg5dZAEEt+p2dPfjzItR05M8b1rt4GZjJqYt7eQ9KhHgWOA1l5p7NuhScFwdHylYJ9ml6j0oiUhIll5KcCogYe+ubTDppef3kn48XcZXpVIU2UmjURPNda3agG0XoWk2Ol1PABE/89DoEDJ6LBvv4ZERuG4oG8qeG6AyMCSsfhCxyYpenK5YnzCkXbOLCI0KjjSA4vAKXPHG30MY5eAEBgr9I2L263iB6jYOVJQgm0IyWgQjS1d7F3snduLJ3VslDig0Q7jMIzaT+fukL+AYGc9DLg7Qx+pPt4W828UzDz6AeTkbWrcNZjQaXC/FMyu9NDieCboYgaTmevEtTFiuFHRRWtJkjrGdQzubx+EIWHXp5WjoJsJyBU3ODcKCz+agyM/Cqin5vnxJIwzhQaSYrhN9Xi7sBCScaCcmJnDppZfOgBQClDQk+6SP2cv8QH6GZrMpYIvO9GmDQFpefF5QSSG80JDcmYi6Smhi5T7fBZqHcd+Pv432+E6MlDIIu1Mw4h702JOJWiaeOUL2ud03PEl0vn7oF7/AQKWMbquJUp5p8R3pZjQlPki9rmpdJk2s4nPV++GkbWBs3kL0DQyj57oymfPl2JbOnY7KhjpFUYP64AnoSsusR4MuQ6PnWReVUhnddgvz543goQfvR6FgIw7JzHCHeXTP09xFkl2Lmmai3DeIqWodp52+Bq4XiOdSq9OSNv+T1IG+zFf+S3954RZn2qyTcyGTS6o/Urs733WwcN48PHDffcJ0MR2ApooWQ8fZKTWjQ0xsGOZQ9GTTaHviRSZ6kYVGYCPODqAbZ/G6t/8BvLgCqzBEO3c43MAU8oh0A0fGp7BodB6MMETcbUjwNXrTePKuHyJ3+AAWTNVx/1duQtGJJIT3IFy88vdei3oxRMf0kWHbeUhtCwR0ebpiuzi6pYsxUMayBIrsRmZZJ2cb2LVzmzAETrcl5RmCx+cGXRpcP0bfwJAArNF58+RYtNptKTGGnKCTztGjWR2l+lGQYSYr6KWf0Bf9DMcDXbK0zDwTWU/JfpWv2fQGqaqIdk8XMJA2L4kXIcFUYt6cLIfqGPL+OX/L7ldWA6SzUyozKnOW1gd+4EnFgrpZao95HOkBx05a6jPJ+LOJho9XubUK3KrnV5tf3ue5idRE7HbUnKveK5uSDHmNmQ5TcZhRn53rpdJDpqDi+KBLlbdmmREu1GlHndgc6CaCIFImu3GMTqOOxtQUYl+ZCIvhNc1NA1c24+wQ9ul/B02shyI/FKafn5O+goVyQdaIequOWqOJjGYJ29pxAqxYtVpAXiAehDY6rTpsi9eoj0JlCNV2BN8YQGQN4VVveidg9iHWSwgyLFk6GJ+sij9ko9FGo1HHxMQ4lixdiHMvOAvZooFu3MT37/oePM2Fp3mAxfmDxuwnxzamHm1MjzR9j6FJEn7dPbgfnf17YTM9xHeQY86ugC4K6NUWRq2RkfiFKU0Wj68CXgRcZMb4t4wnM4tFTPYcOLkiJjI6Vlx8CfxSBdUY8AoF+AljQgkLzxMZSGFDmCjDCSQpa4rXJgH/84GuNO6HgvOnn34aN9xwg3T7sdOP2YunujlquksiMl+3bp3sErhzVYaGHRmkJ7wJ6FJtogp08bcwyVl0gPYE9m/fhKcevQdFKTFOoGLH0MKexIowADcFXWoane2l4XAt5HPYunkT8llbHNVLOXp4OUJFcwJImh1nQJc43sv7YHmREwoF9SZWrlotBp9mlvYHFILTnyQSc9ZTFHIla9lc0KWM7VKmS4xgIl2YroFKP6pTU6iUC6hNT6BWmxSxNI0s1UQ39+jPLmhcFIT8jzPCdJGCP+20NcKqMFCc3WbHGjS+6LXrFH2AAl3qmM9lB5W9QRJQyyggx8Ho8BA2PvKIFE2K+Rw6zSZMahQz1EFy08IcTCVQV16F6rpkWsOKlaej1QvRCUzohRF4ehENV8Prb3g/kJsPz9Ph9lwpg6BYENGw6wYo2XlYtGYJHei5GO7EHkmGePJb38DYVA1bv3Mb7Mk2ClkTh+Hj6j96C6azPdR1B724h1yBiQNKKOsagCcATDFdeV99pyce7SkILAcHKtj46EMo5m30uk1hutJZQZ3io7sX1XWlQzeopYlx+uo1Aghom6GZhvI5O8onMB2raX0kAboJC/mbv4xmx83Rr52yWxnZlAuoSmYZ1fejSsgESPR7E9CTUPbCUiV/IwHoYgqdWBpJzqnKpiLgobUOG2QIfNiMJEAnprm1Jyw0j+WC+fOloYOeiCyVc90aGByQRg/+Has2qU5xbhk9ldoU8nnxjeP6l7JklGWQ3R0dHUWn200Ammr+ILhTa7ACXerUJMdpZqJV54/XVZg0QijNkWJEZmwMoEv3HH/nXM8cQafdQW1iCk6rLc9d7CtDM2mG7ajfCzns27Nb1gl4viSWRJ6fSFKI4TRJ4QiYpEJAkS3AC/g7G1ls8YybmJzE6OgAWk1ujBR7nS32YapJf60S9MIo1px9GUaVDIAeAAAgAElEQVSWnYlfPrYTO/YcwcR0HQcOHcGR8WlMTlXlmNAA+Zxz1uODf/6nMHIxOmELP7jrVkRWCF/34JB8oI2SpIG8+BvnHa5jkefCjmLkoghWrwuj3YR/5BC6B/aiHHnIBR5sWjURFMnpSCpBPPZaMJOikbJdAroSpoqNbRnLlhJjWCijqptYeOZZAMuyhoUpsnr5vOhUZV2OYmH1CbxCRvfRTorejgTCian584KutLuPg+eZZ57BtddeK7uBNBIojRB68Yfst+MRIvaNIgGPLJlefPHFIqJPsxjnlhuP947TXc5RWgJpwGVZwQW600Dcxm1f/RQqpgvTryKPLkp2jF6nBejMoUrZKrVzTalHDr+sZWLPzp2IfA+h7yFHw0SWNNm9aJgiwp3LdKlIm0QTECtNAGvuF196OcYnp1AoFdFxOnB8RwbFvyvQJYBTMSeqS0z5wPhuiIG+QbQ5WWZi9FeK2LJlowCu2fiNlDeYu5BwAiV45e6P9X1TjGYvf+WVMsEUSiWZ7P7jgq6EWZ3JvkwKYTOgixFMTE1w0VcqSVMIWdpCLiuaRjK9mWSTMAu6WGqcBV1kPErlfmSL/TDzg/D1EqrdGKFZxtVvfS9QWoxOm7YrGRQHBtCKYkSGiYMHxjE2OELNLnI2SzDTsHQH6Ezi4Ru/iCXtDh7+6jcw1gyR13VMaT5ecf016IyaqJoO2lEP+aKNyHVkcXQMwGWphT55kYaiq77HpoWARsWei4ULxnD3T+/AQH9JbCOo6RKR23OWFzXJoWRZhuzM+RdegKlqTXmeJUaxaU7q7Mxw7CbpaGbpNzqrnrBGohCG2B0JwFL6SMV4KamaMtllfFoCUGaqc4plYheelPaoq7Rtpbd1XTTqDdFTkr0hU08mi8kdXKsIhmRO5zyaeMwtW7ZcecjFMaq1GubNmydeUpzz2eggMEeajFTEGt+XSkkI0Ww0hWTgz9S/8jWqNWWhtGTJUhGPk5EUYCgdkQRe6nOm6R/HB12q45yaIrneGcfFxh9ZSNScQ/9AnyEH7Gw3TNhsevIjeG0HITukmLc7UIGRpeCekTpAsZjHxocfxECpgG6tipJlQmf3O71zYhoakd2RqRERAS1NJljCNHOoNTu4/IrX4MChgyiX8+h2GshamnTS5sv9iPQ8aj0DdUeHVRrFNW99L27+9p346jduRd/gsNhaZPMlTE5W8a53vUfOyerVqzB/0Sj6Botw0cMP770NDnpouHUUBvLo+c3EHPbFX7nibWdkxPi6ZNmUiUHvdDFk6tCqE9i/+ZcoeV3kAxfZiKCLVQ0FYmXNFZZRga60G1n+dw7oIlMl3oxxBoGdRy3OoLRwCbIjY8iU+1ALI+i5vPLU4waDTXDUvTKPlZZMmYxsMHvttgA+OhQ8L+jixZgOCmq4eLGREZodSCcceS/+SP6GH8HyoQRGy4DJgDmMaUfjCxHTH6WDkycR4jLxXPEArwkEDdz29c/A9KroM7qwoxb0oAmLOpFYOaIrc9PZGn96GLKmidr0FGpTk2L+KDZf3AFTHEhqXLpc+LrKU0WVGflkSogZxoaEDV/5mmuwY9ceFMolaUp2/B6yWVu0Nf9umK6jQBcPJuOTbLQaHZSLZZGs+p6DeaPD+NnP7kZ/uYjQY29KGnSdLpCzsJeDkzFKDGh2/RBeEOOss85Do9mWuKVYJs1Tewyc7JBTAFftUmfF0AkIEOClQBcnH3ZaTY6PY3pyHDnbklxCalS0jHL3J+iSJIVkMlRMF0PkVVfjqtPPRGyWMN7wAbsPoVFEJy7hNb/zPmx5ai8eevARhLqJK97wRowtXoavfOXrqB6ZwjvfdB3OOHMNvN4kLL0HdKdw7xf+BecXi/jp//cZzKv5yEcxWlaI/vWLMbxhNVr5EFFBQ8/tIJd0CPZMwNEBz1AMV9lRoEvLZuH4noCu+WMjuO9nd4kJb8DxRf3aCXy6eG3phi25lDyK551/vpR8KENjJxkZFgFdCVuitmNz4qrkyL+Mgdczl306g8ydSdTPBEAEP4m926wmKgEl1L9RV0lPsrQUyXHKeZn3s7zHKDo2ZXCupaBcMvsyGvIE764jLFnKhgnySBpgeAVRvzU4OIShoRE1rydZmNks/RhpfRKKLQLBFSsbkvJBOxSDnXua3E+mjq8hax71doxwMnRU+gYwNDpfqg1qzUjYLpnHyd6laRXJeTuK6VL60zAZP9Sf0k9KJQ0QEKhVRLMMYel4Y7CyCRMGmS8ogFhtVBXoIoA0WEIs4PHHNqNM7W69iiwbrhDD0hgPzHxF1W3ny3VNMiyAnS/Bj3i9hzhj/XkSKeewe1enNsmTyoiVLSDQsuhGeWi5IdS6Ma69/v3Ye9jB7oM15AolGFYe//1/fAyeF+LKV70Ga9euxfz5o1ixaqlEAXWCJg7XDuKhxx6Er/vQ8xm4UeslgS56fbm9HkrZPEw/QtRsYsy2kKlOYtsvfoZ5JlAIHOSYxMJzmIAuzjfqphrQVIqLukeJ7Sm8j5FhQgbdA6wsPJ0B2Dr0ygCGli5HcWQMjqaj0W5LM02OGzDXRX1qSkAWARdfxev1Ek9MTRmhP195kaU2XuS8kQFiF+Mb3vCGGV3XCxGbn+yk/pt4HBmtVNNFNo+6rhR0nTjsOsE2qYBz5s2qAaa6UHwE3RoM08ftN38WWm8Sw3kftQNPY/FwAU6nCc3ICjhSupZkP5ue/Jg2EYZQw7t3bIfFXV/gQ6fWQ0SXSoA8y3RxkCexFAnoYnNjRrNx4YbLsGf/AZjZnNDR9KiSqYHo/zdxoH8dr5EamoplhvLMmmW6eDA1ZO2igC49Y4jZLMtA5XIBDz/0C5QKWei0GJDOoTT0OqW6VclM50DrOjKpUJBqWDn09Q9hdHS+Mkk1UruKX8cH/G1/zqRjNJmqZtXLaXkJIqYnsOdmgcBk765dSsslbJYKiFf+cscHXVxC640mLrj4cnixhYNTXfSNLkWubwwbnzqIS1/3Tnzyszfi8cefRv/ofAwtW46//q9/i3/94o346Q9/gtPmL8KnPvExZGwfiJpAdR/uv+VGLGWqwNZnMHHHg8ix/bsATNoRzrv+SnT6NFhDeYxPHEKfZcn765qAAl4KbFUcZR8Blv0DX9jncjGPXTufQeD1BHSVCjkJsD4R00VWgyCLzTSLly4TW5J6swWLeh1O+hJDpWBtam+gluO0pPtyg66UaTsWcKkyoWzapXyoGK50slG/hygVbLHDYTmKlh+ci7sdAiylj6GnG7VYBD201KE3YRAwiYMlRnYgq0QP6fym52EQwiNzGBKIqfHL2DWyXWw1Zqj6tu07pNToeT2MDBXlu+P0hMXiGyQAZPmSeqx6Q4Wb8/3xb6i1I7vG98Ds3FVr1ov0IDUYVwyeKi8qdzfejtnMJfY2AszEjT4JRBbQpeLHUg+2IEN2SrHvGemape+Ulkp4JZ2EXem0K2LXK78YNdepVRG7XRiBBy30oUVqc8PyeMRmAl5XzO5lWHSpjGqDcT055Ap90gU8NTmO/r4iQspgkg7GRi9E3dFgl8fQDW28/h3/CU7Uj2z/AuzcuQef/vTn8OTTO3DttW/CvXffJ+dycLAPN7zr7XjVVZejG7YBO8Rtd96KmI2FfhNalo7uJ2cbobr1mcwSIW/loHkB4lYHQwQ2tUkc2vJL9IddFIOelBiF6UpNr8GYPNWuwOcJkugelYWp2tB0NtnpukTy5QtFOGym0hlJZmF06XLk+gfFEH3/gQPotFoo5/MiiyDoijwP5UJBwsnFZ1OkEgTK2vODrrRzIwUijz/+uJQYCUhIz57q5qj8DPxsIyMjIqLfsGGD6LjS4GuWHE9044Si0HF6S3c1HEyc6HvoVg8ibFFQfwsGbUcYLytowNJITSds1TGga3ZKpQ+LjSce2yIiZNavLe64EuFnynQpkMeLKgFTScuxYeZFLDl/0VKhqsnO9DxXBOAUm0qu42/72v5c7++4oIs7l5R5oZzUgq6ZcAmY2E2XoR+agb17dqFHL6Uk/Ppo0DXLXFFvE4SxdPeYVk46Qj0vwvkXXIRao/EfG3QdRfCl7tqzrAd/kuuLi27gS1nxqScfh0FdFBdjGpDGNAQ9DuiSbq5YDFWnq3WsPeNcdH0d1W6EtmegOLgAvUwZWmUZ/vFTX8all16OV179Onz0Xz6Lq659E9785t/F7d/7Ib7+mc/jM//8CYwuKKNQBOBMAgd348lbvoG1sYVNn70ZdseFX9BwxAxw8XuuRruSQaZiotaYQkl2wDE6VgK6jAyMcBZ0+bRwoXExFzN2LSLEvr07pbxIR3paypwIdDGei+VEsnnslFq3/izsP3gI+WJRdSGLM/ZvK+hS+qNnte/O8eMi00SQYhhKgJ52vkr6iaVj46MPwjQ1GZv0zKNvEwELGU7+DSUUBDRkElRpUpUdVYUhQi6fFYE7rXMImiRBwlBAy2RQfc8VEJbNFeR3aqOazZYwZYZOoXxNvOLktUxai1D/zOBxRwAzbZG4Bqj72O2sypdcN/xQw7r1F8GPUtClNFzPBl2zgFktFqmEQbG50lEnWbEKfCnAxTJghAxd2+kcItdXyIhG+RLTeD8U/RCPWyggSkOz3cbY2AgeffAB5HUNJcsQwMXqCI8jRd+hbiAkSDVYzqRNhYZWL4BuKUH9hRdejKnJIygVs/C8NoLQQ7lvAH7GwnQ7goMczPwwrnj99Yjzi/HZL38T9973APYfOIL3vu/9eMc7fg/79h7AyPAIPvjBP8NZ55yB//Uv/gyh4aHh1fDTB+5Ey2vBKGTga92XBLqEjc7aMDUTGTdELozRxzm+3QCmD6P6zBYU/R5yoZuUFxODDom/I4hVGmjaPnAPpTy3kt7/OIQVx+i1OpIF2+p5yGSLqPc8FAZH4Mcx8sUCGvU63J7yTcsaJjJhCDOjoZC14XRoVaMqKSyly+k/HtM1Q9WSq/F9MUTlRUcvKwKTiy66aIZ+/ffg08WJgEBr3759WLNmDc444wwZbCKefB5LjBnaPBVL8rtQxkJuw+k2JLIBQQ0/vukzKKEBv7YXy+eVMHFwnwgUFZ2ctCgnGVDpRBZ6AforFWx65BERR9IB3zYIJtQuirssaWBK2o3ndjVRmOxT0xTFQiEvXLwEhm2j3mwIDa0msJexvKgouuNAqmQ1f1bZ7tgy3mxulypzEXCpY6/KXdQeehgZnidsl+d4KBTyyFq27Kr37trOKGXJIJst3SS70hmdUkbaoCkQXbxkORqNDuqNDi697HJMTk9Bs8lS/scsL8qlni6wx1y3CQ8sJV0CXdLuQwP92LJpo5QVafxLRkhPyuIiopfdZqJvTHRQnstdZhmLl65CreVidNEqMWps9CLEuSFUFp+DD/+3j+OWW26FUajgnoc34u//4eP4yR13Yvczu/Bf/ve/wnW/8wbc8K63olndj8FiBmhMYOOXv4DTvBhbP/9NZJsO4hzgD1g463evRKMUoW350k5us3SFSLFcBr/o1ZVBySP4yqAXsvRgSidZu8Xu2DFs3vgo2q0GKqWiMGBzvbrS0hGvT9VwQLDFEmOIWqODa659o8gAGAvE64oszOyGKmVOUqf3mXrIyW2bnsXSH/s0fP459NSzXiURByX8wUwzCseO4ApVbiPQIWtF5mN6ahotisDZ9SmNFGS0FAiR+YgRZ8mkKn5vfgDLzIqekmW8MGQ2oAlDZ9YnLV0UKxbxfs2QkhuHPgX1BBm2xUqCJuM2ny+i0+lhQOKoOshaEWyjgyjoyDqXdhtyzhfmLAMBXwRjqktflT2VXiuWrr/Fy88Q0BUE7GJkt6mafdLPMwuylE4xvaXzNFnLVMCd5mumDBiBlxe5SvzOEhjLFhEEYDDajNchGRWybvTJoo/gVLWKC847F7d+99voLxXgcWNp6rJm8NU9xt7xOHIDqtP3kQyeCzNbEiF91/Fx7vkXoDo9hYDsEM0/yaJZNtouzbxKsIqDqLYoqi/jze//a/zlX/7f2LXnIP7iQx/GmnVnIZctIp8roDo9jXq9hqXLlqDdawvTZZdNfPv2W9CL28hW2OPfldit2dtzzaXPvp/HxPcdtVZ7EQJaY2gmctQ+91oYhofdD96NckBdlwNL1jqBP0wgVh2LydmiAbICXapyQc00y4vZTAbdZhuVYkUijkoDQ6i2ujDyBVTrNdiWJX6bfB7KKKgHoySImi6WPfNkrHltiC6PGwkdmY9//OMxS4isZ/MmxmqNBhYuXCjInnonlhWJ9jloiPJ3796Nq6666pQ3RhXQQhSayQhzx0FHYPmOd7xDwOXcHMrnmtWOBl18LmUeyd1xgqkR9GoIOhO4/45vwp/egfnlGHH7MGw9FnMJ6amQRT7dASV0M83xdFsG2O4du+B02lKSKRay8N2utAlbBGK+L8GeAsUoPmUbts6IERd61kbT6cLM5bBq9emyo+Z5LRVKaLeaip4+uSn7pT8q6dQ5Gnilx0B5ns2yBMf8LBEenOHSGKO55cFZ7x2WGcqlflSnmTNWQa/rStlh3tgCPPTAvcjqXVh6CIM1DlksQpn45RkIFgLugmn+aUr3oq5ZMvFfcMHFGJ+e4gyIOHXbe+lH5JR6BrVDTzQ0yTufBaDqfPG4cvJhV8+KZcvwk9tvR7lIT6FAPLsin11Xqe2KErSqdm6WWJSejnYd/YOjsLNl9HyyjqF4caE4grNe8zb8yV/9HdafewV+7z1/jGrDxQc/8L/hta95NSYmjmD7jm147x++F5e/6pWo5E1kWpNAZwqP3vJlLGx3sOmfv4p5AUFgBiibGL3wNJTXLcS42UOPupPkGhSvLi0DV8LiNZhc5BHB83vSit9uu4gYE2TlsW/PftFwhK4ri13etoR3ptM32Ss65vOziZNe7MJ1PBh2P5qdCBdeciWmag0xlhwZ7ZMGANpdaHCVVpQKaOpARanDxZi0x8l1fynn7DlA7qirT5UNRcskNgpzbR2U3YOU7zKWdI6Wy0VZABkzRoZkYvwwqlOTwqYrBkcMGWba8pOoacXQyFhLWfrZWB7RvJl5OG4MK9dPSzXcde9mQDNw6HCAyy5bi3nzyiIQv/V7j4B9QSQW+/t1XHX15eh0myKyf+SRp/DKyy/Hrd/7mWTP9vXRQyrE299yMcLufuhxL9HiJmW8mXl47gFR9j7p++b/RBkDS1euRdf1UemroN6oSQWBcU7lSkkSBsjypfNbakmgwJUCtDNJGgqdHQU+1J40ncvSior6mzQ6h5sXzvnUr/I+ArP+chlbNj8qYCuOHKl+pOdZlS4T7SRpgcCTzNRmq4N8kWbnGhYtXgqPXXkED4m2TOX5cmNEwKJE/mSar7zhz/HAoztRGViA+YtWSji2ZdC0m916msg6OE/zcS2ng9B2AcPDd+66EYHRQ6QHootNN2np96M3singSsDszKFSWcRUTtG9X4sM6MSFzHZ126g4Dex/+B4sLeiIp8dR1DPwui6KxT40Op6I/l0K3pOGBtpHiMaOz5l0krKUS2sY0dvJvKS6TtPon7mtb4okm210efa6mpxDMl0EWnSY/8EPfoBDhw7hYx/7GGiEOjY2NpNFSOBFYMa/feKJJ/C2t70tCWU9tc1RCTg5MHnjzwReNEnl5yUge+FMlxKx8+JWoEvOAALPgZkhAm7hls/9Pxiyu8gG0yhpbYROG7pZUJ12qRYrDVWj1y5LjwGQs/KSyTg1MY5DB/dJcDMnNu7miL5JO2dNC712R/LwuPNhnd4lLa9r0GhtEEVYt/4MTFerajHUVKQIdREv2+0Fg67jgC+Zs1LQxU/CgZsCtdmOMcYkFYtl1GstlIp98Jn8Ch2Dg6PY9OgvUDA9ZKKelCgItiiuTbS4sqlgl1OGAlYzC12nL53abY+MjCFXLCBiGPJ/UNAlmh0BXXOg8TFAmTtBMTp1XeQsG0898QSyHGfiscQZjAyB0psocpLNCRnROZHFNayseADZWTK1y1DuG0LP8YTB9K0KHt1Xx4bXvh1//7HPo9y/EM1mIBYhgdtDX38JfUP9+JMPfgArTj8NOdoexQ5weCcevvUmLOp2ceS7d8J5aicqpok29WXzszjz2sswVQqhDeXR65GVUdcffbo8djNJyVR96ixFzD1q/gZQb/ZkMd+0cStKhTLGhoela8zvddGoTUtnWbvXgRcEWLB4CTrtBnJmjFq1juWnnY09+6cxtmAlOj0XrVYVK1fOh6lTj9iBLmEk1B7ymjcRx4xboulkkv95MoP4OUHXbImYzBGZDpo48/wwhJwbb/EPo2bSyqNeq8s8UqtOoNWqiVUG8ye5IFpkARJGNGVy0jKaWsgJAngwE2Aw48jOmVRHuxei1DeGtqPh0c078MzOHt74O6/HHT+9Tyw6LttwBg7u34t77n4Ka05fjPPOPU9SDjq9KVT6Ctj2zDZMjE9joH8BnnxiO0ZHh3HOOWdiZLQIr3MYVnAEJv0UkwqFAidz55sUDyRZrjPlVPX+9HxJAsvJugURGx9ieIGPUrkoHZYJbpqj2zraxV58FV/CFMyyrKSSiFkvc0HZrWuhOjWB6tQ4dGGRUq1vMshErE+Jt+J5TJuG2Y74zVEEXyxVMDpvvshRCHBnWOiZzZAaET2tjEve9H5kiouRMSq07kazQ41YCVy4aOeRJUsJE0GoITIyqLmTiHMObr7tC5i/bBDTrSkppc7elBV8uuk9Foyl52amuUQMa/lZbGRiA1qYgU3PLsYCuU10dzyGzNRB9EUuDCLyMEYuW0K95Qp7SrsXAVEaTZBZKVEb7lRnp0c6NH6lTQ6JRY7yw1Q9j7Oz3wsbhJmPfvSjMQHWjh07hN1hJuAf//EfS7mN3YoEH0q0yJPry+8bN27Eu9/9bmHETnUhPYEW2Tx+NrJd/Dxk+VavXi0A7Pk+32xXjjInPRZ0OU4XBQqHetPY8vMfobpvM0qZBoLmQRQtTt5HMzVqX5MMCu5eYMDtKT1SvToNh63o7HqMXLQ7XWhGHsVCCQHNGS0D3XZT6NZuz5XdRS+IkC/3oet5wnRxN0qn4ShgzINqk37ZbrJwHasJSSe8JIdhbtl25o2mOx+1AKnnOD7oCkMujHm0W13kcyUBTNwV5nNFPP3kVmhBB5nIlfZucsPsVRDQxSEVxzIRqcYkuq4rtiufL8HpeTh97Wp0/c6cndrLdiRfnhdONXXp6Ui6tua+GQIuCudZWnG7PYSej2atPtOuT+d2Al7JwBQLAZ0rOwICtZB+VbZ0+JXKAyhVBoCMKRYL4sFW6Mc0KtjfiHHn/Y9hbOFqDI8sgWXQy66NCy44DyPzx7DmzDPgBD5sA8hGPaA5jvFN9+HIz+7DWY6Jh772LQxkdDmXDL++8k/fiv2ZGnp5TqkKDLCbiRspV9dEhJy6WLOTLZcvSc5dzwNuvuV22FkLu3d6WHt6Beefcza8Xgd3/eRR8BKbvyCDcl8Fp69ZKwu102vijp9sxbVvejVanQD7D07jgQceB9etv/zz34eGOgww9qWryuDCGpHtUkwXdT8nXd5OOkTV+Tp25Ve/S4c0uw9THy0ZIMoclLJSS89iz+5dovvh3KJnQsmWZZewZTEiie85iS4Shidlu1LBeMr2zDLVil0hxDShWUVodgWHpxzcff8TqHeADa+4AgcOVXHJhgvgdw7jvnvuQq3qYtWK1QLyli6dj3yBnYuOrFXl8iCcLrBzx14M9PVh6dIFGJ1fRsHsoYApWGifNOhq9HxcuOESVKvTElROQ90wDqVKIiXOxKbgWMCpjrcS0r8U0MXSp+9RO6zK1TY93zxfOmgf2/xLmAYHZ8qGJqXiOaBL9vscb6yQ6IZ0M9L8+YILL0ar0xXHSVX2T76EKVNsdE8rYdn512LxmkvQbAPlwYUCrvgcceSLj5pJRjpSXocd1wEKMTw0ceOtn0F+0IQHrlNJx30KYF4M6Eo6UgFL1koyU3YQoOh2UPZaKHer2PbgPVhYsOFWp2Gx/JhjtyZL27pYMRFoEXTxfcTcxHDNEXd6slwGtFRvl4BUJeBP1puTAV2f/OQn40984hO44oorcN999wn4+IM/+ANUKhWZGMn0pK7zBF8sM27ZskXCocUX5Sjzvpdn7n8pr5paX3BSSWv3/Pnqq69O6vrPvQ3hJUzQpYj4dKeWMl1qUFEzFfttWLoHb2oXHvrpN5HpHobpTaPMCBnarUgchjqJIqKUC1tHHBtwnQD9/UPodLrYu2e3arUnuxL7sKwCGs1I8rNajXHkLMDp1DA0NIgm684mfVA0WLzIwgysLI0mF2Fy8gDKReoWVHn1ZbvNgK6jlunZncOMVup4dX7eN6spmenuelaILdu/TfS6HiwrJ+CJ4mUtY+DQ/n0IGLqsx7IA8jkYgh2ReUkMGQm8ROgcxMoZWjOxfPlKTE1WsWbdGkzWjvwHB11z96jHuG7zuhaX5oywW2Ri+8sVPP7Y43AdajGKcH2mXXAnnhGz2XwhL4G5/J2lcJYxypV+0dW5XgTHUYCLonNPL6BjD2LR2ouwZ9xBvrIAi5euhW3nMTTQJ7oqu5ATP6Km00OlmEXcqcKOGP9zBL/83OewrqfjF1+8GQt1hs2H2Nvr4coPvBmHsm208mQxufxHEifEsemxXEotEYXNLONHBPB9mKx18cM77sWmrU28691vxOOPPyNln/PWr8eendvxyC+2YuWKAbzyileg1W6K6/zA0AC2bN0seq6zz70Eu/cewfad+3DkyBEwOOIjf/tniNwJmGjBANkuMuYsfXCBZYmRrNuz4gdf+HBOhtVzz3BKyE891kxDVWL1IKL2CMhn89ixbZuMG12jhouGptQJdcTQmYBa5c6pWVLC52cYbmUknRo6p+U2uTdjICTADgwY+QG0XAPf/f5Grt8YWbAST2/bi9WnrcCG81bi/nvugtMBlixeie3bt2F0bADnXbBGwprvvfceXHzRK3DPXcN1pZcAACAASURBVA/BtvJYtHAhnnhyK1avXYR1q0ZQykzDihPQlWyaFY15TMlWGF3l75TO+MLEuSEuu+IKHDx4ENmcLdezsCcsy3JOSY/xjHdd+vkTjuQlgS5uEjVhIUVSwqQENg+021g4fww/v+9u5LLUuFHLlDJ4SdmYnyeJS5KoL/pHabymMqg1Wrj4kkslniqQtUkxkmpdSkr/7EnRipgIB/C2P/gQAs+GkR+CH6jSJcvM9FTL23nZ6HY7PqxiFj20EZpdfPv2r8AoxeLZ9ZJBl7yvOaArDFGk1svvoNCtYfPdt2PVyAB8Js/QFzPiZsWSDWAW7F73pUyvOuAV6JrpKI24YWTVSZUXld7uJYKuT33qUzFNT9evX4+/+Zu/kUH2oQ99SMTzZLLIBPE+AjB+J9O1Z88eLF68GIsWLXre8tsLnwFenr+c250pnjIsKTmO2GIoMeXzgK4E6VJ4N9s5yGAGJXBnu6jXayCfjYDWIfz4W5+D6U6iP+tD9zqwQtaLOXGqHatAL6m5cwCwbcWSBeeBBx7Cjh07hYVZtmwRBgaYBpDB5s37ZNbNWvQK6uGyS1ZLyYYak737xrF23UWYnOpgYrqByalx/OF/eicOH96OsZECnF5jJmbkZTn6MzWlY0HXC303agJJd41Hlxdnn4MAi6wJuxipyaI2g+t8t93B+IEDUmrlXBqGviwe7Kbi4s8NhmEakrPIVnQGw1LAu3AhgWtVmhEcnz4zJ6mpeaEf87f17+YwJc/erasFh91nBFgsf/uuh8H+QTy2ZYusa6NjY9BNum6rbjSyXLQE4Hf+TtNJw7Jl5y2AV2cnKrNRdZDBdDM2mpkSXnP9H6HZ1lEaXIJIy6PVdlAu5FFv1GHnczALeWntJgsjTFdrHLo7hY03fR2ntWM88a3vQ989jv6ciabh45zrX4Pm4iwO610xr+TYzgVKq0HA5RgZdE0yMQZyehETE00Mz1uO//r3n0MvANatX496w8FZZ56FvlIR99x5ByYPH8TYyACGhwcwMjKIgYF+mLaJ7/3g+7j08leh0j+Gm77xXVx9zetx663/Jp1p/9eH34+82YGJJqy4Q85bdZsJtiV7QHCS5heexEVy3PF3zPPMwdFpRI8yNaUHni66nW3PPC0h5jrlO1Kipyt8F+Wi6t5Mma4UdKVjlsdVmUir0qXS8nEUc5En6LIk6NwsDCHQSvjcl++Vv77+3b+Hf/3SzXI+3/2716BVr0JHAX19w/jWt74lm9I3vvlKNFvTePKJJ/CqK67Gnl1HYFtFLFq0EDd+7euChd5zwyXIuodnma4UdM3IFOZSuKme62jQ5UPH6rXrxJyUrBbZLTuXVdIbMrxJKXqmYJvquZIBoxbwkzh3ybqjAuhjmBrLa2RndBF09/eV8cTjm8Wgmw1dPCeznh3qswi/Sd8xz5ONDjejLLm1Oz0pfzNzluV+2XbMNLqoc8Qj42gFTEf9uO59f4nAIegaRhgxXYGgk2tQU8Z74Mfw3BhO6MGq0K6ii6cPbMTWHb9EYLBh5Rgh/YthuqSLX5m8qqxdHVYYIR94YhVht6vYtelhlKieFusaRWRk82XEnotc2IMZuwkwVdfiTB92UspXzLIqx85uDP5/8t4ETq6zuhI/r+ot9WrpfdFqSZZkybuNDTYQYoMNjgEDZg1hCQnbhJD5J8NMmGSSTJhk+CckLIGwOSEBQsCYxTYEsLHxhi2825IsyZZla5daanVXd22v3j6/c7/3VVXLkiW17TjMFLS71V3LW77l3HPPPVczs7yKRyIFjn5PjU984hMpARb1Wp/5zGckNcX0IicWQRcZLzJA2quLPxOU7N69W8T0v+xMlwZavU18eU6XXnppp8/X0S5fNx5SC3MnmpBUhMp7kzl0zARxawqm0cRt1/0z7OgQct5BOImHgrjfKuG9ULgywClW5OC10WzF2LFzH35x90NYuGghNm3aj8VLHEmdHJpq4IYbNmDFigU4bc0CBP5BnHPGCuzZvR3T0zXs3tXA6Wechx07JvHY1l2o14G/+dvfQ6s1gVIpQnVqL0pF5txPbNDMd4l4yuuO+bHHWo004NIDv1d8r6l0WVkkEuSiwtJ1gjDqIEjFP7J+gwi7B4YGxKGfEVosnjaq/JtGgdSxCFDjvWJEKOXmljAWjktg/P8o6JJxc6RzV8JpkU7nlM8NnZhZwcMemNOHVM/PSl8fZpsNcXwWvRC/8sqAUlVFi9GTmIdSP2Q7LnKG6kXHrEJqlTEdFlANXLzp3R8GCsOoeYYsqGIezFQgkw7Uo0YxWq0aFg64gD8tAdDG67+PkYkpOFv3YPeP70AlSVA3ApirBzD+mvMxO2DAN0KZ20WCrlSBLs8i6DIQGSYKKCL088i7g/jff/NP8GLg8te+Ef/6re9j7ZpTce5ZZ2LdHbdh0cgQli4aw/33/QKlUgEXX3wR2n4Ld65bh1+56GJs3vIk/Ah42UWvwBe/+CXWZ+Bjf/Zh5OIqrLQBq8N0qWpjZaKZtR+bbxugIzLNai51VV2UMihfLDKWoufKrB+oJWVLp0c3b5bUIoty+EWxerPJ3pOWbpCh3q/Ddql5K5wIvdo6XTS6oIsidTJdDT+V9CLMPtx1zwY8+kSEN731Mlz9nRsxPl7GZa+4AHff+XMkkYPzzrsQN/30JjiFHC67/GV48KF7MToyghUrVuPO2++H78W44MILcOONt6BUAS5+6RqMOD7stJUV7eg1/PAinkw/mpVGdZkurtUm3HIFy1YsR3VmRsYuAzb6e5H56ojoFarMQsQuA6Zc0ee7oqqeltLvL0+dJCscY5RdjkkPQdDCvn07YAjTpRkcdR+UopeHxwrQEAXXFZ0k2S7TKog34elnni1Cc92eSxW3ZLscU+25IgJ3MV7xut8EckOAPYKbbr4Ld/7iXuzdt1sqxdMoxoUXvASvveJK5B0LZtHA9omtGF5QxDU3/CtyZXqHsf+ifpyIpkvBLSXHYVWpSgna1G0loTjRV5IAjf278cTGhzFcLsM0LAm42Y/YikPUdj0GJ2lLMMPVQr5kL1dFQsw2iZShA7pUr0w1ZlUB0AmDri9+8YspNU3UM33sYx8ThovpRfZV5O+JgqnvIugiGCHzxef89Kc/xfve974OGJvvsHm+XydRgmXJYqK9WHh+F110kZzr0z3UpVf/1V3iVT6Y/89chRmxBy04dgw09sOffhJ333ot0GQ1hY9CSrNT5S0lFC4XG1iI4dCFBpYzgM/83T9ix07gs5/777hr3d1otppYs2Y1brl1HTZs3IVXvOJi9JUDLBx3UKvuRKlo4bEt22Bbg9i86SAcpw8TE+x1B/zRH/0u4ngKTsGDbbHCilqR5xk0HBF8HVlj0r0fvX/PNmhZ1fTP6pkEW9y/mWKkXw/LyrngBEGIAWrd6hT8qpJs3kdGq5xMyq06B7foSiqIrThY5cP327dvP1auXIWpqUnZYDKE8XwP5efh8zXo6r2BOo2UHY40L1bu2WGgGhRLv7s4Qa3RRCHzo1It9zKdRFZ6z3egwLdEt2veP58+TIYAXuqM6m3AKC1CI+3DpW/6LaA0hih1xXB46sABjI6PixB4araG8lC/FEVYaMNJ68iHVdz6tX/AkkYLq8M87v/c1zAcpciV8tietHDOB1+F6kCKdj4DXWGX6fJMAw2b89VEOBNg2Ulr8MSeSXzhH67HZA347Bc/g/f81u9jwfgw3nzlGxBT1+nk4dVncN21/yZVdm960xV4Ytvj2LOH8/dSfOPqH2B4dBgTk9Pw2ilGR0wYSYTf/93fED2XCS9LLyrt6BwN1nw37Q7o0m+g7mPHziC7rdLcmXOB7dFszqMA1elpsQNgdSYLfMj6UkwfsEIzpfFoG31sk+WTacmOtuPfpXtzSoK0s2lpfz3FeCkmMYKFYmUYM/UQSc7FrbevF+0cRd6nn7ESK1csxIH9E7j37m0yzy0TeMH5Z2Jo2MXPbrkXF1y4GoP9I2jWY/zbDwjCWAQQY+XqRVhz8jhy3lTGdKixrCBFj5i+U9iUpeV60ouZm5Nony551Suxa89u2UfcUhFT01Pi4dTRwgnoys472yMyHCZAZn4P1WqIcyrHaxXEojVdvGAh9u/biyWLx7Bh/f0dFieD6V3QJfsU17wEpXIFtXpDBPYjowvw2NZtePUVr5fWcYQjqrF9N7UobvY5Fwc9B1d+4KMIaybW3fsYvviVq5GzXTSaNXheSwKpkeExrFq1Bn/2sf+JFu05cp6kGK+76RrEro/omYAuaSjOII1SBgW6zCRFgW2bmLmoTWPEdXDP7bfi7FNPk3Qnq4XZTSCqVXFg0/3CdplpJC3hTKbJhYFV1fFiXJ59deecciaQ9eoIOtZj3Uvj85//fErBPBmtv/zLv5Qo5k/+5E9EUE/wQaaGzBZ/JvBiepEDidWOZ555pjBjWoTOv3NC8nd8zi+D5kuL5QksaRfB8+TE4blQ1/V0wEtNUzVB54AuWWZUfpxMCVspmKyaMhpo7d6IX9xyHYz2QfRZAeyEjQXCDsvF6C6BgwguktRFrQ7841e+DdspSuXW49t24bVXvFp0Wzf/7A4cmvIxOTmB0WHg5RedibFhNomI8IPrN+JNb7wI1117Oy571Rvx3e/+EI5j4n/88e/B8yZQcFmG3kAuIuh67nRdvT5uOlWrm99ycFL4StaJX7pgQ0fT/Lv2x8nCsiOM5x7AJTuGBgCHpwZ6U5F6ASQjozbTbuk2YbQGb2q36MI4PcFVyyjFCByTrjvWHPwl/vtTQZfc2yx0n8Nu6K23J6yX9BhZxIy214YRijlUgUCmrshuhNLw6a2Lc6SV9iNXXowXXnolUByD2b+IPpDIJaksrvQv2jNxEFt37sbyk5dj0Vgf8vEsHNsH9m/Hpu9cjWWzHtZ/4VtYlOYQpm1USwnOfu/lmCxH8Oixx/AnUtGvMF0m0LJVaq+SL6LdpOmki+9efxM2Pd7EBz/8Xnzpy1+FWyjitb92Oe645WZM7pvG2958KX74g5sxMpzDJZe8HPfdvQ7jQ/1YuXIlipVB7Nw7gbHFS3H1Ndfi0CHg05/6MFq1SeTRFsBFs2Xl2dUtt+lspEcZRcp7ikyv2tiV1YMGV0yz09aD5qWqUIpWHmR8+e9mo4G+Pq7lMRq1Gg4enBR/K7KWvBjU7LC/ZNeHTFtQZABGpoj+rC7T1WV/lKyIsmC9X/AYpWI8a35ea7CxfEmMOym1kObMbB5IqYBpounT6JSBVElSz4qNYxDbQpz6YqdjgJYdRami498JuoxcW9K1BV7TyBf3eQIFGie7roN6vSbfNWjSHJUaq91Uo5G34QchznnBC1CdmYVdsNGmXQjTjKJp61lbM9ClmcTOuvIMQBftMhRrxYvI+UGbBjJfbDkDPLplA/K5BG7BRLNRk4IsCtwb9YbIJ1ixLWJ/asIkA5BIP1+aoY4tZFWmDS8IYTq2mK826cpv03zWwlQzRFIch5cO4DVv+RB+813/GV7i4uJLL8e7f+vdErgGvof//+N/hQcfWI9//trXUKjYKA7YiA0P19z4r0jKlNJ7ss9yTW22lL6O1y4I2SKKUW3vmq6umgLo+pHdE2G6DDYJgZnEsBlAe0047FOckMowJL1IsxZmK8iGWdV92PbALzDWX4Y3O4WikcKh1CRgIQBNi5VFjGob1MtWZn6Q8wFdV111VUoAtXjxYkknaqNQWkewi7p24eVEYAqSE5gXZ3qancQTMUrlg2CMIIuDTFsvaCH+f+RdRRcKsNqEPmS956F1XUc7foV1e0FXz0YvoItiRSAMPPjNQ6iw+25wED/9zj+hYnnIh9Ow4iryrOCQ6I75c8VyxWkRCXUKg0vxu7/7CWm4/N/+8MP4xN/8PZYsHccFF7wId627F4sXr8J5552Fa67+Isjmv+PXfxVh0MCtP3sQl73qErjuQkxPtXH11d9Ho5Hgvb/9Gpx7zkokaRXt1iQcw890Fc/DXUohLT7cggvbdjp6Oi7+2iF67qJ3+DEeDrj03w8DQp2Nvhd4KXzW2TA6Pmlqq++6gKv3lE8SOqYblXaTm/ONVJ+Ha/6sfqQGXd031WlFdUX0ItW1guxq8LSGh2M+g1dziiB6W90oewKlCdLaCiZMXPgYwM5DAd76/o9gNi5g71QbW7ftwq7tOzEzPYNbb/05kpyFvtFxLFm2FH/9V38OJ+dJ0GMHM3jg6q/htMjAHR//ApbEOZRcExNpCxf8p9figBugZauqJltMUimkh3h10SiV0b43XYOVL2DRSWtwYKqJr199PWrNCLt2pXj3uy4Tg8WinccNP/yJVND19wMvv/h8YYZuvvF2vOLC0xG0PdilPrTYOy5v4ebbHoBlA294wysxPFiRFJwkSqWcnUys9m6iekb3DT3yjdWgS49QNZ9UCld8lHIm2h61imyRQ38lGjnSm47sJLDt8cfFyJZgjMwF75qAsjzb8YTS5LeTQxR39WxOHsY463HRDZ7UEdHTqrOxZmaqZG5kbU1Sab+iehsyDcbUP19Ftspkrh9OX1Gc4aPAZIc0ae/D6iQjzwbQqtAroV1B5CBlxZq09qIHVQgzFyFtB+LWXnBseO0WaBrOqstmqy7nyUKA3mNWK4v2pstJKo7p79NOPwMt3ke6kNPGRxzIu0VoehXprhTqnQTEPSPQxdShmP/I3KBIXAFPMsLAtq2bEUdtODb98ppSSczG3c1GE65bEGDks4Ivk17wGgdhAtNxxTpi0dJlaLQ8GJYl3UwIKFkoYNom6n6MQ+08BhechtPPfiXe+LbfwaWvfTv++H/+pdhnOA6tTWLc8rOf4XN/9wW8933vw6te8yqkVoh2WsfP7v4J9tR3IHGUCbkqXoJo4TjGOb7UtTk66OplCZWmLWtYTTNSMuYsBqQ2lECMV4nPEY88Q4GuqX2YeHQjzIidYjw4cYACDX3l5nC2KdZVcV/K01KKWbKAm7KgEw27jU9/+tMpB6Y0dWQrhjgW8ETwwd9rlosASh0HnVU54SKwJdCb3vQm1dU96xSvoyi+VrVtONFDelZ3hWO+Gc9FhISZdQTPm9eCx0/N2tP5dHVBl04v8lxVFMRbLEBKTj9B4tdgm22gPYHrv/F5VCwfxVwdVnxIIlldsUhKnUxXQtCVFuH5Fr75zetEn/Xxj/8F/uAjf4qRkTLe9a53Yt++A6jONLHmlBX4/Oe+jEULgDdccQEeIaWc5rBm7VmIIrYBKuLHP76Jqn5cfvnFOP205YjCKnJpC0VHLej/7o+sERtpYdVcVomnVSsP1VxWj6G5x9Y7nroclN7juxCp51VzRBO9UCmrnjo8M3+EiaRTH71pHQXauu/3734Nn/cP1Ia+3auironWjczdatRt0DJV/XPWO3SOeFmnetR80gasqlq1K2SOUcC2XTPYNRXhsYNtpKVxPLl/FjmzhGWLT0Kr4WHB2GLUmm3smZzBm3/9LXjnO1+HevUgRvoA1Pbh1n+5CmuiFIeuvRXBlicxWLQxYzQxctGpGDhrGepmgDCvKpMlpcKC4xwQZtWufWwaHwMzdRqc9qMdsdpyFDt37EGtOitWLksWjqM2PSmFLiOjQ6g36ghoHplGGLLz4imWL5QQmzaaYSzKklNPPxNtNnOmebPWi0qxjdJ/kpkVp6iUm+7R11jq6PSertdjRvkUwgvoQg712Ros21StTmp1HJjYD1rd0EdNjJcpCKe+ke76Bp3kySwpvSoB2dxNsXdQ9s5PBTcUyMheIiyXYs3UaFAbnWjIMh0ZgVfnuGmWmjmpiyKMVakBLQcs5FCSll/C6uVi5ExftExSlUz/JpRg5l0UXRflsoNShR5jJjY99IiYuxJg0dATTDGZOXisviz2MlUZy905UmXro2xkIixbvlwc3m22x+MaJu2beu+MuhaH36tnBrqIRpW5N82bCbj4pYClAl2Tk/swW52EmUvEUJu9UBnksr8lndRp4E8ZEfcfy2TVMG0jCG7ZfsjCaWeehVqzpRLa3PdZ9GKkUgDjp3mE+QpicxTnv/hKvOu9f4jLr/wtXPnWd2BkwSiCsC3GtTfecAP+6uOfwP/6i7/ARZdejKZfQ2y2EVhNXH/Hd2AUlSUJCR6yiwSr1MsyMFD779FAV6ZpzOoKVcGG2n0JjASAJeo7gx8BXPx9BlMLUQC7egDh5D5Mbt+GYdtEvtWAk0bSMJwFQCkxUVZIoNYipSNjClKSs3MYt+NbkI2//uu/TsXXqdXKbh5voNHx6eIgpgaDKUidSiQwYxqOza/ZIJqpSbJgusxepxulAun5tCQ4jmugRaEafGlTVB4306fLli076rso0KUiPXGd6XR0ZTRO8ARhqPh3GqQaaR3wJrD5/luw89H70e+0RVRPvYayipA2myKgT9OCaLri2MHGjdtw+2334mUvuwg3/OR2rF69GOe/6HzcduttaLVCLF2yEJs3PoGzz+zDWaefjHvvfhhnnL5cvI2S1EGxPIQvfOFHEmW/7a2vxKqVSxFHDSQRjR/ZZuS5A106sjt8W1Bg3IDrlOH7gQBfTjKCX4451U+NjFevj9hhIKtTj30cN1qt+HMeavvXmpKeTSHbAbpyYv3SpwKs/1c5LnU5u1Feh0PsgC4NSLNkmE7TztmIFIOlgGtXR9NN9arkYhdoadClgBeLTe66bwt2V0NU0Y8VZ70ET+yfxe69h/CaV70ap685AytOWoXJqVlcfe0PcWimio/9rz/G2IgLI5pCManjjmv+GYP7J3FqNca93/w++lhIUUiwvxji5e+8HLOmj7YZI8oliPIKdNHqTTuK0y+PqTCWylt2WZzi2cGgVfdwcP8+pKEPrzGL8eFBtJp1aTbf8jz0Dw3Cb9bhRHTuBma9Ngp9A2hQ92a7OO3MszE7W5diD7m2UmygQJcGXh0t6TFAlx70cr+4CeUoeDeF3apOTqFWrco6TTBFDRYZBgISpv4JtMTEVgIiGtnSnkD/m685su71cKa4A7gOi4V4PJ0giyJ9SYGqVK4EXUrrLXsS1wzacEgjcD6PlXfcRM0CHGsAllkUUJYyrZg0xMtw9epVYlkQ+UydEaPQYZ9gzBdWqz7VxOTEIQGdNOlN4hCWnYffbsEpUDt4mNXCHNCl0t1hlGBgcBCDw8PIW7Z4zKmAO5Vm1N1AUKdf9WKUBSDzZrrolaYIAqZOyeSlUmnHa6dAV5r42L3rCWksH4uPGqQNWrvlqZY0ORXoEkrQD8/Isd0Sj50pXBOr154q6cWQTC/vQU4VF/GNkrwNp28MW3fM4i2/+VH8l//6CTy+q47f/+ifCuhiR4Bq9RC+993vojo1iz//2Mew5tQ1qDamMDBaQi2dwvV3fheJHcraT4xB8Eufu+pMVXmE9og7ukIPnV7sasz0/itXVBcsCKtFY1NVeKKAWPZFY+MohNuYRdFvYduD92HUMWHMTgvbNVh0pRiEDJ+u3JRtQQM4BjPknaXt04k9DPp0aRaL4Ep8P7I0IQewZoAIqgiuiIrJflFof+DAAeljxX6FfA++XqchmS/m845lLnpih/vsP5uTSltD6NY/kltuNuUcyXYd7aFAl9J8qJuu4zXVqoPTlUbOXLhcJwXCGeTCKSCewQ++8SUMOj6KyZSALkVTKn+uRComlOt0GOZRcPqw7q570Wx4GBzsF8NBRswsx9+06TF4rSYqrom1q5fDMWOsf2g91p66QvylKMznRNrwyGapvFt7yik4efkyiegsi/QpW2D8+2q6utczhzhSlYVcJPjFFZZVUdQZMNpV5q29acQjDPHjRj5zQZuaoNpVuJsC6+o2elkZfW97YtWMbXj2R+Uvxzv2xu4adCnqXd2yLuDWFUkqJaf1GFJDJZG53oS697lr+Jkxxx1vpy7wokpj684J9C0+BQ9un8LbP/gR/O9PX4UVJ5+G//6RjyL1U3ayRd4s4d6HN+GP/uxP8Oa3vR7vf9/bgWgaVlKTNiGNBx7GqTUDt131NQyS0THaOGAmuIzNrwsRmnYMz0rgmwp08WHTAZyLbj5GIHYJBcQhQYGBgUo/glYb+3fvgmsZ2L9nJxYtGBN2K0pT1FstDI8vED8lJw7Fz2rfoUMYHB8HLQimZhsYHVuE5ctXollrdXo0ivEyU4zCdvWKvY8+Xghq9I3QjBHTK2LPkctjx9ZtCNpsxUQtlezSndRi4LOFTJaCzxpMC7vGuZq1bWDngN750gV4c7X+R96YlE0Igyt+igA4+rMxUs3x3xaaLOCSFl0EAgQZ7FVpyubMTZnXPpd3YOX7YFtFKbhgA2uCKsMIhS006OCfFKTylZ9DJgx56uQAK3Xw+JbHs2pl5avoOGxoraox5276h6fJmc1Reir6XC1bsUJ2At5jUkhs9j0XdOmUeRfIKQnKcS9gh91oXo9A7oVh0H+Ke4cqHJIUYy6B4xh47NGNArrI2bClBh3rw7bSS4k3lVwVJRhnFwi+B7Vq7HG5aMlS5C1qjFO51gRbEXVgXDdtB/V2isQcwbKVFyEwxvH5f7oOh+oBygMVtNpNVGcmMTY8jLe95ddxxeteL62R3IqDOO+jjipufOCHmGxOiJksmS724xRj9mYdpXJJ8MbRmC5WU7I1ER/KfoRtsjSbqNYN6tQUQ670u6qnovoqxBEqQYD+JMbO9Q+h0G7CrE2jEPkoWXnI+LfyEmTxs9TnpMgnKSxJc6fytxOtPhWmi5WLurciQQhZLO3SrlOJ/AjdYV1PXgIyenxdcsklEhHwwvF31EaRFaMYnxPjP/KDEZ4GhvocCLoIwPiduq4TBl2iO1Ggy/NVRUzRzSFsTQLeAViWh2//w6eweCAPl7qulD3ZFG2rFjDlOyLALSboYm+3ljgPr1q5HHfd9XO0mrMYGx1H24ulEqxSLCD0mlIlVZtldaIlY429Fw8emkLfwKBU75WLZZy8/GTp0RWnISIjeE7NPQmg9KKijWi7sNs0kgAAIABJREFUgvo8fD+FZZIdUKXorJSiZYOsHBJQH6Ga6Ck35HgXrV7QpSZnt4NPL9PF4+imsbqbigZe2TLAKsdMY/MfeYw/V8emrqYu2tbUvmZ8tV6uh+kSNjeLUqVJO8RBWvnU9QJr/W91vWVj6oAuAgO10cVGHmHOQewOYetUiF//4Edwxdt+Gxe++OX4b//ff0XBKCDyUhSK/fj0576MG2+5Ga+8/OX4z7/3XtSrOzBUiIH6QWz53nVYNuHhrq99C2P5HFpeA8Eg8LI3XopWMUHDidFwVNNrphZ5vC5NvplCKtHAMxTzXJOpplYbo4NDiDwPO7dtZQMUSTHaNEJmUGGaqDU9WMUS/LaPXBiKrcFUrYbUsqQZcZojw2Lg7LPORbtJQ1RD0iNKO5W1KpHvOlA7+vjXmi49BoRVEuBBUXEO9ekqZqamRLRM4bA0nxYD1lg8tphaJLvF30mhGI8hM7w12CJIhZsdOwgl4+sej45Djwy6VLAaMm2ZM+Gw/21qoNUmU5UIa7RwyRJhWLjJE8QQQ5KVKpZKcAsO0pi6MvYctBFHil3KiZbLF0ZLjHfFw4lCerJyPBL2+2vJBjxQGMSGhzaqbITFClu18Uexr0CX1qhl0ESdRyfEEKaLQI+VsaedcSbaLAqKE2WoLKm4Xhj67IOuJA6yQglmR0wkTDFmWlUWKLhuHhvX3488IhTsHOLAh0P2hj1l84QptMQhOGH1fiqZGdl7cpakGiv9AxgeG5PUYtP3RNfFc5KWR5aNOOcgX1iIJ3YneNt7/wce3LAHW3dM4Mk9OxElAU45ZQWWnbQU5571AgHVTa8Ft1xA3a8C5QiPTW/APY+sE/cEprIJktnLtEX9maPa8j096FLyBGX5oK2bOC+UBivtAV2ifCM4y0CXE0foixKUowCtvXswu32bONmXkhAG2/cRYBrJU0CXSYkVmS5m8mhvc4ILrPHRj340HRwcVJ26I5XSkbx5psnivwmkeFGq1aqAMwIpuiYPDAxgy5YteMMb3pAhUgXMmKocGRkRsf2xbBdO8Hif9aerVBZbkag+i9o6QltJ/Nqv/doxQZfy6iXKFiyceXqwZxU7tKumyaw+itpTKNptpM39uO6af8J4CXC8Sdg0bMx6PnVFskocGYspowHbciR/XyzaeGTDw9LMlN3h2QaHpcLD/QNo1mZgGYAjC3wiLSkYldAfhZEY0xWDA6Ow8o642BeKLtqpLw0/T+xx+PMznUb2Jr1/pQBXwBb/J9GXKsRQ/86jwD5Y1VnMziqPm77+PhljBF6+T6aU10FvOHNBU3fxe4agKytl711QlfP00YBXZwuTcux5+3QdTe/YE/nqaznnDOdc/vkxfyq5+9SUa2dPOeKAOHyBUYAoSwJ2okxGg736Fd1HTe5iZgbJS85hZyYKxOh0VKe9b+eEM9DVAV8MaBQII+hK7AJmIhO1/CBe/67fwQf/4E8xW4tw+imnY83Ja+E3QmzdugOPPbkLzaCNz37uUzj55AXwmxMoWgEQ1HDTpz+Dl7mjuOVL/4zhgBYRPmoGcMm7LkPbjTHrRpgtEHQl0n8xTyf2UDFdrXyCnGujUWtidGgUUwcOouK6YOevJx/dDDOJYLEfX9CW+dbw20hyeZT6qe1qwhb/MiDk9bAsVOtN9A+OoDbbwHkveCF8AV1avKtAFw0clYM2U52q+fDRHk+pXhQzTXXzmcwr2w6e2LoVtRo9GSvIM+D0qOdiGorGtl4npShN4RndM80oVZGmAMRel/ZeYXNnts5JKXePlGsmU14izi9XMDg8AsspihCdKrq87UjngVT6cWrbApV+JLjiesiyI+n/mRQkSFUPCrDbhHOqtJ/u/YmjGoWLWJvXzhMgO+AOYsOD6wVouQX24a2LuSq7UijQNddOR52fsigQXVkMOI6LWqOBc15wnri4B0zV2k7GePH5eo72eDnKmtsd2ye2/nbXH4KuPCsPCZJSU6UGMx0fAXR/XxEPP3gPzHwibeLYkor3mD0IubYyU0MNlbTEIeCn5b+A/hxCdmHI5bF85UrYbgG1VgM5mhdbNJsm62UhXyhj5/4WyoNn4uVX/icgNwIvtlFt1hGlIUZG+oRZI3KJYwVC804eraCBwG5i1jiI7918jXh6kdGs1WcxMNgvBRaSZu4I6fU1VKNK5DjCdGWgSwCXAl4c4JwTUnVI5k8YL6XHEm2XaCETKY4pBhHsVgul0MeT99+DYcSo0PKkVkV/uQg/pGZQMfR8KJaMTBdHqLJ5OtHd0/jQhz6UXnjhhdi1a5fQuQRfBEtku7TeSYkTldi+92cCFDa/vvLKKwWI8XXcMJlq1OlFAjkCLwIaLgBSlpwBHN1smp/JdB5/TyBHlo2v08zI/Abk8b1KawW0Hk32oWwz1GJ6zYTp4+E58IsUt6yYHT2K/kmJLLk5qJJsagqa8BqH0D9oI5ydQNCawq0//hYGjSoKSTPLNWf+IJlaRsSyGftMUV9fqYyo7WPvjl1IfbXwpaYCPHSHTqNQ1bFkvQPFQZpxnk2dQQrfZ1WPJYvEyMg4+gcGcWhmCgPDQ3KxKAStZ2nVAwcnle4j01TpKj+VkusOs463jhYUHlbKy+iFl6dccEVLEPkBSgUXmzY8AospDtuUxrDcuMMkxsnUYHBi2Cq1oNOLh39+N3XFyOtEQFdv5NlrsdX7HoenEfRrDv8cDQaPb6wd/ixFdyvk0/UoUlWSGgBq1kB/cm/qToH9rP1UbzzYc5iabD+cAtegiwBCPb03bdplK7rHkT1Hntw9GtGQSD+9bAvpqezhO5I9EXdum8wvx7PyCJBKL9OEnWMJOzeLWCpZJdixbWELvHZbxig3WHYUkKutiBjpFRcmBvJuBdMtIDQH0Ur7cPaLXoV/+Op3sGXrdgwMjUuwsWPHTpy0fBne/a534vLLXol2s44i3UdzAdCexPf+7hM407QxOjmFTd++DsUmwBjHWjSAVa99Kab7Ynj9KWbjujBATOu3W5GkjkLQlsIRU0quzGSlXJuss4cDe/cipDbIzIxAWZHFKFpMYHNiPGnkbNHOUIxN4TLTOq0WK/ocnH32C0TwrAYDwQI1QmrMERRIiofz/unGv9Aeh43bHhsHBmv33n0PyqWipFNKdFNv1gXQEHQlGeusOsZkbHBn/ismgcfuiIeXLf1gyVKZ9GIjcGKRjFQ6RmixCs4ABgcGMTI8glK5iCDk3OfmyhRd5rIvRVk9QnQl6lJjVNjvTE0oG6iG/MwM6PPkmsxKT2VwrAswFHudQUEjZlyKfJRD0S7g4YcfRH9/CaWig/37dmN4mBs/G1ZntbXZ52e2mR2gaVkO4ijBbK2BC178EjS9tlhIUFDPdUz1FO2Cro4tSsdrLQsi5rGEaOF4dy1Ub9IbqHFfYMp029ZH0V8poVGrypphmRTb52QMqWazWjupgn1eK56rH0a44MUvxr6JCVi0i2JxRZIIM1ooldFoBci7owhy47jo194JDJ8CoCTtkcp9ZZGIKDd8ynDUWCRQ4aoVwEMdB/G9H38LpmsiXzDQTjxYromGRysQwJI2ByrA0bkI4cuzYifKZ7KUSKeiMJst2bXQrGTXG069VyqtveyWjzL3zzjAzL7dCA5NggL7MbeIxYOD8GcbePLRRzE+NIhmfUasN5AGohcUqeM8LC6Nt7/97Sn7LhJEEOwQYBA0Cd2XAZ+nGw979uzBi1/8YgFj1EBxQpARo90EF1umHAmomK/lJi6tVUxT/s3fk2XjaxuNRke8TxB28OBBjI6OyrE8nw9aaaxevVqAYy/4EjuMPMuqs4mcVRTpHuU6+ktCdlpnFBKgVZ9CsWDAb03DcQ388JtfRCXeDzepS0krc8VE0l3tRowwVW1pyPqU6MgdAvkwxaG9B4Q6byUtycvL0Mr0NL1iwpB9uaSvlmrnwO+FYgmVvgGUyqrNAxeJXbt3K0rftHDK2rUIsubmFDdq1qKrgeoyTrr5qa7i6PqnqClSLpUkqkqCGH6jidlD00iCCPWZGYyODKHZnJWNyOJi7wcYX7QQxb4+Rdtm7sedz5fKEy2UVLBBYOrTRPrP59g51mfzfjFq4uLZ1Tp1xaE6qtYrqV4+tF7qcNClF9wua5QtU/o6ZqvznEVZqnt6QZ5aGLtgK4vIM7A1N6rTrG7WUiSr7NG6CvluGHCcgkSt0zPTstX0DwzI/kgWxWs2hVEgM8DnGWR+pPgxJz/THJUpJ4ItWd9Y1Zo3kWNVE0W/OTotufCTEvYe9PGeP/gYtm7aicd3TeDQbB2l/gqWnLQESxaPY5zBRRjBiNleqIjW1H64jod7fvI99E9PYLUfYN2nv4wFPhm4HKaMBC/8wJXY6zZRK3kILB8uBcQp0AoNFMolND22SmP6irYFkaQYi44rKX/2mty7e5cqj+GmQ/Ykz3Q6V+tIxMkRU1/0evJZNFKAUyihVuO6WZKm2ASeIiDPjBhZbSZSBLI9YuQ7f00Qxx0rFh+47z70l8toNRuoFF0RkbPqjKCYm+aRHmoLzKPgVtBseXKcBi0cXFeCPJoJe76PcqWCwcEh9PcPSBqOgbV4cgWhsBl2gaCxW+WupSsMKOV2P4e9fXMEySEw1D+Ie+9Zh0LBFB2U59UFfPFaR2yC2fHq08yu7sOoZiTTZgRdy09eKV0TqHPjdaC9gnRX6Gz/qhiiA7xkoj4T0EVNZCYyFAZUFVko2KWqfsnIsRhj08aN6CsX4bXo1ZUgn0VbEsRwDMlBHg6+GAgnYofBe8n5KIApTRDGsewj9PGanA0R5Efgm6N47Tt/H/sOtrBg6Wp4fiTXURpup7yOvM9c65iWJkcZYsbfh1vW3YCaPwvDBWI7AGw2j2/JGLfzVqciUQcfuqBErXfzv34mnesjlqvxWgWIWg2E9Vm4SYJR28V4oYSkWseOTZtRSBMErVnkaTMCHzJwGIDRbPsEqS7jD//wD1MCoyVLlghI4qQg4NLWEcdq88PXbt68Ga9+9avlNQRTBEvbt2+XFCPfU6ckCeIIrrQlBQVz/Dv1U2TK+LkEW4sWLRLgRtaLf3s+Hzy+173udXO8x3icfIQsHtAlrUcBXSldromqTSBqc8CHQNSQKPuaf/4MxiwyXXVJsxBw0dRNXJEzwWzKJrLZvGI/ttgLsWLRUjx0931KC+GkSGj212EYVCpCFiwOcP6eC5fQsKRbuxsXWS8uEJxss7W6tIIoFItYuGixUj5EBGxKyK6jg65QMVtKso7zaqPMwIP6dPkvS5S5qfuM3hPAMnLY9eR2GaxsjBtGnoAul1ETmS3Hxqq1a1FrNeV39JD5vxl0aeG5vn7CY2TMRK82RoFqNRN6fz48nSMLUY9BrCrO0Bq0bhSs3ieVaF/JhVU0qR6aB3sK9Or5u9ZzdbmGjoXGnL7XhrAeHIeawaJuI0/fHwPCdtTqdalgJYAIwhheEKHgljAwNIJa3YNlF8QcmBsUNwEGEhzHTC1M1hoYHj8JtjuK6VqK17zh3ci7Q4DpoumHmJ6dxtj4qDAirWYNDZo+uyUxfwxrU7BMD+09W7H7zpuxpFbHus98GSsMB+znM4UIL/y9t2PGbeFgfhpJMUHBNMS5u53kUBkYRDtoKnsTevnQVTIxYOUtuASRloUtjzwiFXGI6Mwew8ozrcOdLhbmL+LGaFC0y5QUK7dKaDbaspktXrIMdqEgbIkGXaw2Iz36bIEuNiJ/bMuj0n+UTBdF/VFAAX0Km42bOz5Vc1dhtSKwmbKFYqkiWhwymAsWLkKpUoEn6SGm6dT6Q+aK91iqJCnjIKKRMjtVZNHl4ig7yEoWn+OFn6DLiAxU3CJ2794uDdLZOqdUtNH2SAKQeFDrT9fuJNMKZQCF59TXP4BGqyXC8xUrVwtDRD1aM+u/OAd09TbVfhZAl2rGzOulmD0F6vT8ZdqVLGsO2594Qqo1k6gNW0yo2GeW0giCXg26eOF7gZeBgHrhvn6ctHy5rM+s5NNMvGk58vecM4C2MYha3IfLfv1D8PwC3L4xtMMEBWqLGXBIhbwGXdJCHjRHmQn2YeuuTXjk8Q3IFQ3x7GJboMSIlM5Qg65eFjOr4FUrmPbtO/HBwv3IJdkRs2iLfl6R6gOTpnBDtv5KUI7pLDOB/dseR9E0ELSmxd/NdRlk+WK5ohq4H//D+NGPfpT+4Ac/wNq1a7MSfVNSjBTDa8Oyp3s7sj/3338/3v3ud3fMLbUeiouRjmy0tkDrxbSvFxkj7ZPF6kjdZJvP488EZs/ng6CP6VMt/tYgUlKv7M6uc87SO5HDviuGl0oZ9jBvc6AbMBKKO1mp4yNpV/Gdr/89xuwq3KQmLJeYuLHXn9gYqCqlnJ2XBUwcexOgNdvA2hWrcNuNN6sBbSthrU4IdfQ0euPLGAqdlhFRakKxOhdExkZ5WTQpUiWD0G4HArwWL1kqERwZry6EymTT2sU9+0NvCktv8HoZZWky0y3swVVxS+gvVfDAvfehr1hCs1lD3iTwCuCw2pVsaxTh/AsuxCT1gK7yTJMVOQOVvaXB/zcwXTotp+ctx5CCPb3bUAa2shSeLomWJipGZsLbgUM9ng2HpRw7AVknH9FlDjXYmkvjd+5sx0R2bmpZVQ9p00CVBtBpCr4jzSNtSQ1SaOyWSgKaqGWiEJqAotZgw3ASrnQYt2URpZZEOUGbiFNWUJdg2fSbo5aEoDIvjELeKeCFL30JjEJFevOF7TzMwjDqTYp8CxKJcw5FMc0fQ1j5HExqOySlSrMt+gjRxmUK93z9Kiyp17D569/GQrpANCPEZRtLXnk+CqeNYdKagW9TbG5I25fIsJEj+23mEFHMTfAqwCtFEsUCusrFIh5nM2iaPLLNCAsv0kiOhf9WqVamVul5xUpdR9gur00JhiHFL4uXnCSCbPF9kvSsMiKiuF1Exp3U24mvkhxHjmVjYt8+NOs1aVpN3RbF6TwhXq+nY7pEHZOa4inGikKCZ7J/ZEEaDJpEm0mATB0Yj1eNQNkDxFuKgV02v7PD1ynMTkb0uKUDJ37+wnSxCpUmrMUCNm9aL229CnYejQa7FjB11XUeV5v8XI2hskcqSZbAawc49/wXynemv+WVHbmFDlx7qk6zoindfPpEz4CbPdksqX2QQa1YNN2vgGOcvl1MMU5NTqIxWxVwYTGtkir7D6190hIDrZPVVZn8OwHlBS95KWZqtaxJEhtjE3Dn4Icx7PIIDtZyMEqL8eJL3oLy2Cr4iQPbLWcO1FnBUadpnqiqRMTvYRq1YBo33PZj5IpAZAWgR33OSsWM16ZlSmZ62gkItXVK5/qdGOjR11nGP0FnGCCOfFi5BIU8t9QYZttHvuVjyHRgtX1svucejJULaE0fQNkGKkXq41qqtuVEQdcdd9yRfuUrXwF1XQRaBBNMEzL1dzx2DwRm9913H97//vcLSNKaLTJgWpSvDUaZviTTpSsD+f4bN24UQEEH/He84x1S8UigReaLz3++zVXJyjF9StaNmjd9Tiq6VX41KletDAs51XonJm9ITMQuYYaPJGohb1L/0cb6dT/G1BPrBHQRbJlpLN+ltBexEh3nDdRbTTgFF8VCEV6tgcVjC3H37T/H0GAFrbAmotouC5JN7myHFZPB3mlIL5ysXxWnQhgBdoHGgNwETNkcCcjOPPtcAWWsmOx96GWnVzjwdKCLhgBc2COfPa0MKVPf8ODDGJBUNKuMYimlJ5efY/VWFOH0s86W4yA9T01Xb6Soy4J1NKcqVI4uJD7Rhezf9fmddLDEgD0RdZev7iT65gAuBckS9lszHOlR11mQBAg/le+e09pozkl2WdE5urmseKGr4VOVV71qN/4mEoFzlvjUkbtoZxSzGkQJLAIk0xGdFsvp5X7RGiBNEVD/45DNYXcCNt6tYGh4XLyXmq0QeauIoaFxLFi0DOXBUYCMF99f4owUKFhosSE2W0+XRxDHFASbkpLMmeyx2Zb0PFlV/iyORmR4Q4KKFHF7Gnl/Br/41lcwNlNF68574G95AsZsjMKQi4P9Kc5740Wo97dRQwO2a4pQ2nT70PB8WDRRDFjQwr5/KjBiZTCNR13HEdCFhD0nU6mGQhIiCskkJZKWVIBENfAmu0WNF32fKGQmW7LqlLWiDZLKPTJCGRkh9glaUDJPYKJAlwWv2cJe9g3kSfA9pXUZA8o5Sr/DRo0CxUGUk6o9VppVZ2dEi8njbbJikz5LoitV3mBiSURgSiBGUbW2F+l5Z1nvZUhm4/I5TC9ybS7k6KnWwJIlC3H7bbegr+wiofdV1n9VKjc786nD92c8sdrsWShlmraM5zPOOgetdiApVwYZ9LTqXb/0HFNgTjNL81u/lKZLv1bpnLr64qypdcJ2QDaSKMTO7U8I2JKgPmXqUwd3GnKpKlRdrc15Ss1atVbDC84/H0EUS4sgAswcU8WUR/Dv9RC54kI0kwpe9dYPAu4YYPWJhySDK5Xy7PohqpWEoCuCl87I/nXNDVfD7jfRTGpITAZNXA9asHJMLyqn+S7oIsGhxVS62GkeK3fWk5dMdByTtUpgGhTYxzDDCKYfohQD/TDwxIMPoI9HPDOJSj5B0eTa4Ynd0Yl6RhjXXnttev311+PSSy+VikQyU9rmQZvWPd3pcCLRNuK0007DwoULO8aqBFYETfTy0iJ6ph4J7MgW6T57fA1B17p16/CBD3xAxPjaqJTv3W0DM4+L+iy8hOdAfdo555wj16W3upGaro64T4OuTpmwGgycswRnnMSkdtmix2JO3UqR1Hbjlu9/QUCXJc02I1hsuJl5f0mUlKfvixIOs31D4LVRdlw8vnmzmN8lBtMymf6h09am2+JGxH4EgtIdQH3vIjT69ahF3mv7cIslkDJueT7OPe+FmKrOSF+2rnBap7Z6NvWO3iGL6nr0D7w2BFyhH4qGo2A5KFg2pg8dwvShKXGAZnsKHh8BFhm2MEkxMDSERYuXYHKK1hfUBKhF+Kmaskxj8UsLutSZ6TE01zahs/Spc+8Y/mW/F22EidCwJWrsPo4gMJAPyIKDozyz2w+zN8XYfXJ3s+geM8FWyE00E+Iqawdtl8ItXHnEzdSaqPQPCegi00X2i5Hy0uUrENAOwVagi6nFgcFhLFm6AmapH0lAv6UCkHOAPMv9CagUs0YncKazKGlRLG4etllEo+GjUCgKq8L0RE5KIymZYPWaqtyr12qYOjSNwUoJ/cU8cmEN+++9BeFjmzC8ez8euf4nsGZ8WK6NPbk2LnvfFahWWpgxashT5Ov7KJQGUK01RUQfUvuKnIx1znXquRS4y2PHk0+IRiplWxSCP2lvQg+pVITqUehLVZf0D2Q1IK8fxcHUvaSGmFNyk1PMSTYIqBMi+yWpqvk/pHqURqn5PB7bvFkVNNAMVSpLVXuhbsp57ueotLUJq9CH0bGFIpj3fE9AqOWwRyKtE1hswMCOoDjN9K/EdMqmgAUJmiXoDa7pxaWrWI8lb5n/2SuGomDSKJTNuUt4ZON6JBGZILqzq7CG961Xmt5b5CJz18jB89oSuPKejYwvRF//IGbrDVlPFUOpA6Euc9x9z/mDhjmgi+xPJ72YrSpkwYTpMsWJf9PGh2UfyhkEvRSCZwFQtgqpZaJHzylsJFP6KUbHxjEwPCIsNIMOdhAhjCL4mm3FKPQtQZAbxElrL8SSVeciVxlHEBlSUKB2p67inDozKTIzYrTiGfHs+u6PrkFxxMWh5gHYFVb+h5IBEQ+yOaAr0zT2AOHe/elExgPvBoMzWXels0MkhAdzB1aSwolTlJIU5ThBfdcutPbuQqHdQCn2YYUenTQlWDrRz5f04ve+9z1hc8hUUX9FUETAczwsE0EaJ8a2bdvE04rVjPw334Mi+cnJyY4rPdkvAhdtI6EBFT+L1ZNjY2OS5iTQIbNEVuy5nHTHe4PIdlGzxuvBYxf39Mz+QEwCpZJCValIBJql9FS9j9oV2PiTEYZF8ZY0YiV12sJPv/FJuOmsgC0rZQPsIGvtoSoP/SRFRSZxUw6X9L9r2ahOHsDkwQnkKMpR/HI2dbLEVAeAqYhVsXKk+mOhlbVugoapYRRLBRJ1NGSbpqs1vOyil+Pg5JTa3Dq+NL16oq7ASG/nAhI7dLr6oeA4qgIr5ibjSJk621BsWL9eFnRK4tijq95oSDqILBuZvYsufrlUzIgxoq6t66mMm8t0PZOt53hHwXPwPLUaZ2+swbBKP3Q3PFUt2mW8shSePEulF7nFH/sxR2jVebr+pC70y652j1ave//nbsEU1UYs0MhSjKKvkBJtHhMbt1PsbsMPE5x97vlyvARe3IxqzSbWnHYG4FZks5IAhZsEq5UIsNh8mnYpOZVyZEqR4a/03MtsKgisVGDIzY9mnya8VluCEx6p6hfYwNShSXG43rd3L6ar05g8OIlGo4lTVp2M33jrG4G4ARzchkev/y5Wtdq4/Sv/gkFmDqIQrYqBX/3NK3DImkKzGMLss3GgWkW5bwTtgOyTGvOUEchakDE1AmZyeTRqs6hOHZJ0FTdyMt6i8TISaRaNOFQgJE+fJaVpU4yXhXYY44yzzlY6tsyJPaOfFHstRTdHANnHHgxqTonrQoy+chnrH3ww03NlTaz1ex+lPEuDLuSLsj4NDA4Ie9kOfZi0qGHDbGo0aS5JyYSYnbLyi5o8Nu9m9wkHsU+R9dE1XFrWcZyndEJP4/mT8SwWXEll0Sh5+xOPY2iwD436jLKk4D3qofXVlO1J/TPwiGJYDIjDRIDyWeecm63XrJCd60ivgx9932S1fgZMZYfpyjRdilXig2CFqWKmIA0M9g/gwfvvhevkwbquwGcHGdUM/SmgIVuXCDCDMEK5r1/Yu1PWniagixWNOr3IwKsRpEjNAcAZQzOu4LI3vAtG3wL4oQG7VD7i+sRjIujy0UQrruGHP70elbESdh3agfJIEX7UUn1GZZx2ma5OkdAc0HWkUeZaAAAgAElEQVRCt73zZMn0yOQluFRsHFviidEq9/o4QZnBEy0l2j6euOdujBkxypGHXGMW/W5B2L9eKcjxHIlx4403prt378YDDzwgbA7BEm8EwQVBDwHR0z3I/JDB4nvoptnaNoLaML7+aBNHUnQ5pgACEddPTU1JmpNMFwGaBjfHcyLP1XO0Lu2KK67oaM+0ZUS3opG0v4o0sni0Qx2zu5lUH0WRRBlSNULQFXkwjTp++NW/QdlooGSmMNo1GEEDNmuapLcbUzA52G5JUiiqAMEWj65GbQYH9u8TgEqxe9EtolKuSIk+K3+4GdGPhT249uzaIX22wpAbkiV91fhvCimlVZOUDedFV8PFo9ZoYXh0HAsXLRXWi5GJcjlWzVT5UKwZS9aVOab8bo5gW/2DollqXCR6ZXUmO6TZNnbt2IHaLM1zOb4SiYxZTUl9GXlvMl0EYhqTdFNfGauXaeeeyaL1XI2Z431fdd20z5VKDUgRRYdhUA7ZtN3gnGIKuFSkUW5DgIXsVZw/Wb/KXpNfRuCW3POsxVMmahZ/I9k3VLQpjW4ttv/Ii62IXE/5GfCjWDoqcFNttn20/QjFSkWeSwExn8MVnAUZ7XYoOqtzzn0RbKck/duYIowo9M1ZWLBoCb1LVLVd3oTPyuZyn7BY2pWbwEnp9LQuUjGZOjGhRb5MayifqRzYVY/pPAW8yDfRZ4oMqo0f/ehHePCBB2WMT01PY//+CdEQMR3IdWfFspPw+c98CkY+AGZ3YeN3voGRAwdx11e/iaVRAfkgRNpn4sxXng9zdRn7k2mkfTY8SRnZiFMeG20BaLCsPP7kWBgps8JSCmhMSTFSv1hh6oogK4mU6Shfx4yjaLOYdjMEXImDVl75X7nlChYuWiKFB6wQpEcS72EQ+KKjUuNlfg+VjUqE7Xpi2zYR05Pp4THRzkWEwsoR9SkPDbrYion6u7POPhuz9VkYJnV8lvgbiX2Wal2tQgRu8BnjznflNUtCVcIx51PmCUJO+CrIMGKTaN4vgmQDmx7ZgNHhQRw6OIFSxo7OZYl7YG5278R2KFs/CU5ecN4LJfXMilQGsd2HCk97GURdkXvCxy4LrgIkInnNCq/mMGhSURuLLIVZhg3rHxLLgyRuS2EXq4dF+jNHk9QbTCvQVSz3YbbewjnnnoeG1xaNpuU48MNQTFP9iIx3CbnCGEJzCBdf9hZgcDGiMA+z1Ce9RLu+99mSziw2IiS5ELWgil0Hd+LxvY9iz/Qu9I0WMdOYRl9/WdpSyfjoAMFMiNEjoZhvyK1WW2X2SuaZoKvruZmA1Y0Fgq92GyXPQ7h/L1rbt2GQTbHbTVQcJYc50bDHuOWWW6Th9be//W285CUvwf79+2VTJFjSNg9PNyB6LSE4+Lg58Hfak+tYTJX2AiNjtnPnTrzmNa+Rj9OCddUX6vl76GbeL33pS6W6UuvTtPhfm7cRdFEYqBYY2dZUtJFVV+gKE1KYrBxJ0xBGWsPs9vuwft2NiFvTKCRtDBVzMIIWfK8h78H0CkXBUWogiNh8Nifmp1HQkka1BaeIOFYLGiNHAqOIG20KqT6iF8ujm+mJZSD0PZQpBqRPUbEgqQ1GoOIunDMlirGdglSPcUM95wXno9FsdyhUze7x7HQhhGrRcfiyos8/K1BiGog+S+xaQM+2vCkpnkOTB3Hyycsk8mUKgpQ10500XZT0BBvqdhYtDUrmpsl+uUGX0jaobUfI7g7w0iBTBx+8t1PTVfRVqLf0UCqVRaPEhaLgOgKKmdLnfWGVoJTsex6KbkkBAmkqLtaBWaqZ33Pw22yjQq8ounBzyJmAtI/Kwxczb2pVcqh7oSy+ZKH2HziIsfEFwoYSqBFs1eotYaaWnnKqGCF6zUD0WQwWRCBuOcizEokbb2a8TFARpXS+VpVswhILg5NKo2Ilmcx+l1W4qSuVpdZodxGkYgHhuGw8HanAiGk+08bXvvp1fOub10i6Z3BoBKecsgYvetEL5b1vv+M23HnHHfjxD34AGD5Q34k7v/GPGJ+exrYf3YSR6RC5WhNhPsLgmjGsuOR07DdmEPaZiEwWnFAiUBBWh5pEnhcDktBnSpM6RgY/MUquiy1bNkmKsb+PLvSeVMSRAWZ/Uc4JmVdMtck9SOD7kTIHNW3YdkGsCPh3eujx3vI68V67RVeJ8uf54JpEUBi2fWklNjM9JeyOZniYajxWehF5F42WjwsuuAAHJg/AKRbEQLPRrEuqUTH/3ZR1d6kgg5sJwY+LqZ3nST7dy1i5luc+10alVJTAePu2x6XKz2vV5d4xvdi9Bt3tVacMJbgl2E6ojS1KkMrCAs4lj6CLFig962NXI5kpvebRRqZzSgIaBXJlxVS9WY+sXVaaEw0jWdcD+/ci8FvwmjW4Bbb7o3msCo47MhmtQMs6CzAeYOqU93jlKWtlrlI877j0WKN/UQ4WbU48A15cQKFvKV5yxdsBawAxXORLgwgkOFEkAokA3YiaHVHiXIRGWIPhJLjxzh9jJpxGod/ETHMKpqVbhCm2LsOZKriX7JKWYMxvbKgVV2mG5R5nlZ86kFEmqAmsdhtl30e/7+HQI+vh1mdQ9j24lAoI2XJiD+P9739/SuE6Bexnn322WrR7UovHSjGqBqNZzJ65jYsPSxTJ17GYMt0cm8/dsGED3vOe9wjgovaL6UnVe+n5exBk8RiWLl2K008/XQ6kt8BAgUp1w0iHakp0LuhSFSbqeRp0kcasA609uP5f/h4u2vBn92PxgIuylUrrEHHdTk3xFGIKSewTjBhOIQ8zx7x8hKLbj8DnZsMFnGCI7IhyG7ZNS6LtnTueRBR4UqFRdFU5dJFalICO73TNZ+WULU7Q3KxImVIvdPqZZ4uHFxcU5bGoXOUVUGaaMotenw50EXoy/STHRvGwLSlmMUtsNlRFl2C0DGb0CDkFdHYi7U4Ss1NJp67o/On5529UqU8WBlEUBFxcdApRC3fVnCIgpQaKOiV6AVUq/aJhonB3tjYDxyFDQvZEleYrk0lTgRyTxqReZi7KOcmelryRFJaz64SNYnFANgiCJ6ZG+EXT0YRpPKa88g5eetErUBoeR222jjRnoiBVSTl4fiCVznmykwHHA6uauNGyCTC9ihipRhIVq/Qhq2Z12y1qm4Qqk4Vc+C1JfatKpzzNG8kksAlxSg/BlkrRS2uTglQNGlGifIrCSIIUskEmKyS9QI69VvelEbVT6BOzUYJ5aruarSb+7d+ux9e/9lX83Sc/iZXLxmA6TWz+8Xdhbn8CxpYncfCWB9Dnc04HaLkhXvT2i1EbSNAsGagnMeKQPeL6UGvOiGDfzbzIvFZL5h5F9ARdvu9h964d4uJeLtMDyxOWisGHstFwpIBAZBqZnx7BF3306G9FnzJqHAnG2CiboItu4LyXFVYKiqP7/B5ck7hGtBoNjI2OSIqR6U8eKzVdqtH1kZk0xXTRvdxBO4iE6WIlKtvESGqRbDpNY4XFy9a+Hs2pPmKxPHhGyrT5nbvewSkWZ2UlQTLHG1PBe3ftRJnG1xyrsv5o7VxvwKd+ZgDA+UldLAsfWu0Qy5afjEKxIpKNjvFoD1LqBXFakjGvs+js9l3/ry7AVe2yHFbDttqiN3QsagwfR9urw8pzH2MK/fBzm8t0ce1n9qPpBcJ4L1pyEupNT1m45Ay0/BYq/cOot1LU23mUhpbhxa96I+AMAxUK6svwWYWcdZFg6ymCmZxkYyLkrBxmgxmkdoRrf/pdtHMNWJWc9D/1/GaGHzToyvYIsSbqZQ3ndfUyyJb1ZeyQJdoeRKXfbbK19TrGLBOlZh3pvt1oPPk4Kr4HO2YxQld/eLxHYVx11VXS8FrrrAiCuCESaHBzPF4huza10x+s+jmpzvBP9+Biw8/md3p7MWKidUSvQevxnsxz8TyeA68JrwWLDXhttO2FBpXiHC9EugZdCjsrpqun4ab232LvLy5qaQPw9uH6b30JKxf249DuR1FCC07qM+kO1ykijFiFVZBBS9AVJW2YFj10VHovYFNfJloMusfbGbOmdAT8dLZg4EIyNTmRlc1DJl3RseG3GTmrxqzc1BmZse0D0z9Mb6xcvUboZW7U/OoFXSLk7WgCule+e7fVBFEpZAqgU7WxZFVMfAUXd1ZySfQjvj3KeFJSmWS9aMbH3o0dEfjhwOuXHXRJAqoDutR5agdrdSXZ6ombMVmVkF5uJlksXqq8MCyuy7QTPYJMlMoVuc4zMzXZCFnxSqNKsWMQNos+bapNiAJ9eezdy76cwzh55SqplLOHR2WxpoEtx5zVNyReP3VqpYoVWOV+pFEkVYmib/R9EWIHQQK3RKPMNoqlPvl7PqfSm5Jep1UCW2jkVOpKem1S40UndrnfJNsIoDP36rCNSApPPOnVJtOIgQiZHe4YvFZeG2i0cedtt6HOa2DbmK41xHD0N979fuSLQ4DBgNJDFBri91Uul+Szbr75Blz15S/hw7/zIVz4ojPguE1geje2fO+7WJuY+OHH/h5ryoOI200cigP86gdegdaQgYlcCw1utZGFQsFFqVJArT4jnn22bWVMv4WZ6jT27tkl4GqmOiVGm0UGG7K+ksHlHMtjtunDtAsYHR2TQiSCKlpqEGBxDvDfBM9BEMo8lQrqmD0FE7GkeDZAV3V6CqetWYOf3niDmKOS3ZHGz5kG60jrqgZdRp7ACli5aqVsW+wqkbPy8Py2FMHQPqJ3dejEZ1m6KPMJfy6W7mO+Z0YVZBVoiaR8EUd48L77sHBsTNg/ReRr7Vx3/VFvznUxFOBMLR7nJHV4Q8OjGF+4RECXtEqaY//Sux+qivcTdBw4wnnpdUNJXNTnMdBncUkBjVpDxuHI4CDuv+8XMHMsauA84wzv9BnI1tkMZGdMF8EkmWw/ogt9LNrMGeqLud8wGxZ6EmhFiQXD6kdo9KE8ugJnXnAJzPEVoObPhy1sl+guKQlg1aOY5EbI2SZacRMeGrjj/luwb2YX4MbIOSnCRPU/Fj4v64UrdyADXbrD4vx1jZpmJPumrpqGctorkUC1XZ3GopILuzaDAa+B/Q/djxJ7QwaeFLOdaIrf+OQnP5kyDUGgQ62IbtmjTVKPxTTpHo0anOk2QRwZvGDHSg/qSkUN2ljt+LKXvUwWl+NxxD/mzHoWnqDZPIIuzQLyfKWdkUWdCm8YARfzu93SWAV7mNPXYkU1OeR5ArqaMJJpaX7dZ7ZRzrUwUoiQNKfRrFYxMjiMmOXvWaRA7VVqEF0HQNqWhTE1LORztgxo3b6BmyYroiiSpREkF9EnH39UesCxZDgO2nALFtocOGKDEaFYLAvoYtkzS/iZXlqwaDGcQlGqpyRize6pAtNHBl1qKZJndmhXGSOiH1JaM2G1RHCcoORSQKzafkjljKxAhmLGMkfzuaBrLijpFfk/C7f63/UtmN6jNkgZ/OkFvbdtCETjRj1Vy49h2i68IBYtkWkV0DcwgHqLXmfKIoGsJMcawQX9n7hglir9osXiveXWUa70i/nt0qUnoTiyAMi5FG+pj+dY5hLCajqmAllVSPDklhTryt1VRPPKFZ7ggcwIq/UoJmb0S4G6WywLi8Ux47CSzfdkDLoOgQbNmXyVtsmKJFLPk7HIxUvakzD4jNqIA1V8Qm+h6ckDeHLbYzg4sVcEz2Ss7FwO+ZAAIYZTLmHG81AZHce+qQbe+M4PIght2KUFCCPKJYoyVKrVulhI0KuIAvu+cgXlfgteawfctIEHvv5VnIECfvTnf49V+SLYFDcohDjz7RcjGDexM2kgLhaQBNRT8bLQQy8vbXAa9Rr27tuDVqshlYl02qeYn1W6BHrc1HmsXDekp6hp4/RzX4RqrYU2QVZm58Jghu7tDPR0yphBjwr2GMAojy5Zi55hepGb8fTkJE5ZvQo/u+km9LEHHoFAQkd69n49cvpSgS4iElVFStBY6e9Dmzowy0Q7DLI0twYBamp1QZdOjB1dRP9cT0Y141T7oZiBtWOjYJp4+MEHxaGfusMu6Or119LAiWM8EjkN2UopFKFG0nZFdN7ymGpW8gGdCOysjlmTd+kuMF9RUucCKVmCyrZ0fSIJuvKGJYEN/a4YaD/80H0oFx3pjEBQyQpbdXTZe2TrkC4G47pCBo/dH2oND2edc57oPHm+Jl1W86kEeHFiwyoMou5bODAb4y0f+AjaaQGFkaVow0EgJVQEXYaALlNS6zF8BuLs0mI0cbC1H3etvwPNeBZ+0oTl0AdONA8d0CXwt5NeVG3zninoEoiatWTTvWRZHMQiGQZH7doMBq08nEYNC9IQ+x9+AHatikLgocBqUDnG438Yn/3sZ2UE6TQaf9aA5/AO9Ud6Wy4gmgHhoqBF88ebXiTI067zXGTuvfdevP71r+/0bjwer7DjP90TfybPj5OK32mLsWzZsk6DbKZyiPaPBLo6JpHSGyqrzpKPzxgxelSlLSTeBDbcczN2bL4XxbSGAdPDaMmENzONgkWfGwtRzK2HtL2BnEVgR+1OS0UKZkGYDDbGDkOyX3mYeaWLEgF7nKC/XML6B+9TACdqi28Qf2YqxLEL8NuBNJxlKsOPE8nh02mYIt4lS5dlJeuZAWtmaqhBsvL8eupDR3e6ua5qV6KAlzbv40vZsFV+J0waj101XxV2RNKkGSCRj+lZ+OZ4UT3jVevEB8az8AreKwFdYhPQG0XrXoyqmo+6Ay9MUOobQq3Jdiu09QhguUW0yETSC81xRbtE1kT6FLKc33Zxwa9cJI1pCcLkKwO1sv0ZrDC0JZWsgiUJ2wRccbyrlLIyOBWMnNLWgX3HUgEEXDSpLeR9JCvJ1jwU1BMw6AIaprKlDU6OXzzHSCr2EAcyDg9N7BEQJa2AcvS08zEzNYn9e3dhenICgddAf8mV8WokkQQMjNClojOJRMy6Z+9e9I+Nws/lMd2OUA9NXPGW30ahfyms4gJ4AcGkK3NVvKckSArFBJTzJIxqMMxp5Bv7se4bX8PQnilM/nAdShOzKHE+DDuovHAJ+s5dhn2WD1QqCFqsJCbYSrFv/y7MzsxkGwQrwiTzItottgkTECONeFUqh+uqaNVMByvWnoOA40BS9WR6Y5U+JJgk8GEaUiwlCA56qlRZeUg/oV63kBMck9qGhOBieGgImzdukHSaFtOLUerTtQFiak6y1aawWkuWLkXLbwvzQ1aeTB6PW7om9BA8vexWRnid4JE/O0/nZ8vxS4pRMXuOaWJi7140a+yzmW3qWWu2TLneY3+gUmSOyxQevQY5Bxxpf3PuC16IWoOMUE+bGpl7nZUxY7meCejSF1VrutQa0st0kW1mhSZbATFdyr6ScdSW+Ri0PYFCyvC4a66qNGIZRKZGmF0WHBfNdohFi07C4PCYVGdyvlMMLyna2IRhlhEaZVTbJl79nt+DH9pwBHQVENA+BnkhrK0MdPF4AgYThTzqSRV+romf/PyHmA2mYdgxnCL1kqoNoGa6NOhSDah5f+ZfwauvHpclNonQGkO+a5xjZTgBtEmzSthhG5XQx0jcRmP74/D37IJL0BW1xVvzRB7G3/7t34qmixoqTnAyW2x2rY1Aj8VUaS+v3grF3pTisUp+tXs9F3mCL1ZBXnLJJR2gc6zXn8jJzue5+viY7uR1IgvHh6QWmbqRjarLdPWawJFxov+OKqPn4qMGihLcE3R5yEVV5MJp/PTar6EQVZHO7sGSQRet6jQc8chyELFDewa6kA+QpC0YhicjhbIBppz4WUHA7deEQ/duWglQwxOEWDA6grvX/Rx9bGvRZpd5lknbYuVAIT4XDGnd4YcSebCRKfVd1Gyccupa0ZNwI1AeX91oVcwNjwS6spWU3xhFMi0i8zrrQ8YfuRlx0xIfHG5Amd+JqmRizzAl+FZSSr0IzAUmWf+L+dzW/xCvUaCLIngNLPWiqZpeKx1fjIJUD7VhuRURtZ+8+lTRTLVjIGD1X97G8Mgolp60DPlyv+iruFCaTjGzW7BEi8X7qXxp9GZoIUzInhB8UWPFZsy68o63RVmLpAyspC0MbWSoJeRmb4qOquAwXcmIntrHQAwxpQBCqqIIytqwChbSdh0Te3eiUZuSsnWHLErQwgP33Yk0DpRtAsEXP99QPSkZQRYdNsALYMT0r4P8XepleWzc8EwgiALElCgUiphqx8hVxlCPK3jtm9+H1ByFYQ7C83PSaqdcoqAfYtlCUMGAIzGasItN5P1DuP0fv4yxiRn0bdyP/bffj2IQwxrIY99AjHPe/CuYHbDQti3MVtsY7OtHLt/Grl1PoF5nUQtTubweLE5QNi1srWOLbUIkwnleQz6kctgsYGDRKphuWeYRU5ScZ4yuqTHSldNS5UiGK00EjLFqkfOHazULa+b7IOiifx71Z7y/teq0WFw0G3XR//RW2R3+GVpLSfKTgJ1MHHu2Mq3IMcDuEiITyJpY91bbqIA0E0Y/K+m1+V0BmW1y7HS0TcS4mWOLXQu2btmCIhl/EZv3Frlk2YpsLWc3AgYgNENlQQp1jDOzDVxw4UsxXZ2VgLjrOK+DQ8XOCBTPPVPQla0ZmQhcB7Q6vcgAvNXwpIKRc4YeXTu3b5M5WyDzymrbI4Iuvq8q5mBFpuUw42GIhcuaU8/AbK0plaphEqh+kzHNrcvwIgfNpIiVZ70Uy89+KVAegwcHoeK4BHTZTC+yvRIlJ7RrsHKop1XMBIdw+303Yap1EOUhpjTZDD3Lm2TpxbmgS9U2z5fpUu+sIGqe3Ql4fgLjcmKFI5Y4zMYULISzVYzbeZS9GnJTBzC5ZRNcr4FKTJunEyv2Mz71qU8J6GKKkYyOWBBk3iL8WVfraTZLDjPTaenv2sS041+VMV69lYsquus2NhX0ahgdkKfd5/mdVYKrVq2S4ziWJmx+0+34X6VpfBX5p3jlK18p7AuvF0XE+sZ19DhzSrjldmakuq6+0ClGbio+WjP7UCpG+P7XP4cBpwWjtRejJQNhrQqbZf8GK0EZCZOpoLcJmQ1GVaqZahQxP8/KJ5UWUuJzmiwyYiUbAAwPDuKR9Q8Ls5CjCRx7TNnchHzYeVvoZ4s91+JYjFgpfA4iJkpzOO30s6Rqioun2pgp7ObxcEOe2/BYDWH9UEsVo3NpO6Rok67jTc4QbUESMoXEqZQ5KPM7DfEy0vvpurhL26U5QkZ1jXsrcnTVS0es26nUUQJZy86qeHTKM7MeUIaVNLUlKFHpWhF5S2l/libl+OTzqV8UvZQSh2t2SPoDZgJ3Wdf5ntTpZL0IqYNK2U4mT8sGXidIBSmXEYNVnKaDlaecKgteoxUgzVkikF+x8hSAiygBvQjeTeUQymsmJqJ8Ly6QtHOwBWRpd3jlA8X3sSRCZcUh7xEZDjZVJ3CQccINIWZTd0OsAxj1sy0KW8XENJBkakGMnnxEzVmYhQLgMxAwsOvxx0SLxXFGYMQUpNeYxcT+PajNVlV5fp4tczwUTLq3s0JMFhbZGATs8YIxjehY8vlM//AYmfKSFjI6JUI3aabbWIXHFEgI9C88GY/umMHbf/u/AM4CoDiOwM+j1Y7QV2F7W+oaa+KiLlp+o400mULBaGLfPXfg4Lq7sWLKx4PfvA4LAgO2k8OO1Mcr3v9qTFRi1E1qKWnj4SJiI3uvIcUqlUpJilX4JdXMZNIYLdObK1v/aDasClFSJJx7uSKWr14rgJdgSly4pWKXzDVZw4wFE5ZYudczWJEqZVb8KifT41/Qep8p3TLo09Unlc30pNr+xFYE7RaKBXXdFaRT9bXqxyz9n/m4ifbFyEmQdtZZ56LpqcbX3KyYPiZQ7LK4anaq9+kBi88TUS0bugSNacfQlqXaA5U+3HfPPeJfRtCl2RTOAW3poounVM9DzntOwRzcUr9U8lLTNTwyLrquTgKM10p/XsdypyeKnd9dzNitLuvVlVyotJyks2UdM6SA6qGHHhDLIFpk5KJEAD4LPji/WFxVcNn+zZc5zinJoFuaXbM1l5HDqtVrBJhw3WB7ITLrRr6AkYXLMTETAO4ImkYfLn/HB4DCCAKjKJ0zKMzkSpSnTYkE2yx0ziHOJ/CNBqreAWzZsQFbdmxE32gZ1fo07ALlO73jrnePUYBz3qBLLToyPE2ul1kbMzF95t6aA3yCamr9vBaG8nmUW558/R/m3gNIsuu6EjzfpLeVZbraooEGGmgD7xo0IOgJEIBAiUYUwZFWnpoZbUg7G4odrdFoYmNmNmJX4ogj0YiiKIoiRIIwJAFC0BCGILxpNLzvbrQtmz7///ndxrnvv8ysQjcaXQUOlB0VVV2V5ufP/94779xzz6m//Cr82UMYix3Y9O0im2+R1SaBoFwMBFgnC5gmEaSX7s///M/fdMRq4bguHUrZJ9H3CNMhkwr1HdzJhfKz1nJpcDJaftQCez0J8T76i78jcKNR6hVXXKFaqaW89M7dJKA1ccbnsRB08UZWjiBVg9KVHWGAyGnA783gjh9+E1Y4g1Q4g5LtwPI6sAMfeTsPI2JoqBJcK6ARITRVuc+KVOCpyt5KaGI5GG2Ox6SULBr1Bo4eOig+LYho7soFUZZ3dRUnO04p4IluR0IRcPoZ20UTRD8W2Y2HbI8nsFCgKw65yOsYmuGAGDo3Lw3CHi0nEADaYDQLgaCazOVr9Gf5v56gR+7D6c+I4VvRSCSEHjjaUG84kLTPiy6pKLTEbToXbTI1anLiNcfMSWFwGWPT90WvIyA2TNrDCcBp7pjNoMuFSbyTkvw80fgxIzCWUh93iVL+Fcf1SGJS8nSqjmJ0e56UCsvVCUxMrkGxUoNh5xDQWNRMCYO1fuNpYjDKHaaUKnQOTCIwdZ2eBJVz4RPNVWJAKp1Lubx0IwrrmQBAGbqGYh/JquRyLF8FAgx8AV0sR3ggq05bE50DKtEKSTwVxcYEZiwTPv/kY3BaDZQKWfhuB7ZB/eBzyNiRdP4QdMneMSmtDdlB3MUAACAASURBVD9jOVLY6MI0Vmh7wO6ilC1pCmwYYMBuaGZhZMcw3zFx1a//ASIvj25YQLo4RWti8QLk+5ioVeTzCwwTjfosJksmDHceRucI7vnWN7DVBx75xg3Y0IpRTWcxb3rYdf01mB+LULcdaWYRhs2yUSqX8dhjD6NUzEqTimko93lashBcqpu+rvl/pXHk+OojhXMvuAjzC3PI5rNitVAo8vOkR5IqrcijkwXBlKy9JKBYnpL5eSsFXQS+XIjzYmlBQPr0k4/JZ17Mp+FRSK4B7mBMJkkbWgUkoM+C149w7nkXotvri2M5xyZLM7QFEJ3rkiBmNabf4M+1skl0FY9SVQeCEZE3UL9E26NsDi8895wCnBKJpMCWiiAbjcNiZ0tiU5J40+VyZSkv9hwfu979XjGaZglTPiGeK76WwU5htbmgW/yKMedbqM0ODL19tQGg/vPFF16Q77QKScUGCtSk9bqoVivSmMHNgut2JfCbaQsiN4pYifLkcQz4ptM8ZSHN+UU4jo9MoYJTzjwb890YdnUdDjUjXHf9F2CU1iKwiogM+graqmRLRlvHIJkp9GMfvtETd/q59kHc9cCdKE0W0ejWYWXYiLA8aWcItFZ45Q+uGSnACNOl9y5cVwDfihGYMUI2gUYhMgzB7seouBHGAhPxXAPNvS/Bah1ALuYGk9cJHe0Z+cX1UXVjp4SgSIK+VdjxiUGXeJBwgk78srg46e49wYkx0+NVRqIW4WuzU/6frBUfy9/JdZewYGLKmXQu0iKCix3zF/n87XYbn/zkJ+U59eNWMbJW9VDVfacMXPnzBz7wAaGTNbDUXZ8rexEuXA7CzlG0F1/BQz+9GeloBv3mQawpZZDlaPQiGBFXwAR00cSau+i3ALo4sUkVPQKKubwyx6OYGQF8ryM726H/ybCTRhVwFOgqlWqYXr8RnR4XGpqnMm2gjWyOAk0ms3MgDXetg/1WshDoATP8/dIzNdilnJSadDhNqdr+6C1hQZIJSQc0Dw32Ru5rAK7vIpUh+0DmgIuDgVwuL7okjhFacXCnRy8fDs9isSSfveM6YmSZLZaw2GhIxxIxT8/zkMkWpNuHgtp+KE3lwhxy2q5UVcRRtTaedCKayGTy0vlnsA2bTBXFyeLmTs8s7hCVcaZqMtBxn9z8xKpFX2spk02QhMxzdyrdoLE0S6gdYZJ5KGbE1AuZMNOmlPlE68TIFqenIlAI7r2etHQ3Zo/i4IG9WJiblZ0wmapU2hYN1vzsEVXmS1noteuosNMwdKUsyPKjZPgtcU7XwFr4uAR0n5wmYnTGZBmTpqGFUhE9L0Cj20emNIUgNY73XvVZRCwvZqdwx10P4cd33iPng4tsNmNh61ln4pev/zycXhMTJQvozcLoL+K522/F+Mwi9vzDzSjur2O6VMQ8XJx2xQUoXLAZR0OagIZwA0+aD3LFPPY8+YSEYVMvQ9DF0GSxZBmU348NuiIri63bd6DX6wpI6TpdZHJqd0+mSzasGnQJ8Ho7QRePyRZfM8/popBP4+UXnhV7GWYQBp6bgIxR0Kg3PsrzjTwOhdbcUGzffq7IIGglEvKvypDpXzboEsZ+6FVFawXKMryegyOHDg2E2gK6RpiugfCcG2BpaqAjfQw7lRPAxWaXCy+6FO1OT5qTJP6agCvpqQol+JzGtKuwzHgLoEsIkWQ+IJPK12Qw+czRGRHRZ0xbzHHJam7csF6aTF54nr6OphhxiwmvNOrQP86TigU9A7kxD/p9KcF6/RBmuoBcdQr52gb46SraKOHDv/LbgD2mQJdJqYNKJKB0QLcXcH6MrRi+4SAwHHTCRdz84++htraCueYcbEoT3lCCHgVdx07aeCvrsebJhOnipZqEgnBNIctF0BXZhkgB0swp7UcouiHGkUK648I/egj1V3ajllbvyad0h+5kaVo6UQrmSlVgEEBOtpHSjhMxXQQbBEoSVpqU+3R5haBIdx/yPjpjcbSUqJkyPl4bjTJMm5FD7JbkfRn5w+eiloxh27t37xa/LjJe/Ns7edPsHY+BurctW7bg7LPPHpyP1WnOQsRuE0bUBlDHLd/6IirZNgpGB357DpkoRN7OKS+imIjfQkjfkOWgS5bUNzJdHOEpO4Nuq4NTNmzC/T+9V8qK1NR02nVkMnTNVj5jOvdPucoPQVfPCXDJrnfjyNFZEcsWyjksLs6hWitLd0+KtfAEUek5YEnJdZDF+MZPUQE7BSbVdl7fRw2HwdcSkflSgMVzM9r0rP+qi7nq/8feD3HoOkEo8UMi4pcJin5IrvhWkUEplsoyoYqPFUuHYmDJDjQGOWfFYoO6q1Kpitn5BfE5yxZKwrpceMkuVMfXSKmQixH1WBS3p+lrRW0Pt8DMnhUwxC8FtFgS5M9i36Gn/cF2Lx6U1wgQ5xsNOe5clh1JBgKyI1wESHULlx0jEgd2KuR9OEnKhJ3NIPYo9PVgcMZhSajbxv33/wwOjS2ZPyc+TSF8r6eMdA3qujhxKP8wv+9JugFtSbIZWxbrQtaW0FgK7BuL86hVy8MII62gSFgToeTZULJSV3VOlpYlET/V2phoTtpOgFRxCq5Rwti6bTj7sivxgzsexD/ceDtm5lvCKLK7sNdtYWrtNC5913vwu7/z68iZLgx3Aegv4M6vfRlb+iGKr8/glVt/gqlcAXNBB1hXwnmf/hCOBk2k8sy9DOHGkeQvvvTi8wh8lmhEEZKU71my00z9sUCXhcjKYe3GTcpCguUMn91/LFczXoZO+8tAV8IQKaaW43bUfPQkZ0oZ7Lbo8/w+S4ppHDm4H63GAor02KLp63KGUoaTQg4sw5DzZegxma5TNm9BvlBB13WF1SGbc2zQpYw7FdO1Wq7iJN/zkrurAHGVrkE8ECGbzqLVaGBqYhJ7ntgtZTjpkEsA19A+Qs23ouGT6g+7e6lh47mgl2IRZ27bgZ5LoEJ5RaROm5w6ztZkupga8vMHXdyUcJxI0xoj9ioVvPjiS6iNjclmnJpNp9vBWLWCfD6DB372U4yPlYXh4VjhtSnGypLKrioBPHH0N+PRsxJCP7+ub+Gs83ahFWYR5tfgvVd+CiivQ2CVEFkF2XyKPQynG9FBG6p0aQNu3IOPHnyji+/c8i1MbZxAw6kLuUDW9I1s7kg5dYVMr9SFOL5iA0znkz1CwkpynRWmS0BXiLRhIM1SrONjzEih4MewGgs48Ni9KER0IotFUE91LDWpBm1dKMVhBzMvjMQA2bYzJwZduntPgytqmXjyyWBRCzY7OysAhOwP76sF59qpnv8nuKrX68JgcRKhPcX09LSYnxKUcUdH2p8aKYKuhx56CL/4i78oz6t8mt65G4+PFxyd9vleeTyf+9znBo75qwVdCHqA38DCkRfw0L03I2csYKoEvPjkQ9h5+qkIen2YEUeqMtEkClegS1k48G8KYKhJQDviC6sRm8imc1icr2PThg147JGHRbRcqxbQai7IToYDfxTcKKizFHS95/L349Dho6LRyBWyWKzPYXxiDCxtkZ4+fgyWhl/HAz18T6NCcg2Q1GIy0MmNZFuOgjGWWuyQXW3JwiYAb+h7o0WYCkiqHdHokXASiO28NCPQGymXzwuocr0+iuWq2Ca02vQyYyKAKsux21NKeYwOyWRV3Ec/xEc+eiVSk1OI2z0YhSLifgSjOg6n3oKdzcPOFAR8EVRRY0WtB4XnlVI1Ke+qGVkSwJjV2Wfgq+oEJFPFWJmBKpDdMuLUzkOiVol+QgayrAmy7MeZI/TRb9VhsYwRerALOaDdQLtRR2njeqCxiJu+9w9Yv2Ec83OMk3IxUauh2+1golYVE8+FuRlMjNdkF0w/NZYhBQaaLPurJIJiuSy2AooBYwm2n9ho+VJaY8lySEZyidX2Keq6sQaL+grGOB9vmmLsXK5W5Nw61LSmy+hGBTS8DK773L/Bv/qt/wVtz8Ln/6ffwVnbdoqn1MzRI/jT//ineOHlV/CNv/kqTl1fg03fvN4c7v/utzExX8eZVg4//a9fR42hvoGDBRv46Bd+AYeDBtKlDPpmhB5D6nNpHD58APWFWWHQWL5XmskTgy4KjGk6OblmSjoXuatWGFzpWUXCkZyaoYO7lgQsD/89yXPIporIknPIhhYaJ3dbDRx8fa8wdewUFQZ0iQ5S13r0XERyNoNu10etNiVaJrK9dOr3aWexJIhZrtikVvQvA3RpMCGAgmxGOoPGYh2nbNiIp/c8JRpGLaQXwDVgbRUQ4NpFppmd47TXoaicrB9zbJmCII0l3KRxHAri0KCL2p+fP+jSFRmu33yvlMVw7d23fz/WTa8V9opzC8uL3FgVC1lJMKFfG6Pm0mnKhVTrMrtl+fEpCyBV5QppigwL2WIVXd/AuZdegf1zXcy5NiZO2Yn3fPyXEdplhFYBMXVdArYTpbN0+AZidOzFDpywjcBycPPt30O+loUbOfDRF+ClSYGlu/NkY75C0CUmGSKpI+gypMSoCQQCvdCM4bOyxI2VbQvbZTt92oghHxnIdFuw5g+ifWg/3GYTxVQKeWqYWbkLfOTSKdHL0UaFljo0b6bU5IRMF8EVPyh+OPwACa540nmx8XcETtrygeCKwEQDkcXFRfmACVgIpoi0+UHxRGtdGJ+fgIzPw+cl8GJ4NpkwGqXyse/kjRcry58EmHy/PK7Pfvazg7Inj3/lNy6eHuDWAauDG776X7Bp0kRnfi9KVh/rahV0FhZBcKE6INXuUgvIFejSPE+y49WBp4n2I53KotfuoVQoYG7mKOZmDqM2VkS30xD9jpQwBJBoK4ch6JIavJXFjp3nouOws4qTB/UKbRQl0oSdWeycXLqsLj0fx9/JKm2KEn6PqMFGWLcEeGn/mWW2CibtMcKMMIGaZVOatEReqaMsknl+aalTXKEQmkXY6SI63S7yhaIAHrZDcyGkGSnd1ykSJrCaWLMG27btQGFqmrMFArcPO19Wx0+NQ8+FkeXOkTYCs5hau04iMuhxw6YELZKnxxWbHYQtoBaSGYcBu71iWLZilVk2S/gEZTPC7tHE20akIWx2kXxOtRulLxQXyE6T14vq6nPadRSzKdx2603oNhexacNadJoLaDcbqJQKsG12w7VhmiHyuazoo2h9wO/5LDvagF6nLYBOpEkEAaJxUcBLgIGlSu/02SqXipIxSD0DafVKuZSAek1jKledQY1F/HGGDkYnPY4S0EXWjbo2yYqMTThRCmZ+Cp2wgEuu+AT+5z/6v7F15y788Z/8J2EjZufmJAZr3779+OP/8//Cv/r8Z3HtVe9H1vZlA4TWAvZ//2ZUjs6LrqtCr7KsiQUE+OjvfQpH+3UYxRSafg9h2kIqn0an3cSB119DPp+SMgPBF4HosLn32EyXz3Ft2ti6davYLJA54c564GGmszJlPzLUKGoGd1U+T+KLRxadBEYkPk6IA7zw3NPIplh2VtmLgzSNIfxTnnrcALIhJp1Fu+2KT9vpW7eLmJ5xQB7Lr8cEXWqDkUjyT/pjf9sekHRIq2YtJSNhZA7tI4r5Apr1Bg4fPDDSvcjmJz0nqQWfUTiMTmNjBRMKuKFqtTtis8Jkjx07zxY9FKPWZEOsLnhVbpTu7KE96Um/r7dQXlRzigg0B+su1yya75ZKZSzW62KcSrba7XWE7WSpeXFuVjpZ6edItpsbLrXRUw1xAr4k2SIlc2M6X0Y/trFlx4VYcIBmmEM/VcPV138BkV0Z6LokV1RSU1VPgUvbipRqEPOiHkLbwwOP/wxH6gcRmB6MDDXMtKXQcWDJXKLXHEk0WRlbSsAVJn0MdqhAl1hHCBiLBZCxzEjDX8op0vRc67lIhTEysYGM08WpxRRmXnoBcwcOIhUw+IjFAw+pKBbQ1Xdd0cIRmrKiQp3tCUEXF2XdQaiNT8n2EIBwsuUX8xoJjuiorIEZQRYfRyCmS4+6BVp3AvL0saRI9oy/446V5UTen5FA119/vQCed/JGoEhQyAuVX3w/Z555pnzx3JDRW/mNLW0uOvXDKBZD/PMt34TpHUG/eQCnTBYxd+A1jJdLZOiVjULSR6OAl3pVNYZHmKER0CVgIGTHVxp9x0OlXMSe3Y+hVKA3WluJpkXHxIs2MXUVul0xXQK6zAzGJ9eiWpsQDVOXvkv0C7OZBRmKT5guD+q8QH0+Bjv05ScoubAV06G6R5bchNlKlpUEaB2LraL5n0kn5ASQKsNGRRmL7FXOk1ro9Xct8FdN4Bn4cQGTazah0WxK/iBbpCtjNew85zwp89EgFCnu0ORsA5lssltnm2cWpMBoFChidtmMUJSuOgPp5s9WcjJl3AGr9vHEbSzxWRqUAUfKqTH1HtJSHYi2gn5S0lGoufm+h167LWBLfHLiQEA1y3lPPvEomotzKBeyMGMK1QPk0iaMqC/MBe1CKNkSrUHgolLmRqgvug52s4oVAYOVhf1QiWkiwCU+ZtemZEIpvRgp80A6QJW+rzY+JkwZu/q63bYwdGTQtG/QkOVKQr6TRWPFMTDJRpcdfryIqCVKF4pYaPWRLk/DM6rYftGH8Xt/+Cc456L344//5D/Dpf6E3Z6IcPOtt+Lrf/O3+I3f+DV89tPXwgja6NUPIW/FeOzrf431HQfP3HAL7MU2yqUUuqaPy3/1E1ikqXE1i4V+B54dI1uiZ5mPl158DnkmBPSag3KrDog/lpBexpiZRtfxcN4F7PxzBHQTgA+C5JNBpMeI1ncNQdcqHM1jdufacs2q0rEpbNfTu59QlhE0sBWm7Q0DVF6efyGUyOQK6HY9mS/OOfcCtDo9pHIZ9JgSwPV+4AGlmS6RLiega+WB3Sufd/XkQlZZdRuLWo7l/AjSWFBfXMSayUk8vWfPiHWGmjX0PKcFEJlMFq0mr3u1aeu5LmoTkwKiTz3tNNW0QtAl5VZlFSHMzf8A0MX1mWusRx2nT2BYEOJA1l06FTAGyumJW73qVg0xVi7i8UceVpYSnCeS/Emb836SkSrRSGT+MwXp1iSLH9lZlMbXwy5NwaqsE+D1wU/9OmIBXWWERk4SOAi6CLuERZVCa19AaD9yxePucOcA7n/0HgS2B99wJRRbAS/lQTbwIZPrcnWgK0jK9ywvLi8xco2N2Xnt96XkT0YwZLZqFCNjWOLdVWX39uICmrNz8FttZKmfZvOf68Hv0lxXZSHbmQzGJiZQqlZhfPGLX4x1aKcGV/w/wQ4ZKTI9gpaTLkLtkDw5OYl169bJrvy+++4Tpoq/4+P4QesuRhmcerc2kt2nOxoJXHgBEMzwfmTS+PXAAw+ImF7To+LZNJLtqDsnVz3wTvAEfB+8SPl9fHxcSqS8XX311cLWnSjQ+82fPhLLBIO+W1EL6M/hxm/8GWpZH5W0D3gtUA0kEQVJJqFyylXUvkAx+dsIUzXKdLH7zg1QLVXRabWwft00Hrr/PmTSLCuwY29YF6c6Q3UYJRojATIMwTZhpXLYcsY28d7xQ19KByyDcAfHEpxYQUSqFMIoFNH0JbFBBHXCioi9BNuqE2d7CT9l0VRR9sJ38D6DKV4FI0vNX+jsxDVIzkPiLsDnMwgMqYViOYbh3cpygeagNAUlu0Rz0Wy+KHE3GTZ28HfiMZZHOj+B07fulAgl0IiyHwi4zNTG4TXbyOSLCnRJdqAyguRjxQrCtiWHTMT1jEBJ2CrVGa7yKUXEngjcCUzkaMSfjAJ3xhyp0Gq+KwIh1eAUIWQLNz2Ywj4O7X1FADJ/5iTYbbekPHbk8EGUSll0Oy3RDhGgsfWfCyZD0Z1OC2nLQErcp5m3Zgjw5uPpRj01XkWf3XYUtNu2gK58Loe+R6sIxYCILYFYZySSO11qkvWTreKGNFj0mG6QTosgXCZ0tyfnS6wpBpxGEsKru1SXo/OTHcziMEFjVbaz89oMUChXUO/0EaaqcFDGRZdfiz/9L1/BXDvG5371d7Fh0xZ4foDXX9+Pf/jODdIK/3/87/8eO7efjshvwwhasOI+7vmLL+KM2MDCvQ/g8OPPYLJow0GAM993PoqnTcMrpdCEhw5DTgoZcaV/as/jyOeUPoqO32Qm34zpEtBlsDMMOOPMrUrkb1vCQmimS3WrDuWOSZf7gHOSDLqVtr+xW8+mSbKyi2Cn3vhYBY8+/ABKuayKNmNHr8zfbwRessGREjc/Y5bYgPPOvxitbg+xaUiTCjM0h6AreSeJuEl1ZC5NYDjZS2BV90/0OyLFSBRm1G0WREoyhw3r1uG5Z58RuxLRLych7JIEIqDDkE4+zh2dNq9/CswVAzy9dp38TJhA5pLzpbBbic5SgS7F961q03GCD59rMQkRrrMSHVUqYXFhEZVKGa1OB8VqFfPz8xinJpJC+b6HDWvX4Cf/9E8iM6DPHvVXBOUERNoyg150tCtiqL3j+jCY88uMYDuH2rrT0DOLaEd5fPz6LwDpMUQMwDYL8HyC24wwijyPbDrhuenT+sUIaeLFtFP86M6bgWyAwOghpDelGYisRq0DWhzH4+HcuTLgLprEZOwQcJHlGnYxJgUc24LLVIaE2aefIB9CT7cUUzZCB3nOg04ffrsjoKtsZxA6Djr1BtwuTcyp/2WX+hhypZICXWSZKBInyNIAS4JsJXbCBIXvnEg3b94sZUL+nx8mWR7+/ZZbbsEZZ5whfyMrpLv73kpuI0EbgZzO5OPP1Hzt2bMHH/3oR+U1+Fo6t28U5Ci/m5Wd8Lc6WPXx8XVqtZqALl7A1113nbB9q2W6opAi5z7QrwPOLG761n8T0JVDB0a/hazFuCCtayNjw/4IBbyEe5E5V8dALNV0iUdLEKOQK8B3+ygX83hq9+NyoRcKXCA7CsjKRKAvXpVopcqZ9P/KwPVj7Dj7PCw229KpxcWNpngKCFNYacvnQFqeiyyBFjvrlAN4IsDktEZXbQFHNKdUfk/FPKNM2MmTKCcEmKmcLvpMhdSs0T6Bonsph6hdMg+Z+yM/ZSISsTLdsVX7Og0Ky2MTKJYZFEwvKqBYGceGTaciValRrYyQbveZIqKQflh55WVjU0MYCYNHmwhlJMrXV6COunedDalEmDGcfl/eP5kiOY80IJTSQSg5gbm02i1aloFesyHAhwPQ67aRKeUR9zswONrDAC+/8Bwi3xM9TeBR2GwjcDt49OEHsXH9NHqdlrQeiH6K/k1hX2wXBDAnTJnehSv9iYaq6voYMpHJ1MXNlLRwqwV1qB0a/m90kV++4KsFRJUcluvlFImlX1GD6eWgK2FoV6jJGNSUZSqm7kNpNOgJ1DcKcI0KOmEZm8+6FF/55s3Ye2gBm7echbmFOvw+fbHS+PRnfhlXXfkxZHNkFHvwnQZyaQP3/OWXsNFzsbHZwU+//W1UWFqxgE4OuPxTV6KTt9BKBXDsAL4ZolJmB+PjIqSnhRmBl0QkDeanN5YXeU2z461crclcu3b9evHC69CqgeOIn00CupbgU41/RrSKb3U+W34/jq1up4NKqSRgfO30JJ547BHkKAUh26otEuQ1lwIvggrapbBDr1SmzCTEWdvOlrJ8m92Y7JQWZke7nWsRvhbSJ3PXSj//lb5p/bhBeU53ZOpSqvqs+FtGRXEjwUmrWMhLKS5kigYZ3lQatdqk0sAmpUppMhM2SLH16iXUORjqkhTTNehKXSlqfgvlxTc7RQQdNIftMpFgrCpi+jgIsWHtNB667z5hujiPEGxyY0grCZ2dSiDpeT7S2ZKUqLkB5+cep3I4Y+dF2D/fgV1Zj20XX4GpzTuB3CQiq4Suw40FpQxZKb3ZJk3GbUky4Ga+6/ekrHjHXT9E3+gAaQ+h5SIUtisBXaxe0LdSZn1q7laGAXR5kc+jARe/jzaGKQ21lvXoz1OdVZo3WzR9YXdjGCNNzBhCyo8sLxLIkV1UI0etJbKe/NEf/VFMQEVAoUEMgQRBF3+nMwZ1mZG7Ss16aZE9S4Fkg9avXy+gi8j6rZqa8rm0WJ0Hp1m3ubk5TExM4NRTTx2wbTwG3nh8mgFb7bg70eO1ZYRmtcjk8f0REPJ4VmcZEcMPXKTMAPCbYh3x+H23oTP7KjJRAxn0kIIn3h9qzyT9XuorYYVUUOexQZdoZyKK6TPwei6K+SxefP4ZhAHZmSz6fSd5+2rR0jE70lOUgC7TzCGITJxx5g70PB8GDRzpTyTRLiFSMc3jFAhKZzLy+ZNu5zNyUSN9r3P4CLo4UbG8I9o+CknTXFzYDReIAJVap1QqJ75UBFxk2Xw/Fld+8mIEVuwUkqiglIUzLzpbxI6cJFlSZLAzA5fpeUXvGFhZOQdRyL8rIEcQJVmVBs3/COz4fKoLSW86FKulLBYEUXDw0dBSB7grT0g41O2IvEpR7/x0xNuKE3PgSRdgTKNQibBxYFHs3vew99WX0W7VkcsTsFLMauL5Z5+WnSbvQhdkZS7qy2M9pyeM1uZNG8VglO7m5VIeYZ+ZhQp0vbmyYUhR6fvx2rFYYlr+wGU6qyVC6iXECru/1KSnFxiJfNEQUAMGKVdLoTLxhdN9a+zoWo3PlAaHPA5lSMjXD4yUgC7PKKMdlHD15/8NntqzD8+/egRHZuuYr7dw6qmnYcuW03HxxZfImaMVCv3CaFhsBQ4Wn3gY8w8/hPWLDey++RYYc3XkMkAvC1xw5ftgbJjEbNyFn4/Rclsol1VzytzsIdFF9T3qY1iW1gvCsUAXzUOVvo/X1bYd29HhzphsJ32UyAQkRtVD0LWUdVrNuisbB469vo9atYrF+TmUCnn02k3Mz8woE1xLbSaWSgdUmVCOhNFN8hY5jk2Mj09jYs00Gm2yxBkVdD7KZukWvkRQrRj2N79yTzRHr/jvxwBdso/QTGwCNEWzHEdK90gmP6T3mOrcZ77pqJWLTj+UJgieJU11CvAajBK1w9Eyi3cIdHGs0AKCQm+CbqfbgxlFKBeKci0wk5MjNxSwpXwNlQUK52OV8wqDgewZeT+shxjIVQAAIABJREFUEDBP9LRt52C+GyHM1tCJC7jyU78OZGoIzBIMu4AwZoB7qDp7Od4sQ/IbLea0Rj5Cs4/nX3sKL+17GoHVQWg5CdsVikv8QPrCuWsVoIufBrsUpbYjYEt9VwysuqnNNQFTwvElG0kViE27EV9IEQKsFL8IukZLlckz6VWa14rx5S9/OSaIIMjSrI3umiEgkqgJll2iSBgpLk68PycD/k2DpjvvvBM7d+4UxozaJ911eKLuPj2p8H7KgdkeuONTUP+Rj3xkYM+gtWC644QMmHJv/vndtC2GPid8TTJ6F154oXw/0ft78yOL4dP12wxhhB2EzSOoH34BTz10J9JhHcWUJ+UOanPUFCf7jgR0KSG29o5Z0u2X7AHIdFHvxFo0ma5cNo1DB/ah3VpAsZCWIF413SnQpaljZZiaaLqMHMLYxroNm2FncmAN3AtIBTMuI0DJ7oufEzv+JiYmMTe/IJE01DlR09QPAqTZ1SOZgMqOgQCLWX1WJod2ECOVL4jeiSyWZWVg2Vn0ej4aza4wbelMARNT67F+wykoFsdkoiOQi1ImJk5bK98ti5YmScYgyzYRmTEL3S4dlkvi7i6NsGINwcWQ5pMsq2XEs4q6JNot8DynbIpDlb6JDvycZzhB6BxIMnriNMxdfMyOXUeYLUbbcPcT0mWfRnkpE4//9C6VM8jSoO+KaSYZBAInLs6mFaJepwYrj2qlJH9jWZBt+3RxZ9WHonc2QbCj8MILLhB2kd2+7JBL8doZAT2KXdK6hyHvNfx9IklTG3BYco28sT41NKtVV/BwXRzeV8HcEdClGxh0g9tg8VoOuNTz8ZoddiatYAwPFk1l1ivyZBHHEnTlBHT1oio+et2vir4rXZjCwZm6bCLWrlsn1wz91/KFPGIzRrfbRLmYguU0geY8XrzlJkwencGj3/kOqp2edC+hYuP8X7wKzXSERjZEWDLQ9Joo5CmLsPHMU0/AtiKE9H+jD94ACh8bdPF6J2NA3c/Fl+7C/MKi6nJiuTcpawzPzGDqHvxKM4orOHtyZFx0OY8TdFEnyIWH+p7djz8qWYRiDjqaeTpYilT5RULNc3l0u31YNs00gXPOvwALrHjQsZ+M+ODxmlEaZbr+pYAuDeA1y6Wuc5YMWXanVIBddgQhnBOk2YFRZpQlDBbWpVufYcf0KKgc/qzPxko+u+HHsNLacgIo5P0EUp3qux7SZPVZ1anyGnhCXOvFHDSj5kRiDYbYUwBPEoBpGcp8ORTdmJlOY/2pZ0jSQifKoN5P4xO/9QdUbyOyyoitAoKIkWGRMIe+35YkBm6wycU7gYd+7CKyXdx1/+1wokWENkuMnhiCE3Rx80yQzwuQG9yVWs4IBE7A8GDGHOiNR89rouQbpDBo9itGbHJtjqQsqXVhEimUbGYZ36VXWGk+IUnyox/9KNaGpARdXFgIfvghUOBOFkyzPXywNkrVHYj8PzsUv/rVr+Kyyy4TTRdBmmbGTuQoP8oWEdgR0LGEx+e89957pYynDVJHj48Hr4O5V3zRvoUHaqsMbQqr2TYe3znnnLOq8iI/dAosLdD520PUPAwzbOC/f/8byKGJgu3ACJryN7Wwqo47lv0IvhToShgqnb2V6LIU4FKTG71gSBtzp9ZuLODQoX3IZij6ZneR3smOgi5ejWSjbMBgy7OJQqmGqXXrJQi0zygY2fD0UWQpxe2Jp1WtNo5mu4Ox8QlxYhf/FmZYsV9AWKgU7DRZSmW54EVMl2d2IIGPclOvjU+J389YbUqc2KkrYwmGQKxYHhOz0KBPLYAFM58F0gZ8dtdIzIrqqKFQU9f9OSEQ4KkQbZlPlP4s2cZIvBFLgvRIch1ZJNnJI6HKalmS7D9xYee5Tjp5JHyYmXq9FqxiHv3FBTz3zNNo1OdRKeaFparPzaDvdlHMpWVyIKBiSZDt2dwxFos5eB47S3Nweh0Uchm8+PxzmBofQ6/dki4ivh5BH1uP2Q3MRpMtp58uC2WpSAFzIynx6Z2ZmsqHOqphmW+4OIwCp+WDYOirMao1OTYZwbMcJOWTpMCZMINqaUn0SAk4Uga1qoSj9surzJ4bAV3qOBTPEFAcbuThGSUEqSlc8YlfA6waQqMIKzsmOiqWxAqMeWG8kwHMzs/CTlsYG8vDdJpIuS08ecO3sXZ+Fi/+4IcozS8g7YcIcibO/dj7sVCy0Slb6OdD+DYbHiCdXk88/pCkPnATz24w6vYS2DqwStCO9PxOZpagi5/X+RdehEarLWaaBF7i06WENCPlY22loj9v9fmu5MbTx862RrMh7AZ1fL7rYu2aKdx3zz2oVcrixbbEm2qw2isBP+0QisUKmq0ecvky5heaeO/7PoDZhXmkMunEkV4f8yjo0tmO7zToGl6n6kQnX8lGhPOJ5GSKrpmfl3QaDTRdnMeGph5DYlx/OjIvHefDeadBl7xzCVmnFMGQrmtWRZyug43rN+Duu+7G5PgEOsziJNCSphjaYWSFgCkWy2i0eqIL5HRIjzmeturkNCbWbYbDjY9dxa73XwOrOA2rtAaeR5kG2bGENYwcdQyRJeVJN/TR8drIly189wd/h3Q5QGB3kxIj1x1KaziXU5Cv1r+Vgi4tyRi1GRpcDckcRfCkr4lBG0VSbiRgY9elbD6FKUvAljgKqHlOFUa0+W5ibnzHHXfEBEos5bFESDBFoEXGiuJ46re0XQQZLAIwnc9IYMaFYMOGDfjKV76CXbt2yeN16U+L5d9sQtDlHG2oSmDF42Bp87HHHhNPLB6DNlnl/bTAX2dGrmTCeauPIbDj60sbP0XBiUs+j+Oqq65aVXlRga4QUeAiY/mIO3MwjA5u+7svYSzDTKdFpM0eLAFdKnomQjoBXmwLUkLUoQhedzEmqewJ6JJ4CxjCdHHRf+n5Z6gZF9BFXyrFdKnnUct1wnSJCz7z6WxhB7Zu3ymxKRLzYRGAK10WrwPqnzgB0c+K+CmIGZNTEGaJmYEKfNEMj+xeJKXFILZx3Sevl+gbVeowpNMPuaIyCu0TUKqSIpkqI82GXDYH9AcLUtd1RHxMiwWK1tnJRh2MYiZVxx0F7Bw61GPoDlpJRpD8vz5Mm+7KjrBKcsfE6yps1sXkk+wUmAFGZmthFq++/BL27duLZn1B3IeZScjzxgWKnYRsFaYOgrltNA2lELXdrMuuscSIl6TtnPenFowM1/zsjJR2nnjsUbF/4GPLxYKwJUePHsX0mjXCENLv5ZJLLsWRIzOoN+sYnyKIGJ3WdXlPL8RLd2wDAJCAHt2KPfr7AVgawIXjLRvyqQ20Pko4vPT1NV4Qriuh7QV0CdOlqfu3OhqX3W8A5njtEnSpMmto2AnTVUIPVXhGDe/64CdQ23AWITWMVB71RktsQuhVREaJTSKM3+k6DWThIRf08M9f+jPsiELk9u3Dqz++ExOZNGbafaQ3lbD92g9jNuWhnXaRLqUQSN5iiH2vvQjqNIv5jLCZkmWpAahM4MMYIAFfUdLJaVrYsHETcpJw0JSYFdXsQdClz/+y7L9k5K4GdNHwmA7lXDQKuZxcw+yEfeKRR+T/g9xBLWFYBrrI0LFJpdfrC+ianWsI6Fpo1JWTjOhwloMulpW0ZYQC7e/MLXndAdM7ArpkDtRjh7IClb2qLRO4UeNizfVqCLpGu0xUtjA3eMPb0rGot0crfu+DTceKnyEBkibcHjuWmTJBmwMfpWIZu5/YjXKpjLm5eYzV1DwjirU4EqA+NbUWrbaLVCqDfF5VTrpOT4DRjvMvRpQuoxlmUZw8FWed/x7kJjcj6FOTnBEJibA+ptJrBxKYnRXfQSdyEJkubrj1b5Eu+wjtDgLbQWhq0EVCgBUuQ0p7qwFdqglN2UNo8KVqSgmIGgAoXUGgLkszX3wsjQFH9HnJGNebXlZR1HqqjDKkfHnjjTfG3D1Ti0OwRUBD0LNmzRphughsyO5oMKWBlGZ+CM5YZrvhhhtw7rnnDjRgvAzIeOn4oONdFhrI6Ofn/bSFBEsoLOMR/GnmTZc0dYnxREzayi/H4SO1dk278/NYaG9BA9fV3BSPEsNz2ihwbu43JIrklm99CeuqBvrtgyik+7Akn1CDLvG8FTCkQBc/1GG2mSozDkEXW8IZasspjl1tDLJ9as9jElkiAvaEc1gCusSfQVG4cczA5Azajo/zLroUPd+Xbg7GzxCAtfox0vmKlCnmF+o448xtmF2oC+jK5EvouT42bj4NZ5y1A6XJNWLLAJ+t0zaQygN9agUUa6cYGrUIiXaLz5HJC0vGS1sL2ZXGilS/ibRBx2iWOQgAfWGGyCJJp5EKT0vsF0IY1J7xZXzVBcj7ev0ecpUSGjOHUS3TKd5AZ/YIAq+L555+Em63icDtwoz64jRMcTwDjbnjLWTZpdIVrRxv4jljGQLuKL6dZxhs0Mepp26Wc82/U1jJ0kSxUBCProAmqPTAiyNsWr9edozPPLVHOqbYRcVxSRCZzeWlPNtotHD+BReJ6J/ZgfVuE7EsbIkWZaC5SrimZM4fQLCRUqIq76muoKWgS/9PLxgnWhQV6zHKrg1sdAY7xmHMhnzK0rxlygRNcemKbnJYvLIJRmjEqVhfgi5fyosluMYYouwafOizv4fmHCfuPMYm1wnoqlZrEvlC0NX1XIk8yhVSSMcubK+Fp777bYwdOoCNnS4e/NrfY2Mpg4OLHloF4MP/+pdx2Oyhk3ZhFgzJLjSNEH2vi317X0K1zHmT41bf3lheJPBgAwk/Sx0qfO75F+LAwUPIl0qqfJcsCupZ3n7QxdeQZqGeI7pEbgyyqTQOvf66mGMONV2JbnQJ6OLnziuLKQ3cMOXRaPZwya53oeM48NhAorsXkytUDcB/YaBLf0QjrIaA46QcxLKiGF9I4D2nMGVRQvDB/NKlo2P4P91hrxZdmZVH2lWGM96Krn0+6G0AXZwDC7k8Wq0O0nYGETsS02SyfLRbbfl9FMYYG6/hwMEDArqm102j2WpKUofBtaFN13rOe7ZYCS22Wthx3kVouDFcq4S+XcHHPnE9rOyE5KJyTQkCQza9lsUyrQGvzznfhB8Djt+FG7fx4O670YtmEtDVWwa6lL+jgK6BbvJkz6RSSauNGqW/BF963lSsvNK8GolBeQK8EksiSSSg7lbg2jJGLLEqUnq/4XNJd+SPf/zjmFShBj9E7gRLZHck9DfJHtQMD8GONjklCNE/a9sIPp4gjWCIzBhB0pvddPehtouQ3UEcC/DiMe3btw/nnXeeiPR5nNp3hPfR+rGTPdUne3/dPMAFkO+LIJWA8EMf+pAAwlH7iuP9fKzXVDxBBM/tIs904LCHsH4Ad99+A8qpDnr1vSilHdgg20XYQSBC0MWyGxd6YmeW1ihq5K5BjWk5p5LYQAYoI0LZmK31liklrKefelLKH6ZFAbKaPESmry0apEafgDsjAzNVQKvr4dwLL4HjB2h2u7LgF6vj6FEIzFbhJA7iw9dep6guCtVFYMkSpWqNp4WDdALyUhcWis7mzOpLJiQRDZMJC+Xv3EFR5EkvGT4ukFKbMkLlBBjRtJK1dAH4iXMygWTIOjtzLfvs7WX9U31FPrrtZmL0Se0VzV0hIcU/u++n4sjM7kJ2Dk7WxnBg/16snRyXjsI0z1fEMrAvrJhpRkjRsdhpi96q22G3YQEpNi14nrB51IlxQd961laZWBhgLJETEtvDpIAF5DJZFdFhWZibPYpTN22S5AACQF5j3GkScB06fBi5fAGpTA6nn7FVNHNe6MPM8NwOJ/qhn1MyeSST87H4Ltm3nlDIfnzAxb+MBpsPutuSXaNmuRIT7kG2mUxDyYKhG0JGSzQDtkzbJQwOYcijDWChdLryOuYYoCifoMuCb2TRRwF9axxRagKX0Dri//lL5CvT+I3f/X3xx2JsE3fnL7zwAp5+9llMTo3jD//g38KOXFj9JrBwFM/9w7cwvVjH03/3j1hPTyPXR1TL4NxPX42FQohOro8gFSQdpQYKuRQefvh+CY9mjp2wn3q9XbaoK+0dszNZSozQbHXwkY9dhVf37kOFvkk01WRZe0RTNcpfyvnXz32yk1ryWMoCaPXTajRl05LLZKRrLez38cpLLwoIk42dAI5RQX0iFLdY/uccxIirvOQObt22Q2QEPY/WFzziJNdVjlEvTmqsD0uXK3wDg+c83uOXXr+j40Cfu+HllSyQ8lQKLrN5htpOWZgZ7SLzpFqjqGPiGNfX/Wjz2KhNkqwJqhimIOugGUcV8OVMcnMyenDJJurEDWnLHnRSpzEWHWu5WJL5i36OQT9CuTQm3lvZXBmPPfEUKtUJtLoOfnL3k/R5xkc++i6Zf3m97n7yGXgOELjAGafbOHvHVhi2gbN2noMji23JYSTwuupXfgeul0K2vJY1BzhuKPjAcZrI0ZYHtPcx4LDUbkWwMxGawRHc+dOb4NstYboim5ouE0HMdqW0yGcImlS3uObnh9+XoOHkNI22Gyk2S9UAqVEW0MUNbHKJihSCn3/id2mb1P2GIglI6kFJeTPxD0s2geqqTrzoaGkkBAF976ihNZSm66Q+p2V31gJ4nsCbbroJ27ZtU9ECqZRQr1oDtdLX2Lt3L973vvcJC6e9RkZLkqsTsq/0qIaPu/LKKwf2GbrTcxSUvrmlRAwvCcWkPxLcNkKXQloHd/7jX6JgNpCJ55GKKaZn+CwdwfmBMzy0IKU3Gtb1uh0ZBLkkLUACyOmmLkaeSsMkYIziqihGu9USV24Ck2yWEz+zwQyJqml0GOKbZyMsYisn2XDTG06FnSmiUB7D2MSUtNxnsjnseu/l0rlj0JWehpMhJyaCPwqBM4rNIuiiHURiAUGgyMdoWwlxcxYzTi4+ZLnoa8MyGtPtCafUsROokLomy0jwnc6kZGceszTU6yKXoT1FBKfbEqsFRrEc3PsKSrmUeFGlbWq1LPzzHbfJfbmD5+9zJoHUcGEbMkKKQykVSqjPzyOXSmH/vpdFuO55LeRzFjy3hUwq4ebEpJXiTmVvQcEnvwIzwpr1a1EZZ0u9h6DPNmNLvNNowJhmxw47Fi0bkd/H2qlJ3Hv33ZiemhABL+OA2BVK40wuZDzPGzadIh5hil1aVp452dG8itKOFKS5AI2wpUM2RivLlPktJzApKOnusIQKU4vuUPw/oO6TcG51AQ/VaMPwbMXt0Y9NCZZpnsicNorpTQRGGn3quqIS0qX1eM+Hfgn/4T99CU+9cADrTt0mGY37Dh5EvpQTdpLl97Rp4tvf+Drgd5EyXcBr475vfh1nWxk8+Odfxno3RDYI4KaBtR+4GPnt6zFvdeCnQsnoo36P5eQXnn8aNl22Y/r7JFE9gjeSmqquYvP6tVIS1M2QdMfxcell78HhI0dRKpfRpsEs0f6I3YfSauoypY4BWtk8Jr52YSzAfnFxQcqKLiNM4hDrpqfw8IP3SwcmxxibPljqFkkTwQcjYcSmxYSdIvPfwprp9Wh3XdlwXHjJpVIm1VEro/l5Sryc8NqrsBlT14VipI590zRv8n3Zaw02DaNoZxkzrJ/3eJpG5W14/EGnNcF8Hpom80a5AxGWzQY1YeklgDUBd8rfj2NCsoqTGLzjv8OTHfDLzxQ9+BSbI+9Rymkp6TKElcfuZ1/FzGIPTz3/Kg4d6aI2UcSHP/JR8ZJ76aWX8OwLr+DTn/o4Hr//nzBdy2DH1vUo5C1MTE8hVaxgwTUR5ibw0V/6daAwjSBis0UKqXRB6XLJTos5P/0ekw0198nowEcLt93zj3CwiCDlEKvBi4C+rCdZWUfEQ0zscRI4v+z76GejNFgJyOUGgtcuyQXKXWI2hzFDUqVfc7MgWjNaCZk2vB7DvYtwOi4mxiblO8PKpdFENiTcYLEjMyM2TQRmppFCr+Miny+hVKwil8mrwOvVgi6WBaWuHce47bbbcPrppw86GwmUtAh+ZdMC8Oyzz+Lzn/+8ADntWE8WTpu2vtOgi7ouXRrVHY465+qtmKfSeqHbpuN1ER5DqFM+ENTxj1/7z9g8ZcMOZmD6dRhhV6WzWwRcvHAz8AMCFB+pdDoJE1eIm5YMSqwOmVQ5lhhxU683pRsnl8vjtb17hdlxnZaAG4Yx2+k8TjtrJ2BzsbJgZYtwAgOXvecKFMan0Wm0VSdill0nzMxKw0ylpAxI7QnF6kpzp8xOKdKleJ6bCeq9VEiv8rQRe4aQ2WNidZ4IDul9Y8GwTQlp7vfZeZhRInZS/OwM7CvmlFYTXAgir4ODr++D63RkV06wxSpit7WI115+AWmyUW4XKYut0FnMzRxBuZCT8mPf6SFPhkzo6aFJoxrAnIRUE8KrL78srdQEqZViGosLR2RiyRfY/dZUgCLi8yjQJR2mCejqEwRYBrZsPV06PLOpHAIusrYaM4x9oWt7hmHbnotiLoe9r74i5UV5O1EkoIvg9Oj8vIQL0914/caN0h0mnZOrAE4rHZfCAsgcrYx6VdPBsPw17JtUxr66DXvYFcnf6W48QSRJtqim8FW+m6Lmh6Br6D2mjpwsEf2sooiubQp0UT8YWRmEVhGRXUWjl8K28y7HXBu49Y6fYabu4pQt2wQU54oZjI1V8dTuJ7H35Zfwlb/4ItZNVmHYfcBp4O5vfh2n9UPUb7sL+UNziOYX0Ylj9DbmsOPj70VvDHAsX0orzFrM5cjOvywar5BdxwnNp4ChXvw1w2HAYCm67yOfpxi9i9O2nCmfMRdim40a1BcOzquSDbxdoIvjkZmBhWIJzUZd5qBA9I+RGGPufpwyBEv0hczy5PXIRU4YKuWpIrmljP9hGapSHUPPoZjakkSHRYaxE1iIdk+zXeo8iE9V4om0GnPQ0fb+0Wv5eFBkCdOV+Lotv+/gPstAmmZuB6/zhl+8cTSRCfO42QoDCRbnxlKvC2zwYXc3u3jIpgmnSI0vgdYAhKnnPOZLrdanLXnjEucju3JxmxYrHRpHs9Nw3+E6/uIrP8al79mJx598Fr1ejF/65LXidvC9G78v68aui8+H35nBmZsnkLV6cJ06ymNFbD5zOw63PGQnTsEp23fhlDMvQmiVEXEz1GeeYQZpViIECSnQJRDWpAdjBwFB193fhW+3EWVcdP0uusQb+TLMVB6eF0ilR2YM+az0dz3UNDObdCkmZr5SGUg2QFZMPW5iCSRGSPyidZFKKGAne7fVRSFXQq/loFocQ8bOYXZmDpVCGRE30fTOZGd+z8E5O8+RSCh20jPHs93sYmxsHGumplEqlGWT8LaALhFSRxFuvfVWYboIOshG8Pcn0nSdaNInmr7mmmvkOVluoeBfRwu904CLx06mS4uzZXAkhq2jjvzHe49qmYIIWSulIpz2AgqZGPDm8cPv/CXGsj3APYyC5SDL1lQa0PlMs+egKAqb5AYeMnSPNhjU7Iuxp4QqU37vh7KTzhVK4pxOPxU6cHOypK0DhedSOktnRDdFIeNZ510MmPTXsWBmi2JUyu8cGAxpJtDi5U1Xb4KtfKmsgJ1ODBBmTe3+lBO9os35d2rjSMkLNU8hahhJxBGz8+iQzA4+ithzxZxopURLwRKhzizru+JlRUqcXWH0CYuiHl568RnpPByrVqSTstduiHdYqZARwMWdkE0RfNAXh3YxK5WyCSc61Xo8BF1JCSvp/sxncpg5cgTNxXnxzCoVU2i35kGDeAqn2b0i+20yXRGZucTINWGBrFwG880Gdr37XSJI5cCjaJXAi3Ej9DGiM3OBY4hWHD79vQK88vJLErJKxpgTM2OG2j0Ha9dvENBVpWM+g6gl3261u90TjcLj8wjiYaNZnKRcpHaXenHWAFYtZUtAl0ySyrRVi/CFN1xmezEEXXpi1e+XrIAqq0vpiy7wDKqVeKKU6LqajoVseQMaTgrXfuY38eLeWQFjxbFp2uWjOlaSTcftt9+Ob3ztq/jf/t0f4rKLz4WZiRAvHMbPbv4uxucXsb0T4eG/+XvUIgOdfh/tKRuXfvZK1EshWoYj5W1+FsxcXFicxWJjHnHMrkTNhCwHXYkJTIrGkH2USjXU6x3kixVsPWsbZufnUBmrCpBLKIjk/L29oIued/TVY4cau5vFgR5kzTN48YXnhNUiu0WtoXZbo02K6BHDSOaJfKEkVjCiOwwi5ApFnHHmWdLJTK8x5VyfgK4EtA1Blyq8reSm1s7RwrR6FvnNoAl32I27/DVUI0cSyZP8cXQoLVVgjTKu+pmGhiDHO37OgbTV4K5SmndoshzQoZ7zoPIC5OIu3dBJYocucsqslJjr/lxAV3LQqt97BHSR6WKVw8zj1dfncN/De/DuKz6ML/3VDcgXgGuuvlbsHr75dzcgm6tgamIcc4dew3k71mHn1rWwbaZDuNiyYyd6ZhbtKCfWEZ/5jd+HH+VYX0G746FSqSLDyLQEdMmmfQnoauPH99yIlj+LVAlwYge9IECuVEEYKbsXVnqWgC5dqk2uBE2TK5F84pQm8kpV0g19rg3KDojgU+XL8kuz8zZYTLAYiRfQ7ocbjxRajRbeveu9MAILNqUzlNc4rooH7NMMWwG2pI9Rjd0koWDVoIvggiwUy4sU059//vlSBtR2DqsFRtRt8bkuuugiAVtk1X7eLvQnMwHQJoO6Lt1dqf3LeMwnigji0uGGEVyP3U45xIzNiMhodXDoxUfw/BN3ww7mkI7bojNhacVkUruRBYy8cqc3aW7HMGo6/abkd6yNw0rDSuckJufiy96NRtsRp3Y7k0XP9XDq6WcgohkptVcM8iQ7xUgfdhqy+yugBwn9UwxhWUR30qemQZnTkpLlrjZFTRINT0WcQG0Nq9nK9LXv0j6EAc68oHkhM4pCCQ9FmCq7PwvzR45gYsM6BC3GLXHw+3jwvnvEIDTD8mmnKfqrXMbG6/v3qpJHFMLptUD/SQrbSQWz3EjgIq7vBFe+J/9niGvatqSDkDE4rUZDuh2zdOoS9cN2AAAgAElEQVTnQFKJYirWZqAPUEwX/9Gde/9rr6LXaUg5kWCPTWnN1iJsHoB0pTDfkGwXKXJlXiv6AwNoOw7e/+EP47XX9qJcLAu+88l6sVTqUR9mIEu20gCcThuT4zU8+cRuZDMZ1MbHZWJm+VjsNuyUnHN+5ixNs6xFwPFO3Ea7fQYga1BqGR6TtopQK6FeynRRUTE5SpA9bKTQxckh06VB24h2g4vUANwTfMXCejEKqh+Z8OKUGDJmqxtwtB7i47/0a0hNnganF8NI0R3bU+J338Oep57CX/23L+Hyy3bhX3/hN5HOhBLD1Xn1ebx6xx3Y3vLxs699E2tCQ7oc9wZdXPFr12CxBszHXWSyFMN7MoSCyMP+/a+p4G+a22pz0QFzMgQZXPTJgJbKNXS6ZETILF+Ofa+/jipBl++OOJkPG2SUFa8qL64YdJOBlNBiGw5L9gxN5+KUZG4eOXxIQJ/O4ZRGFZq4EDyIXCGGlc5irDYutixk3Mlo0+xV4mbqdWFppQye+CENXNmTRU/GzYpBVyKE1hqpwfOoDNbhNTQCxkYGihyT2IwMb6PwbxToHBcWitnr8UGjJF1YzHTlOVMJKrL5lA0oDVY5foe/18ksspEnCzb67Meg5LQX2MrGv94sK9BF/ZJIQWgVZGYR02urb+Kl1w6hOrkO//VLN2JsDLjuumsR+gFuvPF2EcD/wjXX4J9++APkUsAnr7sQxYKJ+foczr3kYjhGFgsu0EURv/j530FoltDoBihWJuE4fVRLZengpUWRgK7kWmEUUIA29h59Dk8894BouuJUhC43zBnaGLG6wqNO0jYSpkuXE/Uao/SECoorOYa+FtUZy2ZzotOKSFCwLBjbFO3AplY5shB6IaqlGvqOj21bt8uakMvmRQM3Pb0OuSwj4FS+oiYYqJ2W+DTO61YGi60FHDlyGI3GohAMqwZd7G5kSzu7HX/wgx9g48aNArooNqff1mrNS6mPeuihh6TEyFIlwQ1/p81XV3axvX2PYv7k9u3b5Ql1sDebALigavbneK/Gy8WlDooGgykqfWJ43QVkTQ+m1cP3vvb/YiznIxV1kYo9GFLiUp2L7Chkl1Zg0KYhEubjlFNPR7U2CS+I0Y9NpFge9CNUxtcgW6rC9UMRKjKgli27nCBtMy0twmRT2Cbc6nSl/kwRL3cSLEXyO98bNWIU3RPRSwYVu+ryeZlwuTUQ1kW0H9xFBGISGgWe+BaJnx3VlmSutAV60Ee/18F9996NcrGIxYU5hIGLiVoF+197GdMTNekeZD4lGapCLo1WncauOQEbbCAgk5WlnUOilSDwohiYVhY92b3n1E4dQLvdQm2sKpo2iVcxU4jI6kmniYoqUbsmpTghK+P1PAm+fe7pPWK3YUg4dIBc1oLjsaNGeYIpTYQCX3TzJ/jl8xJUU4d1ybvejf2vH0iE87aa4ESRpfJNaUyYEp8kB+vXrsXBAwdkI0NdV7FcEm1XsVLGzNwC8sw27HsoFPICbFfGE7wdYyBx2U7Yi+M+Y6JBGmW51EJFLYT0pSZsmQJdo8AsUWoohkxbTgy0YcnrSyNIEoXEsgBL2lZa9IiRXcJsK0ScncRHfuF6oLgWz794EAdnmnj44cckAJzh3HP1Rbz22qvYtG4t/vprf4lebwEF2kt7LTzz93+PHb0QD/71t5A63EQ5b6KVjXHxJz+CxtoUZtER93U/8hDCR7aQxjPPPiWlEwkLTtg8ddknM/9gRY/Q932xWyDgcrxIuv9m5heQSjJOhxEy6hpTQrHEdJGamJWCbtEQqzKKKnmx65edhWSiA7iOg5mjRwV0UUSuPBVTGB+roVwpy2ar3e0hX6A+hzmpiV9eovGjhpGaxcGil5RYtTO7LuGvHHSp9Ac1XvWpHYL6Jd20A/iimVml7VGgdVmMzDHKisc+xaOxVse++nUpUVdDyMySWeU511Iy6lm5rinzUWNgQ8QGKHqDHRcVahH+iicA1ZFJ1l+upuRUSBqJkUFk5gC7iKeef0VA0t/+3W3Czv32b30KRw8fxBOPP4NDhzu47trrcPP3bkY+DXz2U7tQq+Vw8PDryJTLOGXbTiw6wNF2iF/5wr+DH9JbsQw/TuHgwaPYevrWhOk6FujqUnyDm/77DfDA2LQ0OoGD2LJEB0lPz8EmXgez63E16PodbeIYAVxJtzVBL/3JhM2KbaTjNFJxBnZowwosOG0X733X5bAMG8VCST43zsWVYhUOO+AtW1hefqasvtx9z0+EJc7nmfjiCvji5osbGa5XdPJfNegiuCDoYnfhiy++iAMHDkh2Ik8IS4xcUFZzI8B6+OGHcf311wvTRRCndwarZdFWc1z6sdyZXHHFFQNwSXBC0KVDRt8MdHKq4FLBUp0KP/YR9nuIgw4KKR9/+5U/w3jRRMZgsjmtCnyYVhbjk2uxafMZmFy7QWVehaGwXBlyv/SyEp/RFEDPK5OhzJ7YN3TdvgAuCl0PHDqMUzZtlogcGfSC1NWOS8qOEnSL5OcAnuvKhUOWiRMzd2F9apEk4JdJBbGI0+O4D9/rIUXGK5cWjRXcDhZnDmP/3pelQ4/dhUqUy9BnZSIpcv5IiXUZssookqmJGiXpwlhZZiy/5yLG88D7sTwZeHTap38XGS8amCrGjQsFQSI1KpKzR3AURyjyHFEvYVnizSSBRlKn0GUg9V2zM2QDp6em8ND9PxMtWBg66LttMZclG830Q9HRJfoUMdOT2BuK6W0YIn5PYf2mzVKOYRmBFhFZMb9knhiQLxYGnYx8ZD6bG/j7cNBK5zDTGtJpuD59xWxZ4HjNDJ2x3o6r+WSfQ9sILOUKtBZrhJMadq0t6eAbgi69amqGYgkjNmi7Vt1f2veG7z0IXGFZlYWNyvZk8wbBMMX0HjLohml0wjyu+rV/i5tu+DFu+fF9ouuanJzG0YOvCxNr53OYXrsWZ2/fht///S/Ac+vISCZqEz/50pew043w2De/g/VuhBzjq8YKOGx1cf7nP4YZs4tMKQcv8tDzu6hNjuHRxx5EPq9E6CpuaXkZTKhhZffCy89KS6QKF5NTt5wBO50VE2Lxhhvk9vEx2vT47QFdGtRyPHAjq/SohlibkNF+9dVXMVatioaH164SeJuiW2FGJAOfuWlkSYUZfvybNrEuFAtStlQ3XcYblp7VxobPuTLLEIJZWgaIcfQAeOgRsfS7wruj5cCECzmOEH45y3VMXCObgBMcu5QQ1byqIu6UZIDnmnMqbyQuqPei+ah4UAooozCbC/bIKyc/LiW8VteJQLmHBl1KSM+SJkv8BMtZ+Mhg/6FZ+JGJ73//PgGK11x9mWhrLTODe+97HO1mX2wMP/ahC+C7dZimj9pkFXY2j9LUOmSq03h+/wJ++Qv/KxzXRrayFnMNR7oiudaIrULCdGn2tg8XAbpwogZu+tF3YOYjZMpp9HwHdi6NRqejNMNJLJEaS/pcDEv6mmEdLTePcvDsYWB5MCXlQwtG34TpWwK++O/Kj1wlayTnYGrQnCDpyDWAf7rrn5GpFBDEARynJ1ZBR48eQaGQU0km0vSqdMps1uH6Jp6RqxXSc7DSSoEO7bxAvve972Hr1q1yUY062Z/sdK7vT3aLKeiMAzpy5AjILNHMVXcwnrildqWv/NYex90fNWfSaZJYbGjQ9VYCsXkBNFotccdmKSGfoTt7F163jjt+9H186hc+BrALisVkEa9Qk6U7PVgaNGFk2aVoImJKvMRf0WQuJWUWAjraDPgRS37cyphiQMcSAKdzpqBXCxUREC4uzGPN+CTanaboxyis5eCioHeQIReH8Ntt+XyzFXZQugg7tNIgesige+QQnnz8URw5uF8sFdjRVS3lhaWiloq6Kt5VmDGf8Tl9ZNKWBMtOTk6IrQUZqYnxMczPzUq0DoEWQRa9r6j9ch2WLVPCLrEsSl8ZHg+1EjbrO0mrN2vqBJR9jxqwjCwYvW5Plm3q2DzfBau1kbAFGkAkPmdJKazveNi4fiPuvfsujJVLiEKyfK6ALuoyKOUUTRc1beRpqDGS4W8jpJt+ZKDPTtJCScwvedytZgOVYkFKY/VuG2Pj41iYn0elXJbIpnaT3ZE52WRoA2CyCY7nolobQ73RkEBusmA8Xyve6L61S/xN7qWF80Ofr1G/mmE5UVlLLC0vqoV4NGg9+c2Ak9CskO5QUwvcaEyLMvSl2DvDDlpqDb0+mq026q0Omj0PW8+5EA3XgFGYQsvP4rTt78K//w//H3ZdfiWKxSouu/gCbNi4ARPr1mJmfg5rJqewMHsYY7UcTNsHuvN45Dvfxpk9H5lX9uGV236C/kwDqYKJejbCpb99DY5aPWSrBTiRi4bbxNT6KTzw4H1ihMuGEIuLbZLtpt6jynJTTtZc9EwlCTDT6LkBymPjWL/pFHTdHqwUmVQdlqxAlxiLvk1MF3funENHkzd4jJx3K9UqnJ4j1xrvo22EWJJR8W+hRIKpaBiW/CMxJyYrxipHnpIJYaG0ni3R+SUgTIMubc9wspejgC7GUFGHc0zQpSC6Wo6X6bxGApqOUbUbuQaT7cAxKvgamJ1o/ImWi5+3qQAp1wl2Ls/OzsrYpWUHvS65llBqoi2KREajQdcxAZceQyd75gYwWDSlwnBKByN7lVhypAqWMpM0Urkqnnr2JYneyecIDk2Zq9dM1NBstpHO0O6Bcok2SgUbcdBDLmfj0JFDyJXKmD7ldGSr6/Da0Q5ytVNw1ad/U+KAjEwVXkDDatVoReZWUkNkbETwYxe+4SCCg1vuvBFmLoQTdiXntLZmHL2+q8LPEqPpgY50wLrrMZN0Ky7Znqq5SLoXjRSsOAUzNLkUIWvkMD02jdM2bMG62np4gSdNYwTCXE9u+8ntcEMPAe2DMiYCk2uAKgMrAAg1JycXB2UsLCnyi8cqiSmrBV28iOhKPz4+LgPt/vvvF9ZL+26ttnuRiJ+2EZdeeqmULl9++WVs2rRJFlndxbiyS+7teRR3JnTip8BflxU5aLhgsjz05uatsbA2IrBL4j5UwYQsky9RMlasPICkc4jgqc+PWGVeUddDwCGmrYkYU3xlWCIgg+Z5Et8gnmbttuxWWRrUk2G320Ihm5bJn7YN+VwGvudKWSNyaPYIdBqLKBIA7dsrAySbtmVy7UiproA7bv8uTINidxrF8UtpuuR74hbMny35PX+nyndqV0J2jY8Voy41FQ94/DeKVJd3hvN5hEHQZZvEA2hYxkp2oQPdxaimiOMuRGz2xWpgwK0PEusVY5VN58XDiCWVI4cOor44g/m5GezcsRVz83MwbWWESmf6SiGH5uKCAMHa+Bp0ej6cAKiOr8HcYl1MTVutJvjxsKxFhq2fBKkOiiK6UjKygVW7P31+hjJ19Zg3Confniv7rTzLG0GXtB6NGAVK06o0WVBorjqdSemruDAViEzKndcaF2wpuZIdYpmFpp30EBTwrBoe2I6tmEpOghYct4W52Rm06i3YJil+pSuSniY7gy07zsFs24NnlZGubMTlV/4KkFsDpGqyu46cLkxe9yyby3hKS9NFGHRgW32EvTm8ePdPEO15BpvaDvZ8+/vIdfoYHyviaNTBpb91LY5YXXQiF+XpMTT8NkIrQrGSx+OPPoQMdR3sghIWgYJqtfhSEsD3mZGucxXoni+NyYbq8MwsLv/ABzC/uKB8RH+OoEsDhuVX0YBx1ML0Y0D7QW/YkvKyBlbDzrHhFTvkQAUODawvTgRbjn0tEnQxzYMJDtKyL5moKtqI3wnA5ecE8KvwaaVjk0Zqg8BRdVoPGCXxbVJsueouVgkX0mUtv06yXeRuZK9UXrDOZSUQ5V+U1ERVZRqNujSBsbuNhyLVH4q4w1AkHTRKLpcrUurTBtwsy9JDjZtZrUU69llYOdM1KK8O5m7lwi4beImaS6EfWShVxvHIo4+LtYjT7ci8nk0lubTckOs0E4Mrk5IL8JzSL2/LmedioRPCKq2HZ43h8o99BnZtM2BXJPqHOkz16fN51GxGAiCAz1UJHjq4/Se3wgk7CCxPNsluSMf6SJJEdB+wdMTKmjLCcrHPP5dDq0WZU1oaRhzqkFkVyuTQbfaQQhblXAWNuQamx9fiPZe8V7RdGSsD27DFX+vQ7EE8/cIzWGwvIlfOia0EGS8eJ6s/OpeX1QextQpZ9VGMJqU5lXJF9Ln8/LnpXzXo0herFpAz+HrHjh1y8fDiWq32is/L5zp48KDE7nB3cMYZZ+D111+X2vf/CEf6N1t+eGxk3+jGz0VFAy0CUIKcN7/F4o4ujSOmiZg0tFIaqN0hRZdSSrNUpx/Pp0HmhAaQEIo/Q8PROBZqkzeyQHwWhtWy84hfFLGncxl4nZbyTvNcOL0eyrUyEDpAvyuMGdvC476HxbkZsS8g6GMpkMPh1ltuknIW2bBLLr5YwEO5QLO4BQbzDLRQUmZLdFEKhCUMUPLzwE9F3iM7LRXoGqX/9c6UTuWaFRj8LmEJZNJmz2VMny01carbqPP3UN+RZJIM7yM/JcZ6ianmcNAKhJTdFys8xXxJFstHHnoI69etEddx06SBb08iUHjObfgoZlMwxJiVu540mm0XueI4ml0PfmTg4ksvxaFDB1CtlkSM3/N6MAlwR6TEOnx6+TKkN9oalKr/D3mltwKR3v77jDqka2S4FHTJAkc5n0/BujJTllJWQHNEmmlqCUKEiKHgSQ4mr1tS9OJfx3SCMJIJs9d14PTI6CpmslTKoNtpI0xa0Blj4lMUy3JjNispCGPrNuNIy0eYncQVV34OvaiM4uRpiHyyw644Y/ts9kil2bcl40CDLhhdhIf24aVbf4jT3AA/+6u/waQfIW+Y6GUjnP2ZD6I3ZqFBY+O8hYV+E0bORKVWxlN7noBNvSaZVQkzCKS1XMa57uwNAzGlpFkk47IMMw0vCHHpu96Fo7NHYdP8dlCaU61divlLQMCqhPTDUbMUDimQP3p1vRHaqyt0uEkaLRtqwKUfNfLselOhx+oAoJ/81UnQxblNIrdCeh4yXFs57HPdkHNNCEH9lJzvoeGp6h7k71iiVzY2SgjNErXyrhIukhY4vi+lPp4RAimyFzJ7cG6luTDBl1yfjhABjusM1j1ZA9mtSAkIA7KT0qEI6gOaPTOn0xarJXpfCSCT4zAkKm1ps8pSeZea7d5e0KWBMJl6DbwKpQoef3y3dLdSc0rJR47Gv74DwyajlGxalyQmGNLEtfm07ej4KUSZCbTCIj72mS8A6Qkgv0bsRmggrK7CYUMCLRsIuqh4XezOouu38MDj9yFOB+jDQWTRTysUr0aCGj0XKuClG0vUtUdmqdNllFs28QXjxoz5vaEwXEEnxpZNW9FpdbDrokuRtdlFHoulz8zsUfHr2vPsHriBi8iKxLbCylA6orrvS6kCAkdpzQnqyqUKMmm6NjCdwsfkxBTGaxMYG6sJq8ZjXTXo4sVDoMEdKW933XUXNm/ePHBpX235j48nUNi9ezc++MEPimBfO8NzcL3TnYw8Pp7wq6++WgaW1pxxJ8/S0JveONIpxpOtO40mCT9G6HDu7CmmNLmjd6XUYGXSaDtdBAhFn2STSggJslQcDvVUFJeK/0ngodeqi7aEr+N2W8gWclwBpQf8pT2PIWv7aDfnUMhnBSzRaHT3Y49IrqAYUcYhptdMYXbmqJS/GBHFtlgxMg16yNgchKROR/iNpJVbZ+1p472h/1UCj3jhGpppUiUXxZNxwKquQvGBUtzZ4HcKiPH1yIj0Ejfy5Ewv0QwtB136/+q+PC4rYqlGm0xq3UnSRccuHjB708W66Q3Ys/tJYQN7DqMx+LkpLQ7PUdoM5HykEIogXvkdsoO0jFbPFwf08y+8EM3movh7NRtzGBsvo+N2BjpZxdi9WTeUEl28gfE7+fXqbXpEIgIRkD1yrgX46vehxi9ZB44V1dWs2F16uLkuu7ko4ubGQXUj9bot1Bfn0Gk3ZDPB8puIvQlceF5lgbQlYiYMe6oL1kghbWVhhPSeok2BASubQdv3ce6u9+KVow3kJ7fgXR+/HrAmgPQU+n1DTGnJkITZNGzOJ14AK2LHGTccHXj+ArJWgAe//GVsdvp4+tvfR6nRRsoJYZSANe/eholzTkMvHaGbCrAYdhFlgEIlh+efexopJhNEsYAuNk8QLEqHFjNC/3/u3gRarvK8Et1nqlNz1Z00gmYJBEJMYvAU27TB2HiIx9gJTqfTTifdiTvDSw/pN6y31lvr9Xrr5XXy4ridF08hJk4cGzs22OABxxgDBgxYSAgBQgNovmPNVWeqt/b3nb+qriQko0vHJsW63Kt769Y9dc75/3//+9vf3tQVtpooFsoSi6ILHZtOXFx8yVZMz05LV6R02I3Gew3Or+lePM/LeYaSmYFhp4Ou0b8x3BIYkfxot9gos5VCs0FjSqrIO+WAz4/pEsE/LS3EIzANbpb7SnrxhDmSuDhqP2O1qjGSFy35URTNqoJ4juh4FrDFxVrvZ7KvBFwEXuZ3qX8l0OdHFDH6S4GdpGQQ6Amzq8dB0bWM6gHLJgYpaksgXlyeBJ5fc801mJvn3FCQY5UuN84jI113CnIXn7pzm1a89L0xBPOmSmF6MlSTKhKJvnZ573lqj5bH+qEIJwR0BU1YLjcLumkerVJI5Q8u/FwFk6s2IbCrqMcl/IsP/zaQmQL8SbSoj8xn0y3n8I0p6OJrRpheOIFiNY8vfPWvka9mkHgBgn4HQdxBoUSvLgJtLgYK+nWcpGA/ZcQJomhM2mmRNc+KKL5Zb+GCZWvQPNnFLTe9E57loUvhexiKLr1QKOKpPbtFybPQmEe+UkAraElJkY77rW4L27dsg9OwYXXV+qNSqmLZ1HIBXpzHo5BMLOe/nFzngN3/NA9fanlRSmOGirVt7Nu3D9PT01i2bNkrAojIJNGS4dFHH8X73/9+GUR8fQZi87FUx/vznK4Gv8adCVktHpsRS4oIMrXNOKtthLiGaj1Yc58gDJag4bR7rjG/gPHqmFgfRHEAN2sjTAL5oDYqR21WGAnVykGREHTRUJH0VNhF3G7CKfh4+uEHJYSXOYFN5ma5Nr5/7z3otmbgO6TJI2HAuHukvQKhDv2wuLuhRoOTBFucGbicy+cFWLMz0XcCyZ8yjwHflBqMKhgbNbg0ZQV51+jbnJQ4taih16mMVuo3LPl8JpfR6DPoW2xb9DEa/n2zaAxLjjKVpoe3eMZiS7AjTvKqI1DPHiPJZImCQd8spzpYseIC/OAH9wvzwmgXGrXScLYb6nkqZoFea04Yr0KOeiuynlV0Al4vF5aTxSXbtmF27gQqVWbUnZQ0AFtKrKmYOt3xnZm/MuyB7n4XV3vOc9Fa6s0/wsoacbv6+A/LuFyESqWidIya8qGUWMlgh304bhG1hSZY6maiABsr1PCQmw09t8I6kAlW8lcZCpbTbf6+dgbRnFb8ciL6IOm1ZNZV1+rjkh3XYc8L0ygu34SLr74Jyzdfi07HRzY3oWUly8JstyvWDdVsAQUeBLV7/RZiqwHP6uGBz/wlxk7OwH/mII7/6MfI90LAt1Ar97HjHW8ExvNoeKF8dO0QTtbBwf37YAcBbM4FCQSMSxmMhQlR/7O2yPdLywba7OTRCSLx0lu7fh38XEZsKExnrdyZg07QUcuIJV9IfYEREDZaXjzlRyPlY6OXSRkXw9CnGq4B4BoB5KP3hv5RMhPnefxppY/XT+4RAUoEYiz7qHCd95yAKDG7TMFZovpPgvMiLVyMtW+cSHML81AlIzWOxUuP7BXvXxNpx0Yi0eZwjmQjBz3M5P5kM5ABXfq3zPxvfAqN1llLkh4cx0ez2caVV1whEhDOrb0wEFZYHeuH3lIGdJnLZOQF53n25JW55kg5NJVpCBeYNgIRNLHsTQbn0MGDaDZqyLn0JAyQ99hM0aIzkYy1oV/f8DbifN3uRLjy2jdipmlhIchh++vegRWXXC9sV2j5cg5ObUbge1bQlaATtdEOG7j3/m8jZnkxGyHot9AJadRNY24zv6dM62ipOzVl7jMXlF36nRDFfAX9yMLc9BzWrdqINcs2YM3KdSgXyuiEbezd+zT2H9gvBAfBn1ijIMFFWy+SWKte2EOhRP11gK0bt6LYJ/GhZWT9z2R2pubatnZlck4i8/WKgC7uXAk6yHYZzy4601922WVLNkaV658yXbt378Ytt9wy2K1w9/xKWFKc7w1rfk93M4F0MLKcyIFpzGJ10J+le1MqbDrpiBfuIHCT+wwVNkYdAhuyVixDUkzfQ2IFQusyA9DjxJ22x9Ln6tiRF9GszwsFbMUB6guzqBRzeOHAPokhDHptDbXNuPCdPl48sAe9Th29TgvLpialo4YAj0altCTg+e8xu7EPMTzs0F8ql5d28SjowbM0BuHU/dfoTHrGOVWoKoIcTWkf7LBlDA0DYk150UyMi1RMcj54XoaasAHEGuCSM27n5XAterJEvux0CXpNTIQWHdlokIGXKaFW64iP0ve+dx+mp2cF3G7depE6KFsZPLV7Fzy7J00HY0Vg04Y1SGKK9YvYvecALr7kKhGjOh6Naj3suGY7CkUXWS8CwrrkOQ54wtQSYHG5x5RpTHu7KeWke7pTQ9uWelP/lL9vyuDmWEcF7wMHelgo5HN44dAhWZwI7ufn5+R7LKlFcQF+tihsYY+sX0I/NhueQy+jXprNp4JiXdSGXWnUb3hshOAiGzL8lg471Cjy+iWIOICyGWlbf3G+jSAzCbu4Fjfc8hEEGIefH8euJ3fj/ocewgKjWWCjO9fAG667Fjfd8AsIwhq725E0T+Kp73wDnSd34yonj/v+6naMk4VOephxgLd86C0IqxnM2130Sjbq/Y5kYtbmZ9Cem0OfJVSy0YyBsW304hj0z2eUk+cwVSBBL4gxNjaJerMj3cilSgmrLlgpTvtShh84wadc0UBIfzrz+agRSQUAACAASURBVFNevp/yaYPizcjzFzPGOuYWlxcXF8LS8tEiNtR0/Z2/5QXBt8ts2UitKhR48VQxZ5aaKo1pYdeysDSmwzVNeiDwkjg0U3aU5p5IYrnYfEMvKs7lMn8ZJsxs34RtJcBLc29TA2hqaofvXUGgKVmanwnDJWJrLsiMAYulgiPWGyx1p4aylJOQPVMWKeUPR7xeDahdAmYdgC6VgqSzsMxB6jdIc3xGvlFWcvLoYRSyDvq9NgoZdmGzk48VCFYm0hRNs99K53QGZ1/zujeLbctsx4M7sRFvfM+/RGhX4OYmhQ1Tw4rheRPQxfdNo2PEmKmfRK0zhyd2P4JuUkemAMR2Vyx7GBav12b0/tOLJIHVdNdn92FowYpt+HZemI2cX8CmtRfhwqn1wpAzGWTnrp3Y+9zTuPzKy8Xygd2korCOYmzZfJHIFpguMF6eEFaM6SJO7MKmkbjMTxIKrN2YKQCTfGAmEYxYhLwiTJdxnadNAidGmqReffXVAkaWautAUEcgw90G/86b3/zmQSmT3zt7tuFPOa8s4WmCcC1LOlCuuuoqYbhMh4rpsDzry2scImIyLWmMCXUKBF0uBfAnp1Fkejt1xO0FtLtzKCynFquFJx76IXrNpmTGUeQeBh3p+JMMuIwjlgwUyhN4ZVxL9Fk0O1y5fJnYPcS9Fg49txuezV2hWhCQNaDPCHdkPP6NmzaJMPn4yWmsuuBCHGP8wdiELB7UovRaZMeG79CUG3T/JHf+sOaeIqLRaXxIj4+Co2Gcg77yqCh3sQ5lMStkXmOxlmRAN49u5eXQbHWSJ+hKnak1soS7HJZ6Moj7DIAv4ZFHf4IfPbwTay9cjaf3HsG6dWPYtv1KHJ2u4/77f4wNa/JYtayM8bKPjevWYG5mHvMLbex66gBg5/Di0TZe87rLsfvpnVi1agLvee/bkHUDWN0ZZgcMvKlESzZoQzfTqXlfIxqq9KTzO6cl5S7hfn45vzq6vBjQqBYAKbMpmhkg52ew56nd0t1D4FWrzUunaqsVIUrKcBx6qXFhZIRTJJFNSdxBFLYkmN10KOnf08mNE5uUMxx29vZhM6UhduBZvghlOZaCfox2EmD9tu0IsxWcaFrouSvxzg/+W6BwAb733Ydwxx1fwUytjpNNAj4Lhb6LFdUxvP2mN+F9H3wnUEqA5kk0nnsKz3/n27jCLeCej/8FJskGJAGamQRv/vDb0fETzFpt9CfzmOnV4ObIZABHnt8noItlRillJgm6tDbxXeSKZZw8MS+eeb5fwJq1G8SUmOC81W5i+YopNFsLArro9aNMlwFdRtM12rn3cq6eGVmnb5dGRnP65akbl1GX97QsZxa9AdNgRrkBaKOeVqkXmzx3KaCLndgKWgisqLUigUjHfHaQcU50bRutRh0L83NotZriuM+kCzZpkP2aW5iTe1Rc4UXLZTrPdALjJpQATrXDmotILY+WKiGpEcMYs2GYtfm5eBgK0zZ8XZbTuZYR0Fh2FtlcURqvLr/ictF10eCXLBejg04FW6eK6pfSSCMYIZ1iRkGXMP/SweGAfQbUXpLdP7DvGZSyDsJWDYWMI3Y97HDUKDCNAzPZhuJNxa1PH1i78WLY+QnU4zxqqODGW/8dWj0PXmEKrlPkSvcSoAvoxT20gxa8nI2vf/sONIMZFMcygBeg1WkI6Na5Z/FspEuPjaAbIevmxA6iWhxHrxkiCfq47NLLsW71BmTtItqtHrJ5H/v27xMtZqlcFBDG68vGHU8cjy10Wz15jYybRX2uhkKphNgjQNT7T5hNuX90fJBtFbCVkkcitWJ3+1LLi7x5yPCwg5FlQLJP3/rWt7B9+3YBSks1RyWI4S6AAnp2LtI6gv9mPBAF9dQY/SwfJmeR758lRkMp87h/miggsuvkaUimku2iKJFgSYJ8+jHQrOPeb/wD2gvHceGqcTTqJ9DrLaBY9lCbP4lcmtnHcg0F92QSOOEQuDESR6uOIbKeiyyza/qxMDOcKOj4HrQWkPddZLPsQp0diEQpeCbtfdHFW+GwI4x2Cz36fOXR5Q4wT2+peZTz1dSwMS01yP2mLeJD0GU6S0b3v0N+ZDj9p8XF1F1YAFna6ThaeBxiJ+2y0VqqeQyW5pEFYzFoGwA5ab3ngBeXMI0rSXVliUV1Fm0lXBTLU/jEf/80Dh6K8bHf+SUcOnRIrm2pMo49z72IBx58Aje8aRs2rV+JbnMG45USjhw+mi6oFWzasg2Hj57E+k0b8NnPfQHMIf/D//BriDrTqHhduOieArpOZxLMpKIOzMNImZ896BpO+8MysiknWzLxsCS768kn5R6jaJhM1+TUBObmuzhwsI6DB+blLV126SQ2b1gNxG102vPw3Bi+x3Ohi5xuJNMOJ4Ie2ahQp6EMF0uLZLs48XHh7SUsAbpYvflixPkxPHO4hsLyS3HTe/41UFyDX3zXhxDGfXzwl2/Flsu2Y9nkcrRnavjkn/wJGnPT+K//1/+OVZuWwbY7wPwJPHXHl7FyZgE/+OxfY7IXI+9YaFoJfuFX3oZONsKcFyCzqoJjjWnZJDH9YM+TO2HRtoVWLkyLoL8d/e7GK5hYtgKum4dtZ9BsdeH7ebS7AcbGxzEzO41KpYSAtioy+lTtqfuWYflWXdXPdwY0G6LTgdcQZg31Maf/mdHvDDc8epCngC5j6jrSBKD3sRFhv/z3wA0KQRc3hTRAJjgiSGKOZEtAtMYZxTTVDnuyoaToXiUxZFlD0cwx35Jl8EHkDnVhKQhThJ/OWwPne9V8STEpPfnCpqWL6+hn8TyL0kWZQvoUwJHBimP+zMbUspXYu/cZ3PLOd+Lk9IyALp+xX62mCO9NGVDn0+EWUv+5uMpw5qrCqaA5PdcpOyWgMPWRGxr4KttFy6FioShg9tmnn0LBp2HovIKugM0BOdmgssGLHwIKJZWEDGAsFjlh38ZyitWtAur2GG7+yG+jGfnIllfBBkEX5/DhMY4yXSwzdqMOWkEN33/gu4idNhyfHfxk2ShPPpOxbboR4D2X2LIR8+0sdlxxrXxmHuLa1etE1lAtTIpkQY0WgfnaHMrloswpDJyvFKqgya+HDHJeHnE3EWuJjJeTZaft9RC72gql11RL22QyucnktefarNY+qudbMugiq0PgQ58Rae/2PPzVX/0V3vrWtwoAW6qQnuCFDBqF6QcPHpQSIwXqtJGgNYWps7/8IfvK/AaPhe3AXITf/e53y3vmg8d87s7KRFzOOa1FYqbJ6Bgtjrj9EJmY2YtzuOsLn0LeaiHnBIiCGjyvj3a7hkopj4QxHenAkymUDtNp+z13eZxkDu5/HkG3I+aiNDAl89BuNUSEmvFJcWuJU3ZnMmOk9HLfxiXbqDVoI18soRv2pK7NTkjSvtR5kVo1HXeLgE86+s9UnHjpM28WlVEAtajwmB7fEKadWXh+6iRzeu+VvoIKvgdtx+n36EkTWxlEYLalh3onwac+cwcq1SJqtRZc28Nbb7pJqPF//MGPMDc/C9cj2O3jqiu3YP26C7Fi2Qp87jN/g7fc8Bb4mbyUGI4cPYy77/4xdlwzjve//x2wkia8pAa3ryHeoyXUM5+jxQze4F3+zMqLnCpVW7RIjTcoU1giHnWcDI6fnEOrzVIwFzlb8kAfeWQXnj9Qx003/gt88857ccFy4MY37QCiGuJgAVMTBbQb87KwqGaEu2kykMpEaoIAjXlZ4nbSVAATeKCAgpEhxxdauO6GW3B4IUKSvwCvf9uHMd/x8OF/9e+w8eLL8H//tz+VMgWjQKxehGd378Ef/eEf4l//xq/hvR9+N0QpGzXx8O2fQ/HQIVzquHjs9r+DUwtRKLlYyMa44tabcTzTQpBLcHL+OOZPHBefu9Dqo8NmGMtBjrFc7UDE1eWpcVywYT2aPebUqX2AwCl2z4kr/NCs15zbNBV+ALxkezEo55zPfMZSiFENDW0TTMcphwdBMisWHOtmPuNCQjDBQF96xXFhJZBRfa0KyDmXUDPFVv2By4JGEA7eJ+8eP0PGULv7DLsuzxgRtmtZUNkmk1+oz+njwMF9aDRqkr1KH6lquYKD+1/AWGVCTJOZ9ECAVSxk0Wk30JFoMloG+FrKC9kAlo6kkWnjTEBW7/PhQ0AXG3EGTEu64VT4Ndh0Dr87GBjpBGbDJ2tSa0uJ/ZJt2yUxJKD+h3Mz51myKNJIYY5xhDkcEY6bozLHt0hgPzDmPWUeHDF3NS9veEtjTtxotTAxPiFM3e5du5DzPbEXKlHwT/2h5YgvZLMXSNctA77FVzJqo5B10W7Oi4Hulu3XYOfzx4DJjXAm1uP6mz8AN78Cdr8Eq6/3j97PxjRJOxEJr2rNBXhZG1+98w64WaDda6A6XpGu8bDTxQWrVos3H0XrZMAr5Sp2XH0t8tmCWD5wReV/zHwx6Qe6caFPF421tbypW2/ZxqbXj98zZyTVbKU6MR2EFtq0u0klRGyS4VF7Nuco7Xr1PV9ZsNSWRD4vlekyOi4DNAi8KHovFouDOIPzmQ7M7xhROsHNT37yE7zrXe+SH7E9l3/jZy2kN8JJgizmMFLbZkqO57aN4GzLurEl7tkKvPQye/0uMkkLvdkD2PXQtzH7wm7kbMbotDAxVpCJhiyWRy+vQQnPdHZpnAdd2FnWYZfNRLUiu0EGKks8Ce0tClk0O+1F2W4GiKhBkIdsroxydUJy//gCHAR9O4GfpdA8kVZ9c2Mu5Tr/TH534BM03OnxOGTnBg+RlYWVqQJeEf/5f/5zMC3iI7e+F5//66+gWs7ggx/4EL525z1YtXoVNm1Zg7vv+TpyWeDGt7xZdtz3fuch/OI73yac+2M//jHm52fQ6yW49dZbsPqCSdTmjqBaIJGvnZCvtodyigZ0aYQSNwyDWBZwYc4hSmx0un0cevE4wthFuxsjmyvh63c9iEYXYi6csQOsniqgNn0AvcZx0cZRJ+fZms2oe3oDurTLjxO0Deq+VNNH8D+wK9E9JSzHRzuysXrzdjRRQpxfheNNB29+x4fwKx/9GD5466/jl375I7Ir7bY6KGfzePKxJ/Bf/uN/xu/93r/HW999M5KoCdsJcNfH/xgXJRGWz8zghbvuhjfDgHZg2gbWvv8KvGgvIMxF6IVNxPUGqmNjaDNbUfyePPH+sdrqSp0rF1FZNgW/VEYgOhCCGhVja7JCGhg/II1O3ZCMaHyWwHRpE4sCoVNBPM8f5xHZrVt2CqD6cvy0XJC5mb5+oqsh68BFmM/jIqq2IAJUCCTFioEpDmn5WcowfdGS0q2b4E5Ch0XrNIxK4tzCeBz6G7E8yC5udhOq1ilGu1PDmjUX4NixE9KQwAizoMMEjRCFfFFSKfY/vw8XrF4hObC2SClC1BbmRLdDQDbKspgxaFglXX6Hj9GvzwS6UjR1mpXGUHZhwJjerx41Xd0Y+eKY5NxesGYDAna8ZrNotBtwM4zkGdFypowhS2fC/EpigY5EvYpGlzUKsIZMv26q9SgHcOIMCHMINdRXjOvskcNH0i5klnIz6LTa0mWZK5Rh+zl42Rza3a7MAXHQRNZJcOVlF+PwkWPIVadQT3JwpzbjxZaNN//ir6IwvhYOSgAlHrYBXQpRCVr4/yAJ0GjV4WUd/PDB+2G5fbS7zDrleetiaqyKjes2iE3DWHFCxjwtIkqFKuqNJiqlyqA70oCpYSmSUIxWSybpYnQGfgl2MH1KylmJXEDkQWJPwjHLipMadJPxUnCncF2uDdf3pYIuvjgHC0uJNAilnQN3LA8++KCYmS5V02WE6ix3scTI0iI9TYwR6VJ9wJa60JmuFTJuzJtkWZVgkDspAlAKMV/6wdqiAV2exMbofhdwU9CF7jT6tcP4wd1/j7zdQbcxg7FKDs12HVYSIcsOLhF6mC5S/WsmOf3wC4dEz0A3dQ4GTpKqy+8hX8hJht8ghNYMxZTpIujqBgmuuHKHZKwR0Vuehfn6HMrVgky+upM471l/qad/ab8vpSpdBMQeI+VsNNEtg9jyESQ0zvTx+S/cgSPHOvgvf/T7+N/+1z9BqQB84P3vEwH09PRJrFg1jju+cpd0373nPW/CU7ufQs7PYcP6LZg9OYvHH3sCY2NlvOvdb8PKlZM4euwgxisZWFENtqVt5a+2x9lBl9klstGE2aDL8PhP9oi+rduNUa5M4NO33Yf8ZAnNTohes4t3vPUKjBfoCt1CORcjas8h65HF0tKaAjxXNHfa0s6dsQlQN6CLnxX88Qjo8D6xci3GVm3ETNdFkF2OuZ6P9/6rj+Ejv/7baPSA3/2D/4RNmzYi7PYwe/wkbv/cbdj39LP48098HOsvWi9ect35Izjx5KPo/uRxrK7V8MRtt2OSly0Eahlg4i2bcdRrIMyy1T9Gv9uVLqcGM0gddq/S+dqG3Y2R0ECTvmDZHFatXy8MAUc9GRi+KbJH/ELiuNR7JA1jTyvL6Y3yijBdUuJTyuz0ZSYtjZHRtihaJyuunmnCgqXlMikAM52BKSSyHvB5tnbyaXvZUHfIvyPlOurTGJGi5WPO41zYjdcV1xMybJSuDEKiU8qMc658OJQ8MHu1gDC0Ua0ux5HDJ5HPFaUasrCwIKaUjNUiq3/08AuYmihLWH0vqAszLZuEkXd+Gkc+MrWZnxmMIiB/WOlP36eOikWvMyK1WDTGOc/GDpLIQr5YwfETs3jdG96EuYU6Mvkcao0F0RoNS7CGa9MoKB69Kenp656qhT21wcEAsgFyWHSkZwJs1MApkHClYeWZvXvla55fGhGLTYblwMrkML5sJZqdnlgLRb0W4rSTPuNlETt51CMfLXcCc0kR7/03f4AootygJGN5yHTp7a6gq4+Q+bpxIIkTc41pZJjjy81W2q1vRSGKXh6tXgdZPyeifIr3i9kyukFPzMMV8JgLaQCqAUIs3w75rPQiDjlNYQOH/OFpsIybjThKs0vTGDLz2xJaHqtHnDBdMhCWDrqM94nxqCL4oDv95z//eelgXKqP1ihrRM3Ynj178IEPfAAnTpyQC7/U8uVSFzqzCzBp8iyrGqBpfInOCroStoRTSO8J02V4I6ffQ6bfRmfmAHJeF//wuY9jecVD1JlDIUePlA7yNGlLdVungi7uTCUHLZPBvmefEVM7dvJ4jiXGqXQWlogR0bSeonmSAU2BKMM8I7zhjTfg6PETsKkLK2RxYvo4qhMax8NS26sVdIkYW0Ajma407HpgmUqdgo/YziGIPTz+xB58/76deM8vvhVf/9q3cNGmtVi/bj0ef/wnmJ1bwIaNK3H02DFMTGZx3bU78L3v/RAXbdmAtRduwLfu+S56XWDHjkvR7tRx1VUE5j78TAJEtEr45we6zEJGcXqr3cO6dZvwg/sfhueTnQaq1Ul86vP3YS4Cbnn3O/CNr92F8RLwgXe+FiU/wuzRZzFecuExd3TEAFeBl4aM864VawizZ08DsVWfostelFjoJi42btuBMDOOkx0PcXYZ3vqeW/H9h3fhs3/zFRw8fFwMnZnWcOi5/agWy3jXLe/Er/3avwQ3wnHcQq9xEnknwq7PfgqrajU8/aU74M90UHCAsGghf806tCYstJwWrEwiQe5OxkOHOkFPdYd0umbDKmE+g+rJb27eth2tbk+AjBjHpuHSXHq4Y6Zdi1lQZcoeYSleEdCVlvGkAfq0FUXjfdh1R/G4xtLoEiY+VLaNTqulDRJSFtVFx3gXUu/LTSeBl/iTUe+SbmxkgbeBfc8+rUwXdXm0qpHAOpU68IMu3up5RSYs9dMSqWeCmN2sLHNmK1hY6OP48SbihCyohfWb1gqLRRNoRtvU5xvoNOq4dOt69DozcFzGk2UQtGkmfTrcPBVgKaRZ/NB54zSYpsd/yj50lDlL8ZHcEwRczDBkyT2M+rhqx3WoN1tiG8H5GbaJKDOMHPWSAm1T0KXROaNM16L7ZXDUi9kw837o7D4YQSP3gKaG6D0hGbuZDCYnJrDnqadQKpYUdGUy0r1Ya7XR6MUojU2h0Q4xPjEpmbfdVgsxNx+FMuqtGFZ+ErU4j/kwi1t/+z8iTHx4mYKK9s19mH4WJpO65JhWSREsOtCLHi8tO0qFhwtniKyTQY+2LC47l9lxybGTETPlQi5/SlF4cGUHvODiZizzrvXz0H9weO3lFdKTRjaL95myuEp88Hj5EGwgecm8b/WelqjApTJdppbPshp1V/w3GZ/bb78dV1xxxZJtI0wQq2T9ZbN48sknRbDOv3VuzdRSIdW5f59UOjtPeIJ5Uqk5M9oETlhnZ/rYukimiciewu20vMimLHZy9TtAZxrozeKLn/4TrBr34VtduFaAbnsBWZfmnqF0hIkOQyaqNHaFoEusITJ49pm94jAvUMpmxw0Fp205nwE9vdK9xWChFLo19amKbJkITszMyiLCndccxYbVojiyU6vyqgVdMt2qCF9ji8zERFGoOjKHTJ3PlmFZOXz729+TxWV+dh47rrwS9Rr1dS6e378PcdxFuVLA+HgZxVIeu3c/he3bL0cUJNi9ew8yGYZlR1hYaODNb74eK1cug+swNoPRIKM+Y+e+535ennE2pkt0SAxMz/io15tYs2YD7vvBg8hkCuLPlcsV8Y3vPYH9C8C73v8B/N3tX0IpC3zw3TtQycZozr6IybIHK2rBoR9bynYNCijSccqdvi4+CkhSCj/927r40Q4ki/WXXoX5nof5IIsgM45bfvmjQG4S37n3Iex6+nm8cORFBN0AWzZsxvoL12PHFVdj9ZoLATtCEDbgJC04UQv3f/xPsZ4+bXuexqEfPoZ8DCT0QN5chr9hDDWrCTtvIQzasDL0CQMSh63/bFtP4FFHwn/bfXTjBBdffrXoeKj/UD2UltfEmyttKBldROV9jiCApWm6tHN6AFrTtdukefKfBE5GR8UFhoujeBfRty8KUaBQPS2HmoxBLjS0XTAB2pIp2O3KfMHv8zU1p7aPbEaCWNO3qKs+5zLDCqjdw8gZSBsqONGR5YksF90gg/37W9i5s47tV12MnXv2YtPFq7B+41p02208cP9OrFu1EkdfOIaLNk3iqito3n0C7foxlHP5MwCn9E+egeU6dexJGsapwGu0uTOFLqeDLgVOYdDHWHUKJ2fmkc0WUR2fxNTyFZL4kS/lEEZ03tRWK9UdDRM3OHdR38h7fPAQMDAKLMxPhqBr8B1aMgzKk0PQLXAjNbimtQsZQ/6bHfqsNpWKRc0LjUJtAHNc9BIXsZNFq0fvvCxs2wPTITyuS4mNkzNNTK7ciHa/gOlmH7e8/1eRq0zCouZJJDWjSRZa9OZ/wiL1YwRBVyozLCkTiEnHKTfIkUZ38TYRSw6xiVCLBmoKOf8M39mptOQokF4MtoymbfB5BHSbsyvDhakEsoQQUMW6uZAYKNUh0kRVsottWsyotcmSQRdf2JTR+IL8mqL6O+64A9u2bXtFQBcHLZE1BftHjx7FjTfeOAhoXWr5cqkLGN8z2T2ycPz8xje+UcNf050adwMv/eCAZdwBbyV6PpkFhAL1UHRdSXsGUeM47rvnS3DCBfhWG1mbgvqG+HBlaC/BiYo7TKkj6w6RtzFBF0sABw/shys3aV/E9AyQZnlRmh8okhWmywh3dRIWNkHciMtYtXqtDG7eOOwmoT8KaV7W87mAvJpBl7wvKS/Gw1KDjF06nXnIFcdx7MQcfL8sEwk1As/u3Su7uFKBDR51CVymS30up6UALhSMJClXKuKgPj0zh/HqhCxYzVYT11xDZ/p5qP6SoGuxz9hS78l/qt8/N+jSIGV2wU5OLMcTT+xCxi/IOWFF7cWTDdy/8xiWr1mNYy8ewdbNy7Bl/Qrk3BBhawYrJgrSXctOKJPpqVtGnSAprmfzCT+bHammHwz1LF7GR5OamYmVyE+sgT+xFk8fmsXrbnw3Vm++Aq2IpQ9aehxBu93FxnUbkc/kkQQxsvmcxH04boxucxr5qIkHb/s01rOkcfgodn7jbmTqobBhnUlgxRUXYsFuAAWCgRBOPiOO+CZdwe6zu1JZIXYqMzBq7aatsvBw4Vb38lSwbvUFiFFTdSroMjBpsIyeZ3VfGHZBXQqzuJA50sijL8j/05eIZU+zqeRuXkAjY2zoms75r9MezPNcWAiuurQ+SDRMWZmBNEier+9oF58kjzEdgyUqvt6Ia7ywDJZG+hjTaa2aqOGo6N8cF92+jUbbw6FDMWbmgOtedyM++ZnbUJ4E3v3et+ORhx/G07tm8eu3vh8Hn30OLprYsrEK2z6CUi5Cv9s7M+g6E1N1hoGl3X6LH5r1uFhlpU87tUxloxck4s928uQcSuUxhBE9ALei2WrIYk6Gh1ah2jRi6BUFbDpPp8zgqQdhushHvj841PQw5PovasQwnchpSY33qsMov0T9sERfx6guJktoaZGRR/lyBZGdxXwrRGl8BRYalMw4KBZKUlLftGEzkr6HvpNHN86g75WxceuVUpK0XSYupBFNIz5uJgJTjLnJeLFUmCWJ0Ue7w1DtrIB9MRxO3yN9tHiKpLzN/4R9Ghk/g2s6hE0K7U4dQMN/j+Lp4Xgz40PXb9FKIxbtIV+KDGWUxOj2OlIG5QfPFb29WPJcMujioCDQ4oCgCz0t9Knt+upXv4otW7YsufzHgWh8r7hDolWEYbrO6vb+T7Ty8JgIciqVCo4fPy4ZjOvXrxcWiWDxnKCLwnTZ12rcDT/01o/gJj10ayeQszs4fmAXnn/qYbRmDyLvhij4gE2WrNcTcMUbjA8pBdALhCDLojFlHs88vQcJARLLAGmoDrsZi8UCurLD5ngaBoXqwpaWGNlumyti5aoLJZai0WnCdilQ7gudqlvl85z1/4mu0Uv9GYWarOkL0S/aIS6H+tAOuTDRz8XiGBr1Nkr5Alr1hpjQ9qMAYdCSLEWGXrM8QssOXk8u2LVaHWPjkzh69BjGxiZkQ0zjS5bd8UhVewAAIABJREFUWR6vjpURJ3TUf3WDLj1fi4X0ynT1JVqn06bhaR779h1Qxi/qY6FWR648hZmOg/0vHMOKZeNYtXwM8zOHceHKcdRnjyHjxPBdsWhczHQNQJf6AonXUJpJyB25mjzqxCpMWztA6OSw7pKrEWcncXi2i9zYKrzlnR9G7E/BKYyjTaPfTFaiQjKOj6zjIwhDMTmlWDuf7cOtTwMv7sPeb96F8dlZ7Lzzmyg3Of6AThG46PVbMNNfQNeP0EIXdj4j3U1UOhGwu5KTSqARpXFADvJjy1CdmJL5gps2ziecMzicKRiXktrIEn7aAj+6lr/M8cQzxJKWkXBw5tE5Ii0hpqHjZLjY9Vev1weZuqLtiiIZPe1WU8xEeawEVOJllZZc+DWJGOMIr5tRBVn8bACegJQ0psccD7+nEVHaWWk2d6IjSghFLPRsF72oDD97EZqdIo7NdPAP37wLW7avxo7rtuMrX7kbec/Bpgsvw/yJk3jLG69G3q8hifeh4Lfhhry3TkdO5yoPGkKJQHoxwNILYhz9DdgalrBGFnTeF7S84CYk6uPCNesQBhEml02hw6i3qAdXNG8sMQ7Li8LxiDkuz8hwszx8F+bvD5kc8/cX+3ylpqZp5NEw8WNYwmcnpe35cFxfxuz4xBTaDOJ2mXEaKADOZNEKgWbQx023vBedEOI3x7HOjuAVy1eqLQQTI9yCVBB6sSO5tbzR5VwKWzeMDzNdrsZ6idFhQiJ4LuoL7Igsy4aAETtMEDBVLyVhqEWM5LkykOSSnM70ycbttLLx6PPUnHUovDdaPXOmEwSMfnM5QynoogccWbbZ2iyOHD+CZrshIIyMYIeO9q8E6DIsFIWPLDHyIhgR5OOPPy62DoaNMjuZ0ciEcwEniin5upyIWFLkxMQPmq+q38oZthovc/JZytMpmj927JiEXhN0EXBed911AhQN3f7Sr8+JR5kucTdPMwZ1wWAgZ4ioswCv3wLCOXzrjtuQiedRdAP0ezVkbMafECjQq8dsX5TbHu6paO5mY8+uJ1Eu5tHrdNSSIq0/i4OjPGjAqDecnlGWK0nFZCSYlO3MtUZT2pjZTUNxI6Gi7sRfnaCLMIFlRIFYKeAi46UPniVHtBaWTQZL4yoIJAp+Fk8+/jjyWRcJB52nwbhy9tIdPRefgBmDtiMO/t1ODwFbqj0fl19+JWZYTmDMS787yNUbvZfN1+caH0u5d5f6u6PTk051CmOVaRru7amvYPzF008/g1y2IIwS9Uo8r3amjFaHkVa60YjCNor5DPpxV8AWPeb8DEODI93ZkjlmUgNdGwVhEeTq9TIaDC2P6DEI0GVgtpfH6o3bUAt99HPjmGv38Yu/9juAMw4UJiRcmAsMNWh5v4jpYzOYWrYcraADP+vAsbuw6tOweg08/Te3oXDiOJ78+jcw0ezBZZB1Hrj4tZsxjQW0siGSsocWmBOndhcE8SbuRK4twQez/6wMtm2/CvOp6Ju7eLL6/BXOrUNJ9lnmufMcfvKKliOhwSwZMfJrbnoGE2PjOHRgv7BVzHSVUh6F8iwLyvgQYZecY0frOnINFBzxRdVXTeaSVCwm94P8LP0e/20sC1ITXV0cR0TNBNSxRrEMv2+qeQRdNiIyJe4UgmAVTswA3/n+I5hv1/H2974JlYk8vvTlOxH3gLe+8Wbcf+8/Ysv6Zbjy8pUol+ZgJ7PI05NLIs5U9G8AnfybaShZ1bRpQHY6YgbHY8NiQkLahKBgUUXhMhp4e0pHpivnjsanvE8pv5mcnJAYsVAaEPi32PXpa0wMGdw4lC5Lx7PQ6TbFs42dm7bF+aSA2kJDmgR8jyxQV45V1lWOIp4zNjlkfOk85bnjZo/O8o1mE9lcTjpNee37fUcsS5g1yEoLfeJC6ssSC65fkBD2FvNIhZXKIoj7aLa7uHDNWmzbdpkmopANszwkro/K8tWAzfgizbaUoG8CqvRa04Wf2yhqLR3RYI2WFYelU30+JJeSEg7VQ9HzKk0dcGzJJU7EssOG4zrSLSjXiWeBOkCCIZb06HuWoW4ulvgeAf39vjRc9Eia8BUks1MJj5hBXbTq4B1mWQgSsrahZL3y+2Gal8zjItiar83j+IljYrQrubKuLVYf1OV16bNHu7C0I5PHsmSm69TAa9LQ7GAk83PnnXdKOPLozsUAJUMZn0uXZXQB3AlSO8XnP/PMM+KJRYbtrDE7S11Vforf53Hx/XIgGU2b0XXxvZ79+HjxdWJVpK+DRgessi52v4tO7Thy2Qhfu+3PUXZbsIM5FN2QpgawKDJchNaHpQEt7fdRKRXx+KOPoFTISSmAC2PW404llJw3JViJ+U1COyc29eqi+R13LVsN6KIOLA4Q9bWuPix//BQn6+fsKQZ0KdMVCZsihrQ6+2uJldquPhksS8SZzLlktuLuJ54QU1n0OwIW5LpJq3taWkj9ZqhJ8LNZtCgIZji25WH58lXI+gWloa1wGGZ8yvkxHT0/Z6dt5HCGkMAUVGRxHQFdPYpZCwUpR5w8Po1eN5BF3qVIPEw0LzG933nPq5aJEyX5ITp3c9KlBQHQbDRRLJVlf08Gi5Mi9VZqKZE6+Rtdl2mMEMNGB5HjY9OlO1APXdj5SdQDG69/6/uAynqEsYfAsuBlC3KtfTcn+WwLC3VUJsYQ95nD14DXXYAbNPDgp/8CF8QhnvvWd5E/Mo08Fz0vwdrLLkSnHGPe66BdsjAbNOHlsrohSpmJYeebKD8kf277lTswOzcnbBc3rLSf4a8EIcsVBlGdqnRf+l3B+z7DNv82O78Yopfg0PMHMDE2hpPHj6nbOpmqAdjQYoxhS2SE8DwP8GD6xWmswmL2wBy56pPOf9Mmmj7XQ7ObxZGjDh740T54hQm89o2vR2GCRek2vvjFe+T2+Oitv46//MRnMVkBPvSBNwF4EUH7GHIsYabztPEBk42OBFRjkH4y+g5ENC0G1A6sxBGDTnZuCvRPOzdNtmN1bBzV8TFZDx1XS3Vc+6g3Yo6fl82km7XUsV8kYsoC0ii7UMyi2aojR+a8XhdWLJ8votXsolwqoNueEw8y3ia8jmws9XxGI/XRaLaQKxSFlYr6ZJ58KUxkslkBdw7zCAMCrirmFmoCuvx8CZ2wDzuTB7wcZhdagJfFilXrsHnrNowtWyklUJoKE8hIcc9mSDvLhxnVL4oeVtRuQ5H+YFtktuhpNiEdTkeBl4nQSRlEWcEMO8zuWF4vjakQwTznUyYSEKRSO5XxKe5X6kDyKz1H4nw4h0j/c1qOjKT0zeQKBW0i8emzahVq1cdSAUCYsFTKUHUt6Na6c3jh8CEcP34MrU4Ldob5vNRy0U9NgS/fDg1uoz71XtrsY/zHOFiWDLpMBJBpJyYiNSHVX/7yl7Fx48ZUNGnJG+dBEUiNuv+ebfowO34TB0TG64knnsCv/uqvCthZquP9UqcuDlQVhaopIIHhe97zHnlZfv/soJIXWi+yKilMTT312yLosmK0Fo6hkI3w43/8GqYP7kQuqaHkBcjaMRICp3OALoZc7965U9ktmrlZEId6iWmidbbsQlOx5sCET9vybSeLuO9gw8aLEHJHZlsyWYjrsMS66K731fgYBV02B1YKdCVLUsTM1LExVNURHRKbBjirZV0H+597FtxCuwxhFfJ4uOgrANPEe2JpDkjmVxaLFXGgbrcCXL59hwbbIhDfs0FLcbrTN+wwd2Q/vw9zbKceY8pyMfUi1vxRTtCU5Dz7zLOyy5bJiXmE9Cri7pW7TM4NfU7oaj/ABWrHtdcOhNf79u0T4NtqKRtEg2CefxUZaws9W+ll8UsZN9l5Oh6avQiXXf1aTLdihHYBgZ1DedlmXHvzrwD+GNq9Hrx8Ua51rxuLi/WzzzwPO+NhzbrVKBVc2HEdqB3HXR//b7i0UoK9/xCe+eo3McG28D5QWuFi7JIVmM/1sFBMsJB04FDkK11QuqGKNVFYSlpiWOAWsGnL1rQ04YplgkabUUTMueHMoGuUdDnf+0M2Gx6Z7BC+64ro/MBzz8N3HLGWGa9WEHZpHqrHrCkT+pclOjV9H6MxYKf1+J2xrGNeUhnA851AOGpaYYTKxDrc/8N9mFsALr/6tXDz9Gabh5e1sPPJnXjhUA2v3XEdHvj+w1g55eM1112EcrmDYj5G2GD2qc7fpruM9x3zD012LteYDJuiqGklWAp6co9ymsi4ealvE1CVSmVJE6DNBf/N16NnFMtNFFizQiNd7p56ksnZdPSM0npHvRGHwd1cF8h2cQNSLJdk/iVI9TIEygFy2Qx63TnEEcPZqWUie+zKB6+r52fR6VGFS7YsQLcXgiCQ7FFHTGMdeG4RxcIYFurstvVRa3YxNrUCv3DTLZqL6BfpMKwfdCZl7I40L4RS3qsUytqGmmorxZk+HZGcFZWvUsiqI5Qwx7Di7DU0DLApLyrpoCVUvU8IYIV8EXNc/i0D7m0py4olA3VVSYKI54sSD869DgGai5Dgx3LQ7DTkugpDJcxfXkBqxlWz72azjijpIeM78HzqsELc8+270Avb8rXtkrokUcLmEjKBGfR5HdO/LzIhYdGM4UXaDjACukQ//Up0L3J3xjKbARr8zInj7//+7xeJ6Q0wM95aBrCcbdJQqlVbMjkIuAtk2fKXfumXBszS+U46r8TvmfdgSqZkj1j6ZLnRUL4v/XcM6FK3KH3oTaddRUTyEZKgATeuIawfxt1f+hQuGHMQLBxGkZUWTvhnAV2kZOkivH/fc+i121JqVKbLlUmAtXr9s2TMlO0alBc56CzmDzoSVVEsVwVecJJWwz41cHw1g66II5ObNQFcCrz0PKgZp+gQuHNLiUCXu2LLwvzJE6gvTMOhWzkBq+zYOWkynkavHXeqtkyqfYl/YXdSFFiYm2vhprfcgqMnjqPvse192KE1ai7P6/CzbhQ5+xgx+/9R0LUYgZPR4n1m2y4K+QJ+/OiPpf08n8sjl/HQnpsV1jWfLyBfKiFHU+VsTkoPVBKLVEGcnTPY99xzcr+R8apWK2g25pD1zRSvmwRTljCaMs7RfL16u4dLr7wW080I3b4Pt8ASo4vrb/gQwkwVT+8/gKf27cez+w7ihUPHEHbYBODj0u2X4T/90X+A58fw2U3cncdTd30VyeGD2BABP/jzT2Nl3IcbhAhdYO1rV6FWSTBbjNHKsNyh95KALnbbyVqiDJGo1ewslq28QJgMrhwUzxvrBWk9H5zOIdP10mf75c1ofB2WV7hoMaXCihPMT8+iubAg3c55n2VhEz+UlgsHC0i6NBrF88v70yNz3Ujn3ct8DY5PdoDabhn33nsArQ5Qqvo4Nt3Dus1FXHXNlXL+H3rwEcyeCDE5lsfVV14Kx+pgaspDgxUEl0Bdc2YHD258ZF5TTzL+hBsnsw4VigUBL6VSBXmOaTrIS6lLN2ucc/lvXj8p26U2AnovqK+lvj6kaqDAmskeWl0QoJKCVS7w4jjHzX1qcZP0XekA5lxdKHAebwnQYtmRTFi92UYQxnD9HLohPfImkfHzWKg1UR2bFPf2jJ/F2Ngy9AIL11zzWqZaAxxz7CbshrByJTmWuO/CyZcAJyOd2L2IYCYj7JmU9QblVBPKzfKcRtqlaaHpaVXxjLaKaYasRKeexnQtLjeSEZTxwnmXGi0ySGLJwC5JRvV04PkZjcAT5rsnVRhGXkqHJf8jC+ZQR0bmmB38nhjPqqGpVqPYuMDEkJnZk4gTllgDdHpNSSGJ4p6QI9QxEwjz3RFnsps/oL8cP9jJKWGarLa6cqwEiCxFyp01kkG8ZNBFvRVbSgm6yJwQfJD94tfMYKT/jSkvmp0Ej4HP45s1TNlLjTc+hzezeR7/HsX0FKyzY/Bc5cmXOY5f9tP597k75XGZXSoB5xve8AZ5f2fT5GjXot5Ao7ea7Ihlkk7LfnFLum7Qr+Guz/wxlhdiJI2j4htEm/Szgq44ktLBzInjmDl5XCZXtnpTJ0PxK0teCvWMWDPNEJNXpd7JQxRrfX/Nug2C6nkTE1hod9J5b1Rf9rl+pX+BQz+ydcepYm2qRMha6EIp5oN9Bw61FpSuMHPS4+IUox+FOPLi8+j3WwrSqH8zwEsOlHRzjCjpIpvzZRJmsGsSuwh7Nn7hDTfi0OHDcPKOgC7V+QwVdQLbxKV8NFfylT4DS329M3W96t2kiirtSqIWheXFseoYnnvmWeTzOfX6yTITjfMYwUkfUUIzRP2IYu4aFXSyg6mQy2F+ZkbCi9kEop2jNbiudvypb5EBXaaDMZGup1yhgFYvxIaLLkWn7yPxCnDzY5huWDhay+HO7z6Efi4Hr1jGzHwTU5OrMVldgV43wtETJ/DVr38Jjc4C7LCOCr0Wp4/gh7d9BltdH4988q+xqheh1I8QWhGWX70KzUkLR3JdtPzUAkE6KrXLMkxLH67cYw4Cpj4US6J9ldKTaKB0M6M75xE2cZEVQbpXWsIl5CvLks5yMDUumQy4lB4+eBAhkyooRhYHeQO41DtJSyX6kOzBlyRjRzeSpx7oEJwPIm5e5nvh+HRc2io48LwS2p0YjOKzPS6GgQDZdod6Jy1jUkfIea+2MI3x8TySuAuPlgkJw6dj1Y+JJxjHvCulKN677PKemBgXAMUHNxHdXg+hbHhVOE2WVvIYCaDSDk2WliiBESaL610asm0AnPAggyxF3bAxK1BW7tSnKpPlprePVrsrJTwmLLCxJ+MTDBCABGl3nCVAi+fE9bKixeK8Pbl8tcxh1FD52QKuuvo6gN5VKWsGvyBhzmDjV7sj3lalyhgsN4Nmo41iZSwdixT98++zm5TmsgHYLcjoJb5nxZA8f2mjRPq+0qyIdI0hw0trHi0+Cr2QCukH7NaImJ6/xNKdvL5okJMU3JC54nWmKITR9tz0xtJBw8xhrqkRAkQJKznMU5xHEDNeKZBOXJYdn312H44eO4pCIYd8Qcv5rXZLjVizBJW2nFspOfJYKV3zZLJKxyXHgjYskJ0XgoU2TVL6VKsVgkMthS4eIksGXQQW1DIRdHFXyhtUbspuF88//7z8jHSr6eYjEyRxDyMmeGcba6bOTkDDB6leWkfwb11//fU/c02XdPGkZUTTacH3Ts2Z1P5HqYtT3ugo6DINwKov5WKvjAkFfFbSge92geZR3P3Fv0A+mUPJasKNO7DYqbjI3m+xpou7rnzWR6/dwqEDzyPPLqluW1gGKS+mQnIt0WgtW5d+k7+o5bVu2Me27VfIIGAuGCcn3pAivn8VlxdPB11RGmPDAWVLhA272qjpYo4b9VwM0C3nc3hmz84R0EXBMUHqsDGB7CFBV76gnaz8eRjQO62C9eu2Sudo7EaISYWL7keTBRaN0p/ncyu6Ke1aNJo2A7bMZy5cQRhJeZGakk67pUagXICkA47CVqMqVKDbl3GT+qdxYksiZGwbGcfCvr1Paydjn8xDD65rsgNVoKtdjEZInyCOaDLJRThBeWIF/PIU7FwVjV6CnlXF+kvfgt//X/4rbnjnO7FizXrc/+CjGBtfgT/42H9Evd7Gb/zmb+Fvvng7yuM5BM2TqDKcHAG+86f/Dy7PFfGTT30BpeOzGLcAymBym6vAhgoO5dpo+enCkjJdLL2EaTlJQFffRkBT5L6FrVsvUUaQAmGJ2NELb3jnUWAyWlpcyu0ho9xXA9YedV2eh7FCEXt37RImjpszsrpD0NVHMpoDKKvJaP/h6NGMAC7d6o/MfsOSqTDmL43azgHDKARP56cuLVpouUCxNBMPqjg5MyMaQAYWF4ol2fhIxaSfoNmoyYJbLPjKaaf5jmzU4KaZOkyubWRZBQdIM4HaWgjYTEtdZGJGjTFVNsMy1GKgoHoiZfV4fcV6gxrRNFNUNLQUhff5nnQGFl0SN8jMHu72kM2X0bcz6DBGK19BuxdJWZx3WaFUweTkcvi5AqiRTyxPNIqXXHYVBFgl6pdFmwZO8zxMO5tHL0xgZ2jFYIs5sADI1Ek9m9VIuyhUORB/RjsG1a5S2M4TwTkvLR1K0LWuIzL+Ob5T53yxhRAHfwVe5p6i38KwU3RxiZHflwgqAS6JgCVuSMggcV3rRV1EViTh8vx5N+ig0aqh1a4jYiq1naAXdjA9Oy3h4bVGTa5BvsAEA5YLbWEJGXousieJ9KE9hpq18jq5GerTtJHClA7TLUh6H7DhjKBLT4tos3mvpFmiLG+ett1YanlRbqI4Fo3F3NycGKgRaMmbsm1897vflV2c8bHiQm8YIH59rp38aOC1xBF4Glb6wAMP4NZbbxXg8LN88PgINNlOzdInwSB1Z29/+9sH5oAvdXyLQVfa8UUKeQR0NdtNFHM2rGABbjyLO2//M4x7LfjhLDJJN025N71iw8lNFx7etAGKeRoAJnh279PIZzNoN9n54kl7si1CZj7ZaLpOB12246Pe6uHqa6+TDhx6jTgZzb6THcZSZv6f4cV7SabLTBqpAoEaCoIu5r8VczkEnTaWT0zgJ4/9CK7D+48LKM+jYbvM+aQ1QBeZjNLMFM+3mjEKuXE4dgEXrluPRtAQpou7JE7Ew8+6YyYb+fN6fskIDpuu00k2bQYxIIzdm2qwSb1SF+Pj42g16WKuk5zNriPR00gxXQsPZhYWQX4izSL9sIsLlk/hkQfuRynvo9vSe5hsooIQA7rUt8ccm+eymysWkTCFwSvWbkG+ugz7D59EbmwdMtWt+D//38/gj//7J7Fmy8W47Qtfwr3fvR9/+/kvol7v4sO/cis++lsfxU233AA7aiAX1YFuHfd97tNYFyRIHnwSjceehDdfR7YAdCaAytWrcbgcoE0zbG6K0s4teiINmK7UHyvxsmi0uiJJaLXbolvh4iLu1kbeIhqqIbtkhszIj89rFKkDVCylkIjt966DaqGIxx76EUq5LOhWQOBlNDmcUEQULAyNFL9HPlKh1+B7ZwBao29Ifqxcm9rVnMejTz8mX7r+Gg1WW/KytjQaLfGDI5lD9tCwKQRiLF8TCIQhheUZlIoMPNaOTM1z5CVT5kIqMynTOGhqGXhwmdK6sfHUVVeNqlOWMi2wEdRajmqa+Zq0WuCDgvcg5N9SaQIB12hjAa1QeO/miiXM1erIZGmx4KNv+9iwcauI3TsEU/QPrI6JBAQsBXJ/x9fLFACL3kLs3LPgeGT+QmRosxBTT+ahx2tsO2g3WygW8mIDwpQB6vnEEkS8HqWNFBGPmzYwBCVJHz1uplL2TysEzAwl4jPRVanJdmriynPMCl3aOaDX3+N9PrKNELHgAJKJfo7XSSQaYU99ryxgob6AYycOox01BHSR7+r0Wqg35tFo1xAyXs+K4ec8bVhgUHdE9ksBNsF0Lp9BGLdgiT6ZYDNNuaBwP81UZAOCACkxTUvvd3MPCAhXKwvVoKWduSybSkyVniedj4aLpPWNb3yjb0TgQonRXTjVkvDNcvc1aEdN21KNvsqID02HIZ/HMhsF7ocPH5bPZKVWrFgh3X2m7Gh2FT9NRJD5W0bUSJBDAHffffeJmJ5/0wgURzVjiszPXy/w004BBH0EnMYOg4CTIIwf11577TmOQYV3utQMp1IjN+R1CqMeHCuEHdXh9ms4uvdBHHn2UdSPP4eJoge2n2ifiH6Y1xH/GAkAdjWHEcCep55E1qcGoIlqmaHZdbg0ZpSHhqqaRVRvFRq7ZdDtkdnKDJzpuRtkOUgWTTVFelU+VBWhEQ1qMbA4h02KrhRast047suOOZvxhaHhnfXCgX1Iwpb6e8kuUNkZll0p5jTRFWLwh77YJXTanJhc5HJlbNp8MRYa7EhKkMtmRfPUbrUwMzMrwvLqxLgsciHLH2zClo4pMj+c1DQPz/jZ/EwuwKBLURfgoTfRSOlIOhP158ZeRjZkqXBZqHl5ujj8pt27KqLlt8mIEUC16wvYtHYtvvutu1EtFwegShbtQY+UToqKB3Qi56JJfVgQWwj7Di69/Bp0IupeenCKy1G3xvCZL34Tv/zR38Xb3v0h3Hn39/HJT34av/XRfyOi6D/7xJ/h5ltuxkd+/SNgNJfbq8EOmrj3tk9hbRDiwuPz2PsP34QzPS8mid0SsPLaDZib6KPmsl08RmzHiOy+AK6Qotu+hVxEVsNCnPGw0GzhjW+6AUeOHZeuTk7W3JkzkN4oY9I3pSWoNPTYwNSR9sGXdRtI+dLiwhEhT/1Pq4PlE5P40QMPoFoqIAlpUcASmmHBU0ZT1abyt6T9x1xLUh9iqJkuYCR8UhsDcZZI0zLUmkG7XH0GOrNbVWwn0hVZLqO+vpGMKZ+vDKixGdAOaw+uR6+rUDaE7FYr0P4iX0SpXJEyGLuEOU9n83nQLFePQwO6GW9k5C/DfLy0zC9BxrQp8eCIGF43pGRCyNZy4ea9zfmQmk2OYx43NUbUPLHbkH9T3oudzi5sLkltNFhubkexlJeDXiQdh75fkDxXmqYWylXYro9Ltl0uJUIGxZcqE/CzReSLVbhFithHwIDMZVqhMOV2bZTiOWbHpSedljw2Oa+WhZ6U5WzZEDEc3LFd8b2iy7uMH4Zv0/6GTQCMtGHHukQ2kbWndioj7BE399KolUQCKtl4IBpFlsylYUM395K8wHOWMkBcu32flQSGn/eQI1NHDWeWHZjUYHFTr52FPO8sJ4pBax/43g+/g5OdF+GXdA4XKwepvKjeWJ0qeK/pa5hrxQ2NGHtnqFkL0Om2ZN4oSzg2La9YVVMm0qbFRZ++X8pmUXQv6wa1beS8u22MV6rCoorMiHpUm4bxgYTEs7mBnaI0FOb8LuXYO++8s8+BYfRIRmdlAJcx9ySYkGwwR703jCkqW2HpEn/o0CEBWfw5GR9t87YEEJkAaIIuI0Y0AvRz+WzxeSL4dpyBCz3LlXv37sXrX/96KVsaKk8mgVQrNuoN9rJmopf5ZLMj4vsVX51+X8qp09PTUmLUTqSzPETbYeARnNWeAAAgAElEQVT/sMdDvpOuXUnUQsbuilcXusdw/zf+Fs2Zg1g5lkNM8zWW+cRnS0XgsrPmIEtcOFZGvuYiR++dKG4jSejLk0G9sSBaG8P+GyH9kPznboytyk0xSN28Zat4KpH5MfqTV3N5cfDGRwCvfjkEDXyfco5kh8rWYUcmCV7rdrOO2aNHRIAvO1wBoFxAeB/owKeokhMyf8/zsgiCSCbYSrmK5ctXgyzi/FwNQbsD13aFBWq2WhibnMDaTRvQSUJ0o5504HgZRyY9Rk8QiFCEqtrcVynqNUWUFHQZu5SBGJ6RHqIpAlr1OtZdcAEeffhHAm7EkJClQ9koGOXIYBudamVYSrKQyZXQ6bEjzcZlV16DhXpLGiRiv4SGV8HO/TN4bM9xfOgjH8M9330Iz+07BM9OsGLFFF48egi/+z/9Hq5/w+vg2n1k6MtmR5h+/EEc+cH3cUknxIOfvR3j7T48luRKLlZeuREzxR6Cch/dfgOhE6LnxgicPgLGgyQOCoEDO7ER+TYa3S6uvPoaETpzYfRzDDuuCeiirsQE0gsoMNpBYUd46ZfAFBHIeyyx9FDIFtGsNTE1MYWndj2JjMMFhfFmwgcvNueUiUm7rZmxJ+7wKSskGidZUCm76Et5iDYKbKQQzyrRPqWdvizbyCKsLkYGdGknq+oBeXtzwSMzIz1+1BWl+Xr8Pl3cyWBR3C4idpaeU5G6kAH0eDKvnh6jsWQQ5oWmnSP2BEOOhe+xj3KphAatGijTyBekrMWIHh4NuxXp7UagwEWXoI+6J2FFHFftODq8fjI7U34roEiAI5ledoKznGy7qDcaqFQnceXV16FUHket0YWbKaDW6GHT1suErWo1uiiUxwVE0esuXyymI2h0fTHsY7rpNqajUiNNGZl0vjDZhvpPU9JXC4WBFW26+RFZkASNq4cYcWQUcE5ScEVzaAIl0WBTs+XQbZ+Gw65YK/D8EfxqWVWf024w/7IqXmcEN912T0TufGRyGcRhB46nzWYBpQRcY+mCT1DoF3DHt76IunscyBKEadmRmi2K2gkIee0l/YBMLoXu0jRC9wT6AYYCunpRD6VySULo6aWoACmDfLYgHaXNegv5XEmOL4n68vOQvmW2gxLJFobTx33p5KRmkPc5N83j1XG85vrXyb9ZnuU5pUE08Yp199139010Dz/zQaBAhso4wXOXwBBrnnh+3Wg0sGvXLnmOKfcRaBBsGeE7n8sPft/ongi6Rr2rTH38bJjEgEBjNaG7n74cA4EY3b0NsDGsnMk8NML+l4mjXtbTeQymxGmYDp4Hnhv6dZ3T0uIcoEsmDpvhnl2gNw10j+Ouv/3/YIfzWF72gS5BF0XaKeCSz0PQlcQ2fKJzToBhF4dffB6Ow9o1UwRYAqYAOSUaTmHL+H3qmZot7iCzKJSqWLlqjRjosWzEHVMs3Tcv65T9/Dz5NK3JKIBJd9pJ6u3CBUCEzkkKoDKid3l2905ZoKhN4bmQzhbZZamglBOSRDLJ7p9ZazSZJJDzkc+XpMzBwc6tW85nODBk1+n4GRQqZUytXoFOxI4cnbQoC6GIXwwt/lmArhGma2CZomyVqInIpsKSYOLJ8TEszM2KhxS/T4ZRQZcpTw21IqqVUY8uh2A3stANLWy++FLR6YmU1y/jeNfB8s1X4Y/+j0/gou1vwEOPPI3f+djvo9Ns4MCB53DxpRfh/R/6gGiNi+ySSjoIZo4i40X40Sf/HJcGEX746b/GqsBFgWxeFqhevArHCi3k1lbRiOYFdEVku5w+QoLIvoNMpN1qiWchTBKUqxMYn1iGmBYavi8lESY/nB108SQREL2kkv0cY60vf0OF9A6SkF3NPmpzc6jX5gR0OQ7nE93ULWYUlalj6zw3dDIvy9xM4EO9j35omVmBFpkC/ky1Ueoqz0WJmxr6K4kLP9eYkCJ1GrHSboSaLfW/KhbLGKuOy2dhEBiITUaBII+dgAEXTc2KNMJr7a42vJyC8qFsksetPlHmGaMnjN/rdbsC/siySLyMlJJUxxuxjJQt4MT0HHL5AgrFMjo9zgGOgGeWDovlMWGu2ByiKRe2LMIEZnR6f90NNyJXqqQWDjaK45NiQdHrRfAr4ypy93Ky4NPCwfGZ6BCLiD2bY1eHuS7myA3oMnPZMDbrtHIwy8tiJmqeq4BLRl5qXcNr1JWYJ6aruAKiZH7jsxxbpERi8kogluYLsiRKIXq700I2z40DGTHtyqQOi8CHoEUqXQFtVF3kMgWRugTdSOZBBeJkqBTws5uQ2JglempEeT98+e6/Q1JtooWagCgCGq79NBgmFmDVzbjmE3sQQ1A0T/AokgfbRretDB/1bJ7jiZF1o9ZE1ItRyBcFbPH4wjARcJgRA1v1WSPrVc6WcenFl6JCtouNaVxPee/HfWFbs25ethO2/KcbJeuee+7pszxGN3WCBZ4IAhpqs/iZTBa7E6mhom6JPyfjRbBjABa/R+BBtszE9vD3CLio8zJMlBGcG6d2jYI4+4ShnQtaJjSxOua4aB3xrne9S45DfE/S1+JnntRzx/Asff03f9eUWHkT8uLzmG+++eZz/4GXAl1pUxDPEXfdVr8JdGeAaBZfu/0T8JIGqn4fmbgLtx+koMvYHVCsqBqBOLDge1mEQYCpyXE8+sgPkc+7Em3CrEBtmzVTjikx6mHzypBipceLS2+YToDrX/sLOHb8pJQlSaOzzv7PC3SNTFYpcypBqjIV6WDltWbJsZjLYs9PHhPQJRQ4uzoZ38Q2dOpixcWaZUFOVGw/T0NZOcmLCaIaC3IyIsvlexT1Mt8sQi8KxXJ16/bLBHRxhyd6Bl4VfSHR/7y6mS4CrqGex5S0Vbmcgi4yjWS1glDKHDT6/ckTj0vHIzvRKMQX0JW22A8BmIIughgCr76VQbuXYMXqNShXJ0VAnJDpskt4862/hS998Tt4eOdBrLjgEnzs3/8BfEe71MgEsaGsE0ci5M/2Q4Rzx5Dpd7D7y3+LZSeO4+Dd98I/OIMiFyhmLq4uIthQRDTloOd1ETkUY8eImadIITf970S/Y4EmjTSrpK7ryquuESaZ3Wq81uyk0hKJab4nGE11P4uYrvMDXTLubRocU3LAZgUPcRCBIcf0oWNot5uCLkmsGCnjSrlKQLHaLQw61FNAohVlMlNkmtKyb9rZJ5l4AsZcsSSg2SZz6oIeF2QLlUoZy1Ysw9hYVdglLnDsFmSJX0r+cSImu0EUoTxWRcSutjCQ8hdlAixdaSmea0aQ+pyamCqd21R3ReNKNTFQkD7cdJlIHII+AirqWGdn54Q5pS6RrN18ow23WEFlYhlOnpwRlosga3auLqXCfKGCQy8eQ7kygfUbt+Dii7chN7kMbLGMe+wAd8X7yq2M6WRLBTzd6wN2vvWRLVWFRWEgOhd/MqCcL3g+9D1wfubayPs/PfaX3EianfHiHbKWdfV7gyiewarFLmI1LGa+rB4ky4WRWCwQPLMrsFytCkAmgJPYJ8eSe6kVteR3CcB4vacXpsV5gMJ2ro8Zx8NYvoprrrgGVuKhWpxEElsCfiTKjvakLHGTOLXVg4vWGb04RK8X4Ov3fgVBpYbENyHqeh8KzrBtqbC1aSmR5neKRxrnTOlU7cN3M6jN1HDBytWy0Q17lC6NS0wZWV+CXwL8KIgF9E5NLsdFWy7CeGlc5B5Mr0Boo+xX0O62MT+/IFKjsfJ4ejkp11K9GC0r+MGNgvWVr3ylT1aGmis+TFnxxz/+sSSK84D5sWnTJvkZvybIOXLkiLxBMY5LOz4MMCIAM5mEhukx4MkAIzNIz6XrInAypUo+l2+K4G/lypX4/ve/j/e+970C9oyeTERy0pVnCer9Hy20N+9LKHq2preYwac2F8av66zI6zTQlXZwjYgJWb6yKBgMFwCniYfv/iKasy8gk7SQizsp6OJu1HhtceeqO2qWGPmZ9OfaNRfgvn/8FkrlrLTbF0taPx/K8FPWIB2XMsUxqiRKpN14bqGBt9x4Mw69cFR2pywjcCf+6gZdozvE03eLHKTSecj0MIa8ygZD6fWc5+HA3qcGHTvcAbKywD2CdLqkvi2661aTP9k1swRBTQlZTNLzPIHUvDDahnItMYFxxHhv8yVb0Q7pG6PUOEWb3M2zC4haPQksPkuH7LlR/8/yGdotayTiQ+MUo+niot6H7xFcRVKKmpqcwCMPPQSXXUhspyfoHzgCLXYG0kWVotkEXraIVidErljF+o0Xodnqoe8XcbSVoLBiC2744G8i6pcR2xWNJ0oSLMzPolQpoxME8PLcAS+g4PRRyjvA9Iv43m1/iYuSHoqHjuHQXT9Aid1kQQfdKrD65svxXPcorIqF2AlFAsCLTtBFbzh+luMLQ9kR1+otXHv968QaoNnuwM9lhe1i9Mhi0JXm7r1CoEtwP++jIIbnZNDrdLFy2TI8+cRjSGKWDlXTtZjpUptLgkaWekWnw7UgQ0kJS7p0O2c5XY1heZ+TndAYoVSdJV5VHppt+khNYcXyZahUy3IrM+eR7fvSUJBuukUHTHZIzD/5tStMC7NgyYAQfFD/Rx0Nxx0BGAHhMJJKbTHUDkbxgwSmO56EposmcTAT0t5D3yP1Ys0WRdk28sWS+GHRWFRCoP08jiy0pOuVOiDKLqan56U8+K73fECba7JFJB0qkVyx3SHQZHmK86rLzgu5AHS11wxcN5sTFpcggH+DJUyZJ7yMsnk9ZZR4Lggo2RU86P40wGsENL280W1WAlPsJSsZikY147motebl3+WSMlsE1Lo17KPWqstndvuR2aJNw4FDB8BGMDKXtM/gxohidikds8zXi9GeaeA3bv1NNOodlAsTyDkl0UOxFCfCdEo1aOfj9tEJ2nKPkfUngHpw5/14Zm4n/DFdb3nOeA/wnFCrR5BOnVi5XJG5kvM212nJCbUdjJXG4Pd9+I6P2kJd2FhupllSZF7k9de+RqVUDmPJdNNNQCgsbr+PrJOTtVW2wqngnreXVtws8SLkeOC1HgX01te//vU+tVh79uwRN3U+yHhdeOGFAnY4UPiZ7JIp8fF7RPv6RjuDgTFqj3Aqg2WsH/gmdBFTQd65QBefZ8T0fE0CPIIusmi7d+/G+973Pnk98zrG7Z5/j4zT/2jQZdg7njvmLpoSKoEsxfQ33XTT2e/700CXLrq600op+7gHB1047Jzyuph++hHsffIh2N05ZII6vD5d0XlOU11XOrHxhnAtXyhbLuirV63A/T/4HkolihSp0aNv1JCeHkQBjRwxj4XUaq5QFtO961/zBpyYnk1tFLjrefV2L54+N43uAnV3znuPO0vdYDDGR8NU5V60LcwdP4xOo45eQC8qukXznuakoHYaZLqM0Fj1s5YwCwK6kghdtuXTP8j11Sgw4U5e5eH8uPiyywR0qU2H7t45oQjoor4yNWR8eZPrz8uzRbGTet8MtSi6oA/Li9RKEJyQHiwXi9j95E7Vl0gTypDdNaHbi96dTa+lCIXyGNrdCFHfwRVXXYu5+TqSTAFdr4SFpIC3f+jfIsxMoYcSYGXFIHScG1EhZDx0IwXRVthB2U3EJHXXXV9G/uh+rO8EePzTX8IYfaJ6Hcx5wLZfvhaPzT0HZ4rRKAEyKVCOuSm0bbQ9RxZ9jxoS25WMT2omWUJaaDRQKBUFdEmZesB0cd0yQvpRa5LzZbpYImLJO0SG+ZjUrIQJViybwmOPPiwiets2gEtNmA04Me7pXIzJovOHFJSbxibeltTg6AnU8rqb8ZDL5mV9yeUoas+hF6oJMYEGF2uWsVQLqe7jpiykLgVkk017vqBFJNTJRUFqacDlT4E6gWRGDDzTx1CRn3aZKehidqMCLAO6yHopG8n7sEsdp8dUDtrH0EM0L9YULGkyLidTmcKO17xBS6VZAgUbjYUmSmNT6Laof9VoKWo32T3I80ZW0WQiirP5/8/dm4dJdtVXgudFvNi33LP2UkloL62IRYDFvljGgA3Yhhkb94fXdnvsmenP0/NNz9cz02P/4xmDaZger9gY4wbsMZvZGhnwIoF2tO9VqjUrt8jYI15EvDffOb97I6JKAgEGIzml/DIrMyIy3nv33Xvu+Z3fOSF/77pu3QaNv1eVIzSQyXlDyRaDgYAFz63UCxOLmtlRP9vcZKuIjZDZcWKPmTQvuKYT65KdOqobq9VEsVRAp99SegZF9ls7m2Jje8Memp0Wjhw9ikZjx/RcYQqFUkHsZa6QE4hOUom0VbyOlEnwm2FniKg+wE+++R3AOINsqoR8uopeJ0K1VEMifRVF730E6RjdfkfdiOTmMkEGxxpH8V/v+AzSZXNQ4DhmtYDgiZINNkqUixWVwVnS5TwyV5vTfMvfUVtZzlRwxaVXopApoNMz3TpBGLeCg56B2nyaZVzX3Rq7Bgxm8BZKAnVZrgvU59G+g5vEnNmNWIXENtwEaX4IBr/+67+e8CZYWVmZ0HAc3NR3eRbL2zx4obgXjfOF+SZny4ezVPNsV6QHWfy9B0Ke9vtWS8C55Ts+lgfH90JWiZ2RdH9nOZMAkK89q/HyjQDfr2WGx+7zFwlErRsjp/fGY/WRQN/07+vCuI4LV+gzqtvQsXoSRwPkaIQaNRDQJLVzBn/72Y8j6G2hFLeRUf4f2Rcu01YGoGkhJ+hsWECHNHgqg6XFRdx2280oFtiREUnjpVLv5Gac1cfYO+bOjuUuJsL3oxgXXXI5Or2BJh+NB3WKfL/O7j/T6z7tmuVBwPTg/KbCtCgpxdekhn2snz4hDR9FnGa+x5vP4iZsB2u0N3dXkuey85O0vQzvLRaLeoE09QPKerQW5TidxvmXXIJuRNBFgbAr6ZAm56ZFnk7P3e5RG6tT0OXLi8Z4WZs1z5U6x4aRPOZo1nni+DEk47G8lmgJYfYQTq8z0XfZ2OFrsSw+t7gi0NXqDvDSH3olzqxvYcxYk/ICNvoh3vCOfw0U92K9DdRqu9SsUN/cFtCmOW4S5lBk+3m7g2omQdCvA9vHcf8n/hx7dlp44E8+gd2DAOmoh/V4iAvfdg0eHq+hV4sRpyIU2H7v/Mj6YQqNXIhREKAchOi1OiiV5yQKr80vK6ezTL9DxW25PEpp1773oItC6GazhfnaArrtLrLpLGqVCu68/VZk6RnhNnOTEpazfZAnGoHAMJLGhb5W1VpVGwExQQQMmQz27z/gLBjMn0oLELVeErWT7ZU4yNgPw3STMha/M2bMwIHMRyWwt08uvsNkLOaDIMsaXqjt4jyYQibMY6yuM7Mzsbb+qZszwd6Q5SYPutxml4CLZUd+Xd29D7lSRUaj3f4QtflFnHf+BcjNzSOOYiTpojwM6WnF42Cp1Hz9aBPDn1Psblou2jaoLOs86LRJSNHJfOoQwM2EnNTZqNMxj0v+21gfO28qC2s+YWC0BcD7OXhaXfST2mx8k9/G2zkmuGI+oICWuogJtmwjbbDLdFWPHX1EZXYCLgZw96M+Hn30YfO5GvYQ0n5Imi8GXVupmACL45fdpNxckgEjmJZuXMArRBClUEEF+xYP4vCl14KqyNQ4j3SSR4Hh2oOxulsjbmizKfQHHWRytFQZIJfNo5O08ImvfBzDdF+aWLKfBKLUZ1VKFRzYd1BjWmxiHKBarmLv3n2o0u+M4ylmG0Ue2RRJCHaVs8nUWCtVcqj75AaXfo0SwwfI5wqmS6QQn3Y3yQgdNrOl0ihQnpVYCoV0jvp0LKqum5314H3ve58sI7y+yn/1OYkqP7nfz+Yr8rJ5sOVNQGfNQHVTUXfiXOf570lLvTOYm9VhfbPldZYJ40X1rIHvaGTXJE1SCRo90PEMna/hfj+Xbr4/ife63Uk5U4PPRT5QTO93azwH/hz5suk0ut7bPrhiiW568zLibj6NIdJxBxhsIxi38OXP/RVaa49jNT9CNmHLK5kVlgqtxOg7GNm9SDqbA6hULGJzYw0bG6eRz6fR77Wll5mqGabvwZ8z6hQIuhgjQVdjiumXV/dox0ntyXMbdJ2LtmbqqpNdvdHKmqZcyzu/V5dsAMwVc7j/nrsF9q30TnEpY7FoIzJSKVATJbt32EnjskdlvMeyWcqM99gZTcBFiw8uEoo7JwW+uorF1VXUm021YbNEyUgMmuKybOnbz7+fY/z799pepD01U/QZit6kSqHC2nX2ZUzLWZWlRsobGN6eJeiST5rboijGyfnlaI5K1IGbCvPaNPDz+S+8HvWdJuIwj06cxmYU4s2/8D9hmF5EL6jiyJPrePj+B9FqNFVWoGXKoQsvxfUveYlSC0phjPRgB6mojrs+9odY2drGox/+DFZaI9QSYCduAVcsIrmggu1CD6N0hCIrBm7n2wtT2M6zxBigGAcYdSNkckWxXBc87xI0O10UOX6okVH5Zqq1nDJd3g5nGlL/nV4nSbvDjIKR56rzGPaHEvvS1+/EsaPYqW8iDDnOOJdbyggXEnbrlUpV7ejl3eSar9RIpU4xvm96FZmju0CSDG9lYjV5m9bCb0wZf8fjFaspHSRBi1VZ+n3TCpNJM+Y5so1KmgHNRcWwiFUIaAHAxAxW53PI5in3GMjfisBbfntgV90IxUJZZWPeYxTE00R1ddceFEoV6f1oWBtm87jwimsMqEl/lVUczoS9kPdVGVGPFgkUjBv4o8ibZeJSqWI2EvJ4YtnVdG7TuYT60B7SaduE8dhll5DNu+YGQ6EmzLbFn+spX9MqKmbpo+QML1aX0N8aePgzdu8xSsiDWbOzYUepGXdH6EukLlF51MOZzTPoDbpIZcyRPQ7GOPLkE/oZv8/mGYuWoNliCHcOmZAsIXMlmW5iXad0Ype9AyURtlNAip2Esmqwzm55Eo5CVIMFDJsxfvQNb2V/H9JxAblUmcVYdTMW8tQdc26l/pGNXxCzKZuKYIgv3vxZFKo5lIslgS6yXWRs2XCxd/deZTuGAcOubRPHOVYfMccnmVDOua78J4sQZmpaRc3mfSuHa3wlpn8kK2t2SZxpqL/j+zKrFGl+1WxllSrroLWyN39OXBC8973v/e646e/0Dv8uH2/GiuaB5AGXBzS8aR999FG85S1vUWmUB+jtKryg/Zlihr7Lt/VtP+2GG27Qe9Lt4yYcfiXiV/uofuYXDNOkGPSxHRiFm/KmG3aQDQZIBrTliHDswTvxxD23IN8/g1zcBgLS8vTsIvByAcpyOU5roA0HvKlp55HD3XfdjkqZpdeeNBnGFLiReI5RIZku7t6Y0UiKvR+NJfjdYQ2cJnkqf3zbp+NZ9sDZnd+5B+HjTZ7KeE0AaRJjrlzAN+68UzeZTPwSMjBtzM/NSWzK8gsnCmO8nCicIvkRBdRZmVOKj5Fbs3OklvNaGuMgjX6S4OrrXoDT62esS2gQqbxAAzE5unM3+hw9/1YaJCvhY5dMzzgBXs6bSe3dbNvUBiTB8uIibrn5Fgm+o77FMPEc8yGKB3GfXGlolLm6ey/W1reQL1Tk6D2/uCJWqU8mYm4eRza72HPlDTj80h/BZ79yF26+9V7cesvXNWEPe0OJe2vLu/Hjb30b3vlTP44U29fRA7aP4aYPfwAHuXu/9VE0br0PyzHQGrawNgdc8IZLcCKsYxhGKA4NdHECJ+jaLJBlCZBhtxZz7cYsH6Vw+RXXotnqqBQnj6GnBV2OtZncs9/dbaWJn8Co15eGxuaJoUq4tIJ44vGHZexL09F8wTaSBPnZTF72J1r01U7rol+cJYNKKS5O1Hf7eSrm7LFK2xM2PDE4niXWMXLszmNIOsuWXKBZ2aAvE5kz+mVx0XMGnQQ63QEbDyyrVsH0jNoKLC4H6bxinRZX9mJjq2maqlRWYOrw4Ss1S4YMhe5Hyi3ctXsvglIFcT8S6MoWysoi9Ma7Yr8m0g+Wt2n/wa/uBpzp4nTqfXdhfHTSbDGPt72lKhC4UL/GMhVjiwi6VCqjJ6A8ttyeQmuBY7t5rvmf+jGc36MrF9oKYv5UY4mRjLXivwkOuObUd+o4sXYcSThCq99EPp8TSDp15qRARL6YlR4rlbE5hoyYInEcI2ZGzsZ3yhzUB4ZPTGVNq8n3rqYGBVXb6eBryEdzlEFxXMOwBbzljW9HPMygkK4hTZ1VWEDM/Eh1onIU+HliyhiRkXv42INYXF5ApVCZ5GPmMwV1HBIEU4MlfbM6+q36Y1DW4FSi7v2zZSWOc7UO6nOsPs9qFA6ARrspxkvNAi4WyJpErByuuV0lY9sIarPwbAdd3hfMm496Y1Xf0XjPPffg3e9+t3zCWGLkgRHMsNzDXcEP+oNdoC94wQsm2rhZ7ZlnDp8edJmYU8GlvKjsikPkSow9dDZP4u8++zHMxVvIcWcdcLfoPuUObKWIgKArlUUyIv1KR/80HnrwPu0cEiL0iau4ga5p95c7c6TMucBTTMhuoziFSy47jC49TRTEOvUT+0Gf6+/878+Crtln+9nB34weeJ39GApzk9EAG2fW0G62USjYDlVj05WN+/0uclkK5y0fjOef/lKk47mI0JxSa98s6FJOH0GXQeiLDx9GvdXSTp8sDycSarp4b3CifM6CLmWw2WRq1gKuicQDL56TVBrtVkt6yRb9kcZj7F5dxVe/8lUJejnxa/IX0OLENpKI2oTUbNsuqRS+ud1EbX4Jw3GATneAyw5fqY5BBiaXdp2HBzfHuPGdv4xf/19/GyfPNPCSF70Er3jZKxCMOWGm8Xc3345/uPkWvOc9v419uxdQzo5V5r/tUx9C5tgxXBWX8eX//Kc4lMqj29tBvQac96oLcTLfQj87QH48QsiFJk6B5cXtQgoR9Tz9IfK8t1IU6KZx4UWXq3HFWGQLTZ8wXU6raTO6Xw2++/Iyly+G9rY7LCvmEKayGA2Yc8m2emBz8wzyuTSyudCy6JwBKMXsSWJ6XJaYplohx5nPgg/XuWhaMFvt/C5ffG5qjHQqkdEoGTLGkqn8FvDv5oKL08gAACAASURBVNFqtxXbQkaO2krPJpENI2OVzuYtP1adkCyBMSg9i8EoQC9KUJlfwcWXXY1UpoBMvoIhF15KLfbsR8KGmNDpzlz8GjeZapdjeV/WD8YkaRNs8H6i/yIWyJBVmx6QTRCT6cJYSO/Zp3KdM+n0NUFqsngeWUqUD5Uis8wslEyifC0VKu0sN1yJUZv1MMY41Udv2BZAYzmPf486sE6/o9IeN4H5MIdmv4HHHn8Mm9ubNk8xQrR+BmExQL3FMnqITI6xR3RvD1UObDR3dH1l9yAWy8ldpFO1aG4KUDUPunNgkiLrHlWpuWsSFh4jgaR+T3NZskU9oJRaQGqYw41veDPScU66LjBLk/fDaKyuSRtO07go3/DA8xmNemo24STIKgBBaYampu68ynNMYMsuioEm+16zPxtVvunCcXY59qkP41xCljon4GmNIuz0NPsTakB7fTb5GXg0Kys8+0GXjwry5U5ftvRlULagvvKVrxTA4sTsDVoNUbsF8Dtfjb9nzyDj9va3v116M1929NmTXv+mG1CCes90cTjZwjuNRBkCox6CURtZDBCkR/jUB9+HxWAbhbh5DuhiidE6GOMR7Qhy6oozbcAYJ44/iSjqIq2dirXm2lB8anmRkxDblzlREXSFmQL2HThoWi/uRBnW/BxlWlybwje51jNAayqU8Eh0MrdWitSNjPDYo49JnMkuUXaxNnZ2UCmXVU6kWHY47Als5XI2ibBcw44eUfA899oxzzBdDnSlcnnsPXhQdj0a82QB5PXEHeS/DNBloSl+IvRNJKaFYLt+q2nWNTynLK1Sm/jg/fdbBhsB1nioLsaYmwgtOinkcllNdCx7nF7bQG1uUX5JCTPpsgVcdvmV4hi52G8P08jtuwLnX/dqvPlnfgUv/qHX4t//u/8FhUwRwy5jywp4+PHj+B/+7W/g3/zqL+OHX/8KFPIxkvoxjDcfwz2f+hQu6KRw0/v/GJeki8gmQzSLA8xfvQf11QTd7EAdxtR0penBlE6hnk+z2xxpar3IqYUskwXYs+cgCuUq+gMfBcT37NMmJs39bqfjWPLv8v5Tt1nOQFcYZNWlxfb4TDqUHQeZ8CwtMxjmTdsS6V64aHKRMVNM2lq46rsTzTsmwVkyzC5wE+Dl77ggxk5jA7VaWdY0BMcEXdRCdTp9+Vhx/qPrOY+c54QxLtY5bUJ3+q8RFPcGjNwKsLC8CwfPvwiruw8gzLOECJRW9yHu07IjxJC6KqRRqi2g125L/8P7lbYd1klopUSe8b4MNvNOWD+Np/KLNEFXjtXDCeCYmUr0Q6/VdYDBaaamAIIbMH6a3o3ASRo2lVpZXbBcQ+97pjItUy/cZR+hjzjoYrN9GnPlOfTHBDhW7rvnvnvEtG/XtxTgnHW6K4IAslTUnrJcGAV9DEamweI8RT0WgRY3hPQ9Y0lMhrbqNmXmoXVdq4LEDUuWHXxWxSHgkexkxO5RCiTYNJTRJpFzI88112mG3fMY+u0RkkEO2aCEl//Qq1DKVVDK1VQOzLDjj2VQ7cU8+JlpdnCLDtcwlri1AaB3pLPgkW6QEgx5rghumU3JBGG5+KGQHc4zsGuiKfQ/m3oATq6uv99Y+RmoSD+xTjFiI1QDgDCIbDRoxhqpLCmi5dnOdHnfL4WPRpHKcvwZjc9YtuPFP3r0qCJ3+G92WXIA0MyV3/+g2S4Cqze+8Y1n0YsedHFXwwvkro4zurPYBA+6OKOJqGUEA3Vd4y5S1AFkYvz1H/wOVtIEXQ0gGMwwXcYeiEodU82VEfJn2+wwGqDZqGNzc00TKoNtpzFETw+6FEivtte0Qler1XnMLSyi2++5ANzvGUb9Z34hV9Z9yt101nbV3ahPU35kq3S9ro6Y48eOa4fHGIi9e/ai1+1iZWkJzcaOzvnW5hp2drZowyPdFwEYRary8BLTRSBln7rmDnSFhSKqC/OozM2hTx8jb1/4LwR0pb0Gy9o/Zjp3DXSR7aCeZdKdRFuCBOh02lg7fQqjASdyNowYuGX+Gyc4nnMyJ/Nz84pyuvKqa1TC48aBmp1stoAnjhzBnr270RyH2Ewv4trXvg1v/7n/Hj/50z+Pn3zbTyFDmS1FtkPgY3/1GXzwz/4M7/75f4Uf/7EbkSfT1V8HOqfwjb/8GPJHNtD6+n0Y3/c4SvTXqiVYvno/1pdGaBXIQERilTMUWKcCNCkQJtPFkh29yLLUHVnMy4GD56NFIMROWAmdLYbHlpwJYplSzP8E0BVk6As3RDrIqNkmZpModSgsCVFvKP0Muwm5ELNLKxRIYEczARAB4Wx2nu/QMoBlrvJTsDVlGMRdBECxWlJUDDVQYs8TAtAc8oUqCsUKWt1IBqgEXywBEnSwHCpbikweP/Kmt9G+XMzfeDhGmhYKhYo2mQRupcoCEObQZ+Zgviggx1DskBq/AcuqFndjOi36UhnLKADmQI7fEFitybQ6/CCu4vzpVFozUhETurvVfiIfcamVM8xgCv0+zzWtmNiwNFDANTdiAkqMrwItUewvmrydJUMP4sZoDzbx0KP3qRTIZBi6rC8sLuDM+hmNH3qdEXiRWS+WiyrzURNnrvEBotg6ZAnK+HcItPjWvf0HgQwbE7hWEXDR7kbpAmwKoi1CpjCJUzKAwwqKaZ9oHrq9sYVSoSxTUfpiLS0tY/++/SiXyhpH+WwV3VaExcqywBzLguziJpPPFyJ4MdBlTTH2abpXCd8JMV10oXXLWnSRJ1wIvAx0TT/se9vqWT/IuYyWNR9YA5T95bM/Z+5BhNpoE1DlmT7jiA0ZWKeA1s6OxliYd+OMGvlnO+gikCJLROE8B7I3HmW933cK3nbbbXjXu94lJomPJbtE0MUS4zMFan+/V3kydJdeein27dtnnliBxSDw69mgywVOu54R30HTpyrU1c3z3OTEPSSDFrrNTfzD5z6Kav84CsmOA10GvCSqd7quNL1iYhLBbKHOKiuKg/jxJx5Fnq27zlzSBuJTQZcNcloT0OIgkOEf6fdD51+gFlu2Aj+3mS5PW8+WEj3ocqNjcoBPXd1IJZfLFY01euhwV0dBLAF/PpNFhV5ogz7Wz5zExsaa8hgtb476CE4qFpnCshMnMYIvnW/uGvnJ2JhcDgcPHUKbURv06yFQ/hcDugxMWMnAT6peZ8HuKEZ+sNxiukNmVDIqqVjI46EHH0QmHcivq1oto1ouopDPmms/d5iyp+F5TuGxx4+g1e6rdEdh9Ute8jJsbW8LpO1EAZqlPXjdT/8K3vEL/yM2m0P8+//53+PaK65FOcPolzTe/NZ3olSt4v96729jz54FDPvbyAx3kO6u4f4vfA54/BQuHGVx94f+CoVOG3GYoHhBHvFl82gUBhLT857MULuVSqGdMaaL1Tkuatl8Fe12hCCdx1VXPx/bOzvI5sl8uA5h15V8Fug6ayn5zmcynvURuxOpzVKxKBTjKr84v+Cl6EvXl1eTxetwwWOHHbs6M0jSHkq4EhMXXeqrXEsdS2O6tj4s2Hc/qqEsQIuxWDEU1kwmchyn5adWrS6hF8UYDGkUm8OuPftx6eVXoLhCc1EGoI8R5ApASK+rtO49MmEUsdOOggJzNlFQv0XAZrpUJmgk0k2xa5NAh4s7NWXEMWTPZIskc03vM2ZH4hm7id7H0U0SqatSYVopnw7gH2dXxYMGv9hPDYEJG0wrNxYzRWBkZbwRtptbyBZCafiHSSRT0ZOnTmBza0PAzPKUedwdNV4we5CgKl8ooNVpqbzY7rQVz0Mndl6pdrclcMNSF9kuy73kebfj8HmuvHd4HTNhTmAr4fzEdIeAQnpqSjhEAsu31niB6ad4PJSyIC1T7te96vVMx1S5dMhycJBWzicfx/KwbDk4b7ITMw6Qz+YFUpwM3QK0J+HqLPPSbNe6FLUuutPr9VM8Nr5x6cDVXWiga4bimtwo1nAz7Xyegq8ZkKU9g//3tMTpr+uQEUdsHCDDxbxK3qBDOgMMLKqNutOduox/eVzq2ny2gy5vU6ET7MT0HKRkvHzsD79/+ctfPvHz8uwYn/PtRA1959PVt/8Mj7hf//rXTxzyfTeoPyZ7NQ4WG/hTIX1aXWyMfOBFzGdSCEZdFAoMRmshrj+Jmz/xeyjEBF3UcxF00bNrCroyAUsGvJnM8Xww6KNcKuC+e+9GPpdBEpE9mRHSn9Nyb4Gq1HWxFDNGsTQn4ekVV16FLl2iKfT9Lnfa3/5Z/H490jNdTyfKmNnNnHWAZ++ZuNtXHmMmJ/0CoyOoXaCugowLP6lLYKzK1uYZIGGrMW9354/G3ZrAlotuEugyPR9BF/kwyokvv/JK5bOxm4dah0A6O7Kgz93yLrUgYlqlX3p60MXzywWMpVomYxB0cle5tLyEE8ePY75WQa/TFntL81IJ64ME2ZCLJp3W6TK9qBSFpeVdMv0m27V7737kuDMeDdBBBlu5ZfTLe1E77wr8P3/05+i1urjxtTfiXT/1M0gFObz3A3+Afecdwlve9mYWnpBJ9xGMG0DrNO7+1CeQObmNC0YZ3P77H8GKDHS7aBeB5VftxnZxgCjDzVCM7Nh0QT0Hunh78T2WK4totSMMhsD1L/khnD6zrkYLwiIrL1pX5vcWdMWIYnb1mfkjmQcufuZ1Rb0VZyMLb5eflLNkUJmWHoAMek5o/DkLTFzSgn+nE6bLR+1My/Y0iR3mythu9XDhhZei0aSuiWL3PF78slcqb5CftF8IwiyCkOJ4LrhmN5Gkc4jT7EgMVUbS+3ayEltMAxlhyuCbPmRuIzpNmKDOlV1+JhA3cbhtAaTPcXZAxllNoZenusjw2dHbh4/Qmf3efnt2FI/pn2zuGQ3JaBqbc3r9lLoDB+M+2r0Gnjj2GLYa60hlE8rUlEHITkOK42nhwNLdsGcdk/Ixc+Jtyxixq6IOZ35HEbfsDNgFmlHpUsCKYJSGvWPzziRboyB2dklLV0Xyxrr8VAYdsoGHVlEF5NnRHiXKKVxdWcXe3ftQzVTNbCJOEPJxQdbYK4J6ZSyamajsGFjelybVzKEFXHQdybASCDMf0UTpHmLFIFAk8LdTqKYLsmGkGmiK6zozrXvQgcizmKwpANOMw+BqvtbkMbNlYb8+eGbR/u2ZXa6z8aCBlNbjSPFZfW6MsxnkSGjQx7TbxsMPPoAjTzwmKQSbVIL3vOc9GgLe+8R32M1aPnjVvQcQE2HckK2S0xq+f53Zr7O2DU9nhOqNT2ftIyQs7HYFmDxTpbT6JJm4z1OgvnfvXjFf3vWelhE+GNs/1xDwD+6Df59mru985ztVHvXAkWDSxxfZu/Nt7747g7Vmtt+6XVIy1kIyjrryz+m16yik2vi7j70Pqd4p5MII6YTajAgpDmRRwUTeGfnmMLKHE8o4GmBlcRm33vw1lEh5xn2ZIGpiYWeKBN8+1oPiSYIu6rpIu5sItR+NcO0116Hd72nSec6CrgnWOneMzP57BmS5XfpUKWuGf+o0YidVm7YhBfT7A7kRq50+sbga1m2OH3tCLt9kItkGbbm8JvL0oMt37hnwCgx4jce45rrrsLnNjDe+ronENVdJbP1M4/ub3QOclMw9nx92j5l2TO+MnVKctF0MkmXsWRmGHwqj9t5Bcn6d7uht8eNrmAhYkTH8T9FfNokJRHBBdyHI1g2nzA9jLvoD2WT0ez3JCU6cOG5GnIACjjvt9kRAL6WOdDRWLvd/Q28rSItFKRaryrrkGOYG4vLDhxENumjFaSSL5+GB0138zK//Bzzw2CncdNM/4KXXvxxXXX6VdvcESimaRdPAc9xHLhcoJQK9TTxx89+jee9D2LXVwTf+6M9xkMbM4RD1cIzFVxzEqbCJcZkt4xEyKiVm0EqGGFHTx5UsFaJUYrdrJKbn+c9/ETbrDcscdC356kB7yuJhbfA2ivyHL6e4khSFzgoIN3kGgSgXW1k7MPg3GYsJ4eIV9blZyJlRKj21FBFjUVa6NtT0aKEjQ5BCppBHZxwp3kgpCgJY1KHycZZvqRzCVFYid2quWCKs1RZ0vwzoqYQMgkxebvycqzjX1LcamN97EL16Wx2nYrTIsDE+h237FL9Lz0jglVcrhgEdB4+8vYJ88Zy2xvlDcgxzvdCaJksKg2rWJGD5fPKPTCzaTmyQa4pR558b/7oHeG+wM1n5hVP9sJmYWMefjDqHdErP6lx7x4yNzQ2Mxty0MtiarE8PDz78IJqtHT2vVC0opzCbYyhzT2CLjBfHgzyUyVCRyQvM2kDrSYalPzNM5vXiz+gfxvlfeidnpqzcS5a6KXiX3x+BLF+P3aSUPhCMcePCkmAO5VIV+WxRwJyMaI22QcurqJYZvp0RGOMxm4Cd3lacV9Lyv9I84XIH+TuVH0WdWYsxrx3PiWyVAh6PC2BScLknGH1Z2pvWcozZNScZQXkB33e/a+am5v9JKx5rP+T5kEqaOaGTfGFFgCg/12gzP3/x544A4WaHPnC9NsJijnEA6gTlYWyunUY87CIVt5BNj+We8MjDD6NZr2sTWcrnMWKplmVc3n/ptNwD5DVHny4PsPzEKwhAytN5Tc3aNXhAxefwokpkJw+Ws2d+/zNv2eCjfLwbvQdrHtCxHOOdvvn3KG70nYoEU8xROu+88ySo5b+9CeoPGlQ943Ln2kSp6yIz529qy+/zeoJv9Sq2a/E1ZZtWeG3GSI938F8/+h7EzcdRDrsopXrIxX2kFX+QIFeoIgpSaPY6qC5V0O02EYzGOLC6D1//yq0oqLulhXTowK2LrrGQYRNPcuCyhs8ORvrO7DTbSGeyuPSyy6U7ASfx52oMjRYsf2fPUMhPs7hNd6uTmcABB+/o7yaUyesZNKOekrqYuWoJd97xdeSy3O1RaEoGzDxfrKvG5dE5pmtinaBJAzh81VXY3mlI8MtnMG/OdKHfzqbCjs2DsymvR9F5IP0TNTLeQZwlOXkCKcaFm7hpggT/KEWxnClzYQYZCnPcpCZQwPZoATkKj+mgzzHObiUPuCiOpUaIIls5/8rLjLoIujsTHLAs2+v2UN/enslmnTF5lGu2s1JVR99UqGydfu543W3FjQvDdOOY0WAVOYITOFzz/OejE/XQYkdjqoZOegGve+vPYZRdRpCdQyosYTS0xoVRv6dJUywI2U2Knkc95NAFoi6++p/ej0uGCR7/84+jsHYGS9UMGuEQK6+5FI+NNpFaLqA9aCI97KNaK6IeNRFnGFk2Qqlcky2BOqEyRSyv7FUZn9ozbnrIBBi4dt1v3rdrhh2dqqXYQDPpzXLmcmP5xu3U6+r4ZDdoqVxUtYDjyJzCrczlc+J0nZW8QHxDbyizgSDwYJ4cF2qWR/u5FDpkijReWBpj5yAwHIdIUnmc/7zLEGbL1k04SDC/sIKDhy5EtlLDkNc7X3I8u2fA3P3ltI1cvK1T031OzE15ToCYQuiZ6ZN3kQdgAki8eXyIs4dlsiyw5qUkYcwcjTttHLvdh74QlLFrjyCEH9rckxlziRTyDIvHKutRwM4xPaQoLh1LpN6PKL+I8eTxIyhVi9isb6gxku7u99x7j0qIcWaMOCCb6Gw3/Ph19gMcc+pQVk6muaKLzXFdgBYtxs2wQRueK1XUeHKStJojqG0jICLk4FzOEh/ZVZbo2cHOzSFBS7lQRq1aQyGT1yaQwKuUK2Lvrj1YKC+YLpmRcJmcgJT80FIlJInFP3lKStYJkz2A08adtcSZHsvPuHa9+C/qls3g235pm3zNH5PUANO22QwwrdBsb6yjkM2hQt0frV44RjOcK1ktsnmS802Y4mZigNGgo00aNxWsPGgJ47XjJ98DKb44AkZ9PHzf3VioVdBp1fUafN6tt96KUi5AId3HeNDWJru5s4O5ShWdRhOVYlnGwfJUFJHmzgjvzfe///2JB1jelkGdCI7B8u7zE2GaC5MmS0O9FZ/Dm9PH38waoPJnZKJmf0bgwTIBb3jfzUdARTDly26sN/PfPmpoNjrIe3bpptAu7hm3+c+Ei76vv/fHyBxGHg/B4uy5feb3P205NnZgFnQ18MWPvgeFeB3j9kksFYGg30QhHaLVGCBfrKGfBOgO+yjNM2+xidQ4wXyxhp21JnY21jFOGO9E0EWHY+uKE+h2YkT+RYone4OBdqkczNxqHTh4HtLZLAbc5T27L8E3v74T0OUfYiaUZ08H/nduUZgsAPw5z84M6HK6pAkT5gAB3c0r5QIefug+u6mp04mHKm1MFgm/mLj3NOtXNYoT7N1/UEaQEduo83npu0zzM80ufOqB+gszA8zcj8SoM2uVJTguvmSVaU3CRd51UInRdpmRfDS7AbW75E5YGo40c2it4UsVAqP3zbCV4JKsipUUsulQdhnsNhoMemi3d0zDQu+x4UjeZt12R5N/icG+TkJgjTD+/ZuNggeQKg8oT88DMrt+Brzc2VBHFSfcLKKIuh56IJlL+RVXXYUoiHFsYwel1eehHczhNT/xi0jCBQxA0XZRjuYsaQY8LtpQ8LzxPCgvr4Ncuoeg38JXf+/3cek4wOCrX8Pm7bdhIZdCMx1hdPEcgvPmMCin0It7yJI54oJMJ3KlPjHmhaWbRBoXlnLIBC0sLmuTQ9G4lSKcdsqPz4mf3rQj6+zCtx2/vJ867UmmLsEX9YfU/agbzXXp6fqyS5CRKVywcnmUylUB1Fa7p++ZL5hyuihFrHFuoSZnnKBSncPefQdRqc2DhvBDun1nSzjwvEtk4aBPENzYJ7EQy11k4G3+OLsE5zciBEy2bNmmZrpJcnepDCqn41sAZGZCUhediAEb1zav+SghY/dZplcVgCbF5OYcuOY44hhVE0GGei/bUJjPFMFSgoHKYxxfKcXUrG2s6TkEW/JYC8Y4efq4SsUbW2fkkzq/tID1M2soVovosyM9dOut71DmmHZ+WiIlyLxwrLv7T9+TkWOcTX+kGCkxOwxXZqZjioxsIm/GXLYgLVUY5hQSTraKInbmfa4sr0hDZSXGNCol6iKr0lBSW8qpLcWNSiYvC1E2KvAEMF5JJUnp5FygucCF98CaybK0wTsBZE87GfvNYzI199bj5N5P0OVYU1f69W75fAibITi/Rt0OgvEQ87KRMeYsmy+oQtPqtFGtVQSw42FP7OGw0xDLqY7nXBajTgvHaQi8vSnDZWotR1EXuRB47JEHxcCNop5KmeyO3t7awMriHGKmxCRDlIol9DodlHIFdFttFHPMf2RjgN8E+Bk3QfA7v/M7iWelvPno7InxQMgzWgQ6BA4cDAQUnrnic8710OLP+HuyWGSnCLgI1MhYzc/Pn/UzgizP/AhROzGcsqacwzuBGt8PX4N/yzNH31fU9E98cS4aPBYK+6+77jqBTV9W9CXdb/0nvjXoOnLX57H22NeA/hoK6CDo7qDIrLhuLNDVHccYxBGyJZ6vLrKkmUcpLJdX8I0770CuQMO2vmWe0WLDxdUI2mn3BXWQcUFgODN3ShQ+1uYWsLy6ggEDSZ+zoEujdub0e5bkXMGknzhmJ3572tlBwKZLmrymGAdOhAkKuQzOrJ1Ap93AeNg3mlude+6mnC1dcpcp4p9oxnzSsoUiLrz4EgmsK7U5lRrL1bJco6fdY+5QvsVEZ6B9OhHqnndsm2e0WXay3TxUBlIpk+/GJVMY6LJXIUsljx/lqdkCwUWQEzMXfGagDbo9teczP5EsH497GHUlku9SdBtS/G4mm+ywJZhLRpxnWDp4KuiaHB7nCFmjeCDGE342CCVLRNCVyxYFIDiJS+abCnHhJZeg2e8iohFjYRXr3RBz+6/ES2/8SXT71CxZwDHd8LMU5tL+g/dzAHRZsgkYzDsAWpv46p98COf3hth7chPf+OtPooIhmskQxwrARa++GI3MCKNMjFIug0Z7B+Nsgi5ZBnUElzUOCD7Z/bqysiqmn4yiNpaT0q2VT/2mwHy8ZsrLkzFk44BXjQszzUUJOng/U7/FfzPYl0xmRFZ8aGyric8h+4UkFSKXZ/4jXfzHqMwtoTcYStTOBf1FL3wRkiCLOCyjP4TE6/PLK0CxTJrLWhPZVagwYFod5MzRPaHZKdkEMmMMrbbOzOnCPLtA+3vJb3jOBl26c9zYnNzE58xFFtnlIlkmEgpHs3CnwCxMajAz7NKjJpbiezrpdzSeR3GEXD7UBikaD1ReJqMlxg9j3HbvnRiqC5kgJEKdukLnl6Wg6HyIVruBSrUsUEYwVa6UUN/ZRq6YV+mRAn4yhya1IYlh4nbeY7KRULnQgBmPh/cn78kMLXzGIbIprsMjlePJbFFXynPepQ9dL8LK8i5ccP7znOkqtVoW37e0sIJkbJ5YGXYkkmfS5oJlRm6U6N1mfln8Gccon2uaPxPxp+mZoe7aSV+1Y7185NJMZcCTPbN7QE9sqozN+9MApm3++ZdmQZeNas9y8V+M5xlFffRaOwiDIRaqZB5GGA/Y4U9aKkCn1UBprmplwizp2TZu//otSJyVQ7lEycYAG+tr6LRaanRiMw5BVlbsGDeYrAj09T0ZwkG/h0G/jVKBHoxsEKAkYoAM7zOWdUPzUvR+japeipEEgt/93d+1w3OaKV9q9MCHv/O2C14nRfaL3/t8RsU/hKG0S6dPn9ZXz4Tx+ZdffrnCnwm8+FzqM/gGPIvGv01gRoaLE7/VovPSb/kyo2eHZpk1uRS7NtF/Ijb6vj2dx2l6gTHe9KY3WcyDTNK4GEw1a9/8DXwL0EV/ru4xfOpPfwcHljPo14+joN001zWa3ZUxYBmYhGyKbcJDFDjRtiIc2nUIX/nbL6NUZdmF+WlUGFvOne+uFAsnipd+OGNNltYJNEapUsP5z7sAQ+aGnWXT+307ld/7F57c/FMo8u0xXR60TG36jCD3i4IDcg50cXdE4MWb+MzaSQwHXctNZLeRh0BPAV224IgFSSDn7Re/5KVYW99AdW4eG1tbqM5VEQ17TwO6/MI1guXvKgAAIABJREFUoXsmMOtshGyaQZaPaMDLaZP6Bwls3aQvnYf8b8gWmNDYb9K0KBTymki4EFBjVd/ZkZ0DJ2pR69xAcSVn7BEF7pwHyYnRIJblLJaXWNpSYC29bMYq51FvYp1UvnhkF8t1itsazU3CbClNLNe03dsDD+7IC4WySioUZWcyvP/S2HvgIMgjDcMi4vwioswiNvo5vOVd/x263QC58iLYjU7gWK1UpKVjWz/b79c3NpHNxThwYA7pzjbu/eznkDtyHBc2e/iHD30YRf6tLLBVBi599TU43q+jFfdRKufRH/VRWqxilE6hHY2xsnu3oncYH8XJv1TifJpCxA2a8jYNWE6vpj8XCUYsl4gFmwrVfRcoT1Kr3RVLFWZyYpciamfom0RQy4BrWkW4Dj92djKYOVMoq1O53SdoqGCcpHHDK18njyuakY5GCRZXdwMUsUfWwm/lIgMx1OVJm0dax1rsHLNlnlN894rLIZuTnt3gzAIuzxD4YG9/9NNNkqrZzhJgCrpmWVEbASzJSbfIt8fVVPKZsVgQ6lN5PWu1isqEvP8J+lt9lvIJ+Kl7G6De2MTJ0yewXd9Upx/v6VEqRnPURX9M2YjlQnKMeJaKXZGs4pD54u/lgZVOiTSgbQNNNfluJQB37LEHV17ryY0LGSzT2VowuMrAQQq5VA5RY4hihma2PJ9pLC4sYe+efWJJyXBRdEbB/dzcgssgtHIxgSYZLMbEUYPl534xgpI18b5lBiGjx2KVGxW+bX6oFradZvYk5x/zb7Oqjc2BKjdKXuDLw8bIutt2erl0OXjfsoRq7vn+RpdJbmIaTz/T2k1gjSV8NUYFlXJZ1DdPYr5KUN8BejvSKqMQYtDYwl133a5OzkZ9S2bWK4vzWD9zSuw1MxTlM5smc8iiKY/dzJW5OSwVcuh2Wuo+rFYYNRSg1+1ojNBmQ2QF5T50v1eJFyI2Akl0gCLZNue0QIafwEzlRZ+h6Nml2dgdCsQIkrzg3bNhpKi3trb08/X1dbFOtEW4+uqr9ZWAbGNjQwwPwRZfg+jai919KDRBFUXzNDblaxKgcKASuM3Nzel3ntHysTmz//bh2d/7Ffl784o8Zp4Lvk/GFfH4fCC3CTWfSdf1rUBXGxicxkc+8B9x4d4iBvXjWMglCOjDMuLkl0NM0WkGaA9onwHkWBbpjrBQXMJdt9+JMM/MKHOrF5OhHDO38FK0SvGwQFZFwIukCE0MC8Uy9h3ch53G5kRA/b05Y/+crzKz5Zr8Wa80OPd35wIZp72ctINPJ5xZOp27KTZAcJfE7EBGqwx6HXUh8meWjsFFdfb1PWPGiZzMShr1RhM3vOJVOLOxhTz96JjPVyrIkdlPVLMMls8utB2oA4nOJNAmNc5Z3NnaAsjHGINFR+WMxW+w3KHuIPs9/XD4swkjFo/wwMMPIaXSi03WXED0HJY5uINnScbanqQfCShWDriT1sqLdjRULhvLnARp0tlwZy/W1Uo5/sMzXP4KaW89AV22eM+Kzc3rkiL6CKUiS3WRSiJZRc0kqMwt4MIrr8TdDz2BdHkV/VQV+cXz8eJXvgmF5UOIohR6gzHuuute1LfruP/++/Dwww+h0Wyo1PPiF1+Nf/sbv0SnHkQPPYTjN30Fy6fXccfH/wq5RhfVWoiN1AiHXnQ5upU02qkRcpU8UvkQxbkS4kwGXS5eoYFenpfhsC9xP5lQuXGrfHr2GJHDNjnUIMEwPTK9l7fbkPbFPPVkO5OklJdKxopcRaPZQalSlUyA4vY4yCLMFTAYUoM0kp7soksPY2F5NwZj5g+WEacyyBaqQIbMVYi1tQ1F5tTrLW3uKpXaRLws/ydqnUZDbZrzhbzZonCx5kKkWBcbkdZMNBMPMzNO/TU3rdDsx5TK0rUXE+irV74E69k/F5VD0bnCpQ0Y+N4+s4bIYru9jWq5IvsMMtPtXhNfu/VmbG6fweLynMAFN5dkv8h8UYqRyTKQHmgM2xgHDPwmYUDxOhtD0rI24T3GjYTXRmvT4sqcLOmzK51lPo5Fu/tNG62oH+0umLHKUHHLA3S1TbFdZKIIun745TciREbNPOrUDGlTU1Wkkzn8M2OXMUtsCDDRPEObVX7L5MSm8n7l3yUYM3LD2MkJkJpp1tD+iewh5Sh0Iwr6LqLH5hjfwWnCiVmG0oExH2nkdVwJLUuM7Zx4vgm8EbRJ5q+v5vnmxsGkmxcY0vQ26iGfGuDzn/4vSMcNZIMeRgPqr5gBSSf8vjr1O+0W5iplZeaePHYMSwvzKBZyqG9vod/r6pqx85DzD8kcxowRYJHBNB+urBlSK+TdGHXmdqo5hWtkoYBeu6N7trm9rfmSLDk3kgRnbNSQ3Q+7F72WiwyHd34nIPChzLwg/DfB1bFjx0R7ElzRkJQ3FkEEn6tk9G53Ev7LnxO0ebBE4MXvCbz4PCao00GeWqdtlkuY+TUaCXytrq5OmC6+rteM+ZIcBwf/Jl/n2fzB80mQyK+ve93rJg0AfM8Kw3zGqKJvBbo6GDWP4b5bv4it4/fIOqKSYofUEL0OS7kV9BknUcljp70pM1RS/8WwiHEHaDXa2G5uqv1YrcUjWlOwdGyuz+yyYjwFu10uPXyF3MFZoskVCmi02toZhqHXQT2br8I3e2/TXfHZj/DL+rmT/Tm1i3MXA5UFp4JSAze2eJK2Xl1exAP33oM+GxsqZUTc+QYEGF4QOgVeU0NGBuhmUG+28aLrX4pGq+MMRMkSkESgqYQX1TtwNdFQuInTFPeTTkn/KEnQ5S003UFzt8cdLXd67AaiQJTH0O/20G42NQlxYdXubRihWCvb81kOpV4nYbciv9oC1+22BSwJvvjV+DTuom13m86QiRhqZ8i/Q3d5sq6cZo1989fIfadDse+NDfAiXI8kpy3dfIzNEWSYquj3OaeR9SpZiSvMIludw9K+81FdOYDb7j2C/OIhvPFnfxWIC/g/fus9uPWOe1FvdLBnzz7NUXxve/bsVlfblVdegl/65Z9GYdwFmju456MfxcLpdWzeehs6jzwOdpKPisDKZYew/0WH0SsEaMQ9xFmySG1ESYLC/JICrqPIOtXyFJHQhkGdb+aqrcVLonnz25OwnICJt3OaTuvijiZAS4CLaRb0MyIbMoYij5aWd6OjcOYCOr0+8qUqXvPDbwQy5sZOBitkSbBU0XWUXihfRrPVQ6kyjz6bCuhAngrR7fY1R7DpQXNZnKjLlAwSFyGeH87RHEc+78+XzBQJM4zEtszPLRtimjULn7mvfGftRGw68zsDpEa7OO7PlVttDPCn3X7X5re0dRQOWdKldkuWYym0e23c+Y070Ww1UK9vY36hhl27V7B25hTS2QDdfpt0mpgSlh25waHtDue+EQiiCwJdBFoEL9QmyuyWHZLjBCUKu5NAyQjSzOpeYwMLN7Nk1fJWsnNdg2SnWMojOGLZjyHkc9TL7d6HfXv3oVaoaTywwxGjFCqZmiwZBOxUwkqpJDirryIQJMDS87ixomfWcIhiMY/hyMyFCc447/cHA0QEjk4eICjo8gn5XK4F1DQKGKbIkpvG2G/ubDtgH6ZXPWfzqj2U3x7GSIaUDLk1xIWmTg1QCdZZvpOD6QR0SdLBjnt1DKQwaO/g03/1IRTTXcS9M6gWhsimehhHTfZ5od3aQanIbNEUBt0u8qGNW95fzL6MJZ63jEheO2Idrtlcn4lXSAzx2q2tndactnv3bmGgdodzMeVOJTFh1H6ePnFC5cXtzU3dkRTWez8wn5UkTZfXZ3j9Fv8owRIBFIESvxIYHT58GCsrKwJN/OSEphuL8Nf5aM12JfJn1r5pPiF8XWVJOcDkneX5+mR8/L/5unx9/+EtKrwI3bNDPDHPDFp+sGDAnxsCTGq6+OEDsL8949bZ7kVHz7ruxRSNUntnkBpv4bN/8QFU0x0Uxi2U0kCr3pYYd6fblmCz0d1WeG0yGKkTpbsdoVgo4/6H75eQk+wG0TsHCMsbLAdTd8cBd/LkadTmFxQXslXfwfLKqkrVgyFBA+vws/1DP9jz/Z399W8GuqYTw/Rmn1olzHbMTil13+bgyzxGAHLByaRTyg3cs2sFjz70EBr1bczVqtIFUIQ59Unz796XKq0DkFq6RquLy664SgsrzR3zxZJFCCno3LILdTSTriC3d9YkT2lDyjq5EopEyUoxN9N1GkrAa1oKb77KThxOHNS5SGOleA86l9Og2DZZXLzYBk+2bDwWNwOAmp+U8g3JJOQKOY0n6lx4rtiGzh25FiFEKOUGSAfs8uF7NM0S6X12D/Hc+TBdG/n+HNv5keDflSx0HVzpwfgOU39w8er1GfVSUacgpypOkgRdPPNXvODFOF3voN4ZYXH389AY5vGiV7wR2eoe3HLHA/j9D/4F9h+6EPv2n4ebvnQTDhzYj1/55V/C/FwVYTpBbS6HpFNH0O/g9g//KQ6RuTtyFE/+/d8BrRb6YyC3K4Nr3vRqtIoJzozbyNQK0vdkCgW0oxjZYkkLWI9Gi/EQuXzGIqJcl5xiRmQISdDFBZWWBymMWKrL0FV8LGDOsUJbBonz0znkSlX5XEXjQADrxS+5gRbwIEUxbLaRmZs3vkG3L72wzPhSHfOyerCsVXaBWenR/gbPHRdizhksCXHe4AdBsg+/1r9pX+A8sKSHE4ti9gy8VGzQIQ1/1l2oazhdqOlJZR5a/ucGtwnGqL+i7YKsBG3kOHcqGwFjjNHqNfXcaEy9VR1nNs5gu76tgGmK3MNCCo3WDhaXFrXOsTGF43urvolKraJ7hGVBls+1CZCFCm0+mJZAvVxfr6XynqJrIMsNWTcMxxKk0zSUYIpAS6LwsbmXy490nFKAuGwbZHURYr42j72792B5bsUmBElNU/K98rE26i6mXURMjZXZsvBnPDsERh6sszzZarUnWl1qNCUX6Q8Q0i4jjMXkMA7L2y1pE8WNlZoOWO2wPEyzXpgy42QzLRdSlLQBWWk/3WxEc1Cxmhxgrozs4+6kw4yBAZkyJwlQayA3HUymoK8az5cFjtsmztcQON4sdaXb6qCYTyPpruOmv/kLdLcfRy3P5JYGMKagnc+NjQVME2yxcSBh+7fWrWjcRqHI68V0AAIw+pjldC4po+FXyZzKZecPZ2sd56/qXA2NVlNkEUX02TDEiSefFPse9XuSDHSazUmTmoV3Bwh+8zd/U92L/KMENfxkWY9id5b8+Ae9h5a3f5jNDvRgiid+tmzGN0Zw5AXvdlOaqJx/wz/e/10+lrouLvTsbuTfIOCbFep/Zwvqs+PRPFaCLAJEomYCLwJYr5nzVLtfVJ76rs9lXfxyQnZkgKS7yaIBvvAX78do5xjOW8ojTZFyl+wae6W4IRphJNPUMdLsPkmyyCUlSllxYv2UFs49u3errs3ljKWv9Y0N7Q6k28vlNRDZRceyFpku0wXQ44s18ecu6Dq7+XWGVXHfakfnnKZ92VXdeU4H6csfs6U9z1JZJpnpcUYRRddZ3Yi33fp1VMolGQCmKB6dtD5PFxyvD+Mixy6cnWYH2UIJV1x5NU6eOiMQLBfpgBMf5yTz05IQVu/PdqhcDIaDCGUCjd5A3y/OL2Bzc1PlSZJSO80dCXtZ8pCPEbUbKjGTbTFmSl2CbnB69knbAWl0uNOmF1MeQbqMx46cwj33bWBuKY31rTFueOVVSGepMWR0VwVf//rtOPLEBvN68c63XIhydiD/OGpgclkuzsRc9OMyltc0hiYipqZQC5p8lriomR5VpSO3qOt9yeU7dqVQTuJO/MvsPfecOJ3B/osuRy9OoxsBw6CIwtw+nN4Z4i3v/AWM0hWMQ5adsrj/gUfwH/63/x2ry0vS8xRzGVxz1WG8/rWvxJ69K0B7B3/7e+/HNWT+Hn8cd37849jFRToeY3sEvOxdr8ZWdoBuLUQ3HCEasbuY3WsBEmqfCBLI2HC8kJWhFpSNLJQ3h3npqgYRcwiLyOXKyidUV2GtpnvywIHzVIbudiOFPudKFVzzghcDGQqLCaZod2DB0GAbPs+nxCyu+2zm6tplthIPF3S/1Nmwt/PHsW0BzvY58cNyqF9WpdSt0n7EaQEn9woXb9e8IZAnmsuh55Qt3l4nSt/APstD+ZwADv8wgQTTMDL5EI1eHblCRg0czWYDPbLHLMvSr3Ic4Rv33G1dtS5EZ9p4wBLkEEHWOgxFmji9mTFvBHZ2H3mgwTmP31sJ3WwbqN+Jehy3OYEsMkzslB0OmKRQQCpJO8d2bmxzKOaLev98ITq3L82vYtfKbixUF4yJkqbRzESJSeh1ZYU6GT44axnPISkyfHJ9BMj8h5u/PHd+LuFklzhBN+oiw5xNAkdaBI1ogUEWjOPGXoz/VumRQGRsNhp8f/LWSsyCwkCwNQ3JimHMUj4tYHgqCZpldGMyA7J0rut4/YkjKul1OPdkc8iVq6gurCCVKWOccLzmETgvssm+Ss83zZUAUHsLucwAn//o72NQfwK75lLIB22Meg24/h4XscZ4Ic5tTCLgnDBGku6aJm2GU3cOgpN7wBX3z1qaNRsGDGrvo1qtyIaFm+t2o4nNM+umX+W95YgM3+yjbeNv/dZvJWQzyGCRjfE2DF7szQnP5x16ZsbH2fAxfLxns7xDvBe3ezd5H93jmS7v2aW6stM8+UXM+3b5jsVntlR4doCrb/UufHmRIPKGG26YmPOZhs52f1PQdW4J61w2ZhZ0DTFsbyKT6eEvf++3sFQYoJbqYtjaQg40XCyhNxpgxG6OgBleY4T0bkkyyMZFeReN0+xoYro9d2sBNjfWVRoghc7S0uOPPy6LgosuvgQD1v9Z4GAjhcoenDzJYDx3QZd1Brll5iyvGZvMLA7DCXE92KKeQbsWOjn7zqspaX4WgOY15oJPXzaW79Mh7rmbaQA0EqTYknyLMYz24QsluiMkQM7mimh1+8gVy7j4ksuxud2Q1YKMNSlAVZSHc3OTjokLtU2SDJnl3yTrUCmVcOr4SczX5vDIQw8hX8hiBIbamu5EjtDueXy/Yra8kFtv7Vzglahle35+BY0mF8csqnP7cPOt92IwTuOCSy7FF798M4YJ8IY3vgLl2jweeOBRrJ3ZxtGjp5AeAf/6nVcgF++I3aLpbzrNMlVbnUXVMsvZfYmPueTwXJtZsJn2GnNmTLo3fOT5MxBm/oF2jqYM2QRA8G4I0pjfcxCluRVFzvTGIcLiMrY6wI/+7L8B0jU8dvQMbrnjPnz4I3+JC553Id7xkz+Br9/yjxj22/j6zf+IN/7Ijfi5d/8s0NnGIzd9HoPHHsRFYQpffN8HcIjGzdTu5IDDb3sNNvIRNsoxxhVaM7BEwp29bWYEXuUezk04C6+8kAyZzwhEMdh5lIQoluaxsLgL+UJZLBQtpAjKL774UjMR5WLNrMF2D/mFZQmp9XfIGsiugb5fpIYIujgjTA0XpqDaLTNeA+ivu3OkFMPoeygJrFy3uYCB7BcsZNiDWz3WdUKLJaZ1g4u+CXPULFqnnjVBWAexcSq8d1Jo91sq7RF0aeENgPWNdUSMwEEPcYrmlC1piBl/o27ALAFSLHBrbhM8xwa9ZBPhRPxxikCO5UYbY160zTKu6Zqs9EaMaDjRxOE6FcMxSmEOnZ2WWCxucPg86qcIrFaXd4ldkYlpKkSlVMXC/IK6CwWwCNLilFkyULvp9tcsDwp0KVvQ9F2m8TLQa31LFq00JlvtS+3nLB226ZudjaYMogfWfQaLcmOli2TXwJ5jX8VUxswqpReXsX784L85WMeDkTaU1D8JTHHkMmWh20Aul8Yo6iDMh0gGHUWh0Somm+U5SiEeDHDXzV9DPptFFCfoRCMEuRKuesFLsefgxcgVFxCkK+yFlmRB2wCdJIIufjLma4B42BLo+uSf/C5WSkME/XXkkpbSW6io0XlgiTIJkYpZrgwt4zYYI2ZJMmWNAHZO/Sz8VKmH31hPLE5Yrh6xyYYbWobDZxD1ejh17Lg2WyYb8RDOkycJgk9/+tMqLxLk8KSS2eK/PSvlg6b5O6/NIpjynYMeOHkXeb5l353oBe9ehM/XJeDia1LLxU5Hr8sis0bQN+vUzhLns7078ZkgH98/GTzfSHD99dcLDGnimtwkU4blmRmvWdA1BoYdIG7gEx/8bcxnO6gGHcTtbeTkIE1H8wTjYIhxiszBGGl2byVZZMdFDeTeqK8uuKNHj6gV9uSJ41p46U1jZTR2Kw7x/Be8EFvbdZW6aGHAur+c1lkeew6Drul1cEJP14HjNRFe78g7V47sTtxtXj0zPjUTyDQzy8mkkOaaJogm+OEE8MRjj0tkSQ1xCj62yQMuf32noIsM0UCZgSXsP3A+IkZxhFnpMwS6PGCTj5AJhbV5UZdTgEIujzG7lcIQjz70iCa5+uY2VlYX0O5vqcXaGmTc6NPCaBOvZ7rOms+9sJulInXbzaPdTSMaFpEt7sZOJ0FYqGFtawefu+kWlObTePEPvQwLK7vwiU9+Di992avwXz76CeyuBfjFt16HVP+0BOQFCsyLGbViMyM0zxgcJ6SXFoaGq2SqvMkjDTqdQ/10czZz/p1fDwGYsWBWknSHh3EqRBRkcdFlV2GUpNBoD5Eu0qOrjFe94+cxjrL4T3/4F/jYJ7+AV772R/Djb307Ljz/EHJsH++38JlPfQrLi8t49ctfBow6QOMMnvjbzyFz/Bhu++Cf4YJ0FtlmG4MUsOuGy4CLd2FrOYN4vqBJmr5XxfIcuux0ZHcYS04EyqMYCdv48yU87+IrEDN0m5mIQVbaqsXl3SiU58Rc9dvc9ITIVWuIOl11Z+bZuTYcqyuRZqU0LpXOy60ok+nfR8e4sTu7zDCc2xo82LlmRqKT1AwHnAjwRmRyaJWpdnibc3zJkkDSUgwMgM1+qHty3EO+zK0HZSfUsTltj0KO7dHdQRvHTxxDP+qpDMYgaIKpJ48dRbPfxjAcIVPkmmKlTI15lqmcfYlKYHQsd6VBPpesmMAEhshkuaEia+J1TQ5o+VJuYBE4LE1HA0pjMijkSzYvdiPkRykUwhz27dmLEj3nqMkaJ9qwHth/ULE5ZLgIvow1pFcYbyCLwsmn8sZOOxd96rvECFJcL69hxzT6izYzTRA3EEMQPBsMm/3qN0j2RINmZ18EjglKART/FLKRxjzu2NRCw2T6UUkJp82X2R1Q88trQ7KA7DQlATubG5hbmDMPwjRLdz089OC9CNPsSGbTUBr9bgMnTz6JVpMyl1CmzKNeHwuFksqqzX6EPj3Bqks4udnCT7/7VzEKysiVlhG7EqMld3hvRGeiGowxYpNYtI1Pf/QPMJduIeiuo5yJUApjjAeMueOhc+7lp4EuifMFulz3pe8+d9h2oqmdyBqsmuCBl51pbvZYwcpKDy1bmQB44pFHJY+gIz032vasqdVL8JnPfCaZdZb3oMdrrAiq/K7elyG9xspbIfDPz3Y8cqHyHRssVRJcPfHEEwIf3l7Clyr5OAr0X/va106AnPcl8a7zzwRsns2/92VEUbfjMQ4ePIgrrrjC2UV4J//vFnTF2nFnUj0c/caXcPS+v0dhuIUwaqNAgT4nlyDGODVCnCLTFQt0hXEGmRFDR0NkShlNSrfddqu0N+zioMibN97m5gYWGBzebCkypcEQ5yINUklBMzSVuzjehOfuoJ7NV2TmvWnuc0uN2z0aqnILBd3YB5EeI8dp7uKdK7TMEaWlod5mOuOddVM60OW77MjK8FTtbNexvbUlCjpIOCmQ15juhEyNxNekrQiZReob0ghzRcwvrKJYrqn7jDtvduYQT4gN0sJieYxmeOxYaHaJaSIfY9jrY3N9XYHB6ZAllh4S2g64WBR1JqnEaB2MXn9zbnnCzhAXLIrTaf+yhEr1AJ480Ua2uIzja1t4/NhxrG1t49oXX4Pl3bvw6JGj2Nnp4mU3vAYfeP8fYbUa4Gff8nxUMm2MhsxSbau8SK1UTIaCTKAc0Hl+uHBSrkC7Gv3GmCwXIm9aUntXspXhHJRQNE/2x4w4uQCbyDmLcoUTehWdUYDd+w+h3x+h0R4gU1pAkp3HS374J4DSKj7w+x9BZfkAXvqK10kjWcxlMR50MR50kIzoJl+VDAWDBtDdxt9/9EPYxQizOx/A6b//Gg6kC9ho7mB04Sou+rFXY20pg1aeTABF5yz9M9A4q9dmRyCvLa0cCALTmSJW9xxAOlsEMk7bIisGNjqM0esNkcuWxW5RAsDyMBloy0hkh51ZY4ixFeCcBZ32fYqtXDObv0mnpI8gtxXLQNcEfBlbpWB2LmDM03OWQyx5TzcBVrKjPk3di67ji9+zm6s/7CJf4qJkekJ2DzKQub5Tx/bOFjqdlrII186cVgmTejeSURwTFMiXaxW0o440qf66829rY88wa0pmhqYjln+cy1e0Ayb4HqOQZYwN2WIrWxPB0NCXzEhId/0eo5HymitZGZirLShnkMAroZltlKCUNW816rIINMXKDkfKJOQ4JHASmHLScgJDMrO0YqALvG2erLPQ20JYzJfvAHTv2E2z/pIIbMmtY3b+PRtkzQY6n8umCzgybZw6T9dhPY0tc0HT1FcyuozXkGOg17WvrNCM+0iGHdx/z11aC2itwA04m0GOHnlUJqODQQdhytzgvUcfWSq9L3r8uWSbMZ3zxwEy1WUM0xW84cf+W/RGeZRqexEj7/IWLcaHnyamZ3Yom3B6yIybePK+W/DYnV9GNdVBeriDHPOISQro9JDu5I1qgMsYTYJ808TaKHfz/llsl60XZssynehtfja9tVYQZ1/D+J8H77vPfL36PeSIZv3c7oyNxXR5tsoDA/2RhM7RZkzqy4dkwTiAfbeiV/fPxtvQ6oEdjqR6vSM9n0exGbVM3lzVM14UL/Kxr3jFK/S3CMrIcHkriG9PbP7sXeT9OeBx+8aEG2+8UedGwsyzKISz9yruR/GxAAAgAElEQVRnH9W5i7LtRCnYy6b7QHQSX/7Y/4tM/wzKQYRiSKfxrqoNBroiM+qMA4RxFiFBV5LCen0dq3tW1JW2s1PH5ua62Iu5Wk2lHWbfseV+cWkZc/PzKmXQ1FLYXUzKcxRwubXELoABLa9Zmf7bJnB7qNlosERhJSyWUszFWlfmHGrfXsOYLk6g9LkxZ3ObQI8eOYI0/zHuGejSLn96jT3oUjmNZSHulMOcXL7JdrW7NOc0bxmnrtGO2XRBXAfNwJFjhMaktVIJMa/j3DzuuuMOFLM5NLnrzLMbyTSdviSkspBa16e5i74sd9aY5C5zzO6nAtqtFPKF3Wh38whzC/jUZ29CJwKef/1hLK4uojxfxcf+8tNgNWN5ZRcefXgNyzXg/GXg6ssWsWvXkhguRusQdHFippeXRPgRw28J7PKaNOUvpWxRs6VQedHFDKn8omtjoued+g7mF+YVkE2gxQ/fDc0eyfLCKjZ32iZ0zpURFuaw2Rrj/Cuux0UvfDXWd2KUlw8gThcFdLmzL2RSTJyTe3WuVJahYxw1USym8JHf/j/xst17sXpqB1947+/hglQZ7WiA9eUCXvhzP4VbhxvYzsS4+IILcc2116FFZiRIq1xYqc4jIMCKzfsqyBR03AFLVOwu5DHyurC0Td1XTANMMs2h0glYNeC54CIuvVHWsu80CrxeyZUCPevnxe02xj3VOY0tMeZq2ppgYMXueS5SzLIk88hHUcY+pkaRXaqhlRlbPfpdZfR+RsnQ/Z6j0kp/t9z6j4rGkWUGS07JSKxWj6a1w4Ge2+o0Ua4UdO+xY5YGpQRTSyvL6PRoYuqsIFzZUl5z6uZLBLqnJICTBfhJd8zRFGLEWCiaf6odmDE/PPshsmEeL3rh9creTBhUPgIK+SKqlZq5wA9jZJxzO+cJNn8RuFUrVWPcaFfS5+bB6StpDaJOQHYdc2PBLkbr/vSasom9hNvgqSz7TZc3Otf7icx/nbIq04CkWaZrdh2h5UJf4Dxho4sv73KOI8jqtFg/dB1BCcY7dZx48giaO3VhLoKoQX8L9e116bK4YWe1hAzZmdMnsbQwp817u1mX5xxtGxi5Q+aM8xbtGvqdhlIO8rV5nN7pYpipIiku4eVveDsypd0IMgsYg9feBPYWF891x/zp+mxwSA2RGTaAaBuf/dPfxa5ygqSzjgxzLZUrrOhv9+lMp9387Mt/555Fj6/8SJ/1ovSbbH6lWTK7Q+mnx2rCfK2Ku2+/XfZAZLpsTzM7t8cIvvjFLyYETZ6eny3vTbtnTBTPT/6MIIqTNMtkX/rSlyZdid5ygqCMvyOA8h5dHEwEUv4rX4uh1QRYfD3aRNCGwov2+Vp8Db635/KHZwV5PN7z7A1veIOzi7AF8+k1Xeeu4ueCrpkdTbQD9J7E3336T5HunEIliFDOZlBnpEEhOwFdsieg906cRXqYF+jKV7Lo0awzTOGeb9ytNmLOALx5Gk12/gS6DuzSuOb516EfDRWgmuXOptvTzfac/Zh4xrhgZjnAe22HTeQqIZI2Jp0+HklDwElfC4vbwT896LKzwvZv3nPUphB0sQW8Ui7jwfsfEKWPcfdbgi51qcnLKScLgNE4wOErrkGz1RWjQdzG0gnZSuqXBjQdnbw/skbWtp9j6YcyglQad952K1YXl8RSxpjRtDgAKqbIuaHTwXwKuKabApt4yJaNJPRuNck8LSKOa/jabQ9gq9HBG9/8ZittB0PFohw/eQoLC2QJaviTD/5/SCLgR1+zG+ftq6JYzKLdrmM87Oq8cHestB06gUeMTeLCnJNZKcurmWwe5UoVrVbTdpoyW85KAlEsFVEslTRGnUGFGAcxXerStMmSDFO+uoRHHj+KudociqU5BNkyTmx0EZR24TU//i6guAub3QSV+V0qEDBXrZzPoL29jvmFOUQUDmdIBjRRyKXw8ff/31ju9HBllMVtH/xL7B9k0ez2cbScwk/98fuA8+bRrxUg1Q7Zq2rVJRiwJOaicmICSY7FUL5aXBRzilMzgYq0SSqlUY9ZtLIrGw5cTAyvt7zVfO6bA0qev52UbGfZXQejbC2a2nOYHYjNUDPGDK571PmtSRnml60YQ0QYjHvqbmZTziDpYX3zjDIIN7fXNZzUockQ7iHtI0bSa5H9IqOl2J1sKBaOIvhmu6GyIgEdvzJShxousrEWNeXK4TOlTG/oa9E47l4e298y9idQ91/cTaFSqMmiaP/e/ahV52X1QEDFcuBcyTo8VcMjG8afUlQurRX3BmbpQYsFH4cn028CC4ZcK1Q7O2HU2SWoUqI6+I219R34tj7SMDtEmt5PztB1UhY8p8bPf3rOxmYbu1Kz7BbHis8mnQVh9tgR2o0zKM+V0d3eRrFa1gtGm2cQR3089vADqG+sgSbuReqzBj1sc1NOe4QsmfAYuVyCXrehpituMNkVWaDJecAuaZ4jShAiNebw33wMS5ecX7jZTBBhfnkRgyDEQ8fWsPuCK7AzzOL1P/Fz2NqJsbjrIoxRRJywY9fMlrnRN9AFROyupGa5vYbcqI7PfuQ/Yy7sIozqqBUCjKK2bYq0MZ4qrDR9kU1mGVm7VH8GPcS1DYhtRPymwz3GUY288mnqJwdDHTMlA8uLC/jaP/6j/MCYvWi97L60aF+Dv/mbv5FPFweKd4PXG3LeXJzECBYIpGgjwFLhHXfcIXaK/z506JB+x92P98zymi4K8L27vC9X8nF8PH/uvbko4v/kJz+JX/u1XxMbxMfwud5+4jm7qANaBHiu2JXJ80Og+YIXvMAiHnLyjp85vNm76puBLr8ntecNhn3kwwjdMw/g4du/iPqRbyDobWHf8iKGgw7Ycs3w1cTFbbBrIzVmFBBLXeySGskx+XnPO4SvfOUmLC0t6Nxzgud15w6b1PmDDz+C1//wjdjcqqu0SNPbHqlmCQY9NeusDjRYZyN1/Pez+Wq+0+bcyJ2nUEaTstE5c47z5HHnzxlGqrV4pg4/6+8zsReYMQlVEL1zWScwkgjduTtzwbnzrrtQm5tTmbVIsSgo3uTkSB2Uy+LVTWnvzjyV7Dt+jCIzS/R5Ze1mCwvz87jnnntQyLKThpFAPgrFL2+OfJPlCplGAhs6igfo9oa47oXXo9nqIJ8t4N577le38cLiAvKlgrq0olGkBYoYkloMiuJ7rRb27tqFJBrikQcfQk7dpx2k0nRfZqv0dCFQ1I1YAy7w02OZZbvsx7Ha7cuVCnLZRew0GOK+iL/+xN3Sb+uoAuDQBUVcfe1V6A+oK+Rknccf/dFXsHcV+G/e/hJE3S0JbEnazc+X1f3U6TQ0WdN00pp7LKyXizSZiLn5RaysMi6HoMPGgDFeFNsTlFgXp5WWrHzA4zIfQoq/ybQkyFcWcPzUGezdsx+NVl+MVpytoR9U8dq3/ysgtwhk5nByY0dZdeJ9uJCmYrSadRRrJQzjCOM4Qr+xicVaBXj4MaDewYff/as42AZySRrH4j7e9sfvF7WXHNiNIFfR4j5UWZh6Hy6yWr5VyqLOhhobBRlPtFJmhKDiKnVPM0uuicytTOR727rMgisxAHiq0fPAa7JIP82ez2u22d3IX/t0Uef37+KG+UoEWz3EyWAiwOa52Kiv4/iJo1jbOIVOr4XKXBn5YlYMFhMUyMJKa58E6Pd5bXldTEfKTZ6Vh4faRBB8EMDkCzm02i0dt1ze2zRmZYGTOh0z9pQumYakbPhRJyHL5FkZ9fLnLOmRoWLF5cD+A9i9sA8ZlDGKDDiJiaY1AplC6q1CeluZtlVgS15WFoStjZQYx1BAnJMBwRPBMev9soPhfZ+jAekQkesApMDeh4tTF0tW0szHLQaK8yZBGj/6w4E2VOcu+h5ccUGn4mzSGecsV9TV5ywZEo6LyfwyY92gKzsQOxT3G/jC5z8vMESAFfU72Ld7BUcffxSrC/MY9FocnYrHydAqw5n29vttJKBtUyAZBv8msxzVFMC5YxRjFA1RyhfUkEOjUG3o8/54+yiWQxw9eRwLu/YirCxgo5vgibUW5vZehhvf8YtAikxXUZ2MCX3qBLoI9rmmBNhoNDFXLSIz3AE6p3HvzZ9Fe+1RDJunUCsQQ7LCY/mYEzjlpmiuhenYRPXTVdjdEBNgNRG6TmCtX7MNxIWyUKmUK/I1XFlaxN995cuYr9YwjiJ1Op8rHZGm61uBGh/54YEXB/xHPvIRXHvttRM7iX8KKCL44sTARYjmoQRyFNlzUfdxQv+U1/9BP5c3LG8qAi7uZHisPHc8Pivreqbo6cDG07372eGRoDVooZgdIeyv45YvfAyjrceRGWxhvpjCoNPQJKbOHbcLlDiTkxSdyOknEkUoV5hlOcYDD92HTDYlap9Zat1eJFf7/mCMUrGGvXsPSsNCs0nS+3kuYOMhauUKdho0zUxhbnEJ9eaORLLZPL2EegC7Q9QhxAmCNDH1Zty50IzR2m754TUNXsPDSbTXtcVEC4n+Nx2cFj8eV4ZFDb58CsGYN6V1F0mMKoznAm6pv0qg42YHJ5uyVWJR0nyMXqeJ+ta6Ino4+Y/iGJ3+QB2DmzsN/Mib34z77r8fK8vL6rSjsSkBQZ96h8m5NZaMO2S+B37NZbNoNppmHZFilmFWRowMYH3skYeRpuZDImV/s597Ozog64K2p9mOPDgeB7P0hjh81WFsNbhbLWKYcJKPBMDM6yqFpflFbJymcWAJaydOob61LX8boIN0emyLHSdJRQBRT8JdXKjFjMCLu3OCF12LwAuT2V1p4dHspOOkyGWADE1CBkKdciwrQeeT44OPod8TARQn+FzcQy5l3k3sjKLOhv5HLDVp0U2nUCqXsLS0qEWpUquJ+eK8RGf4UoUxK+x2hNgtAmb6yfE42MafLxQnGi+VTdV1avrKAR27swVk8hWsrdexvOc8bDYipAoL2GyN8I6f/zXETDQdAL2IpT1z82Yk0E1f+hIuvegC7FqaEzvQS7MrOI1cawCww6uxjj/8d7+B5SdOoLbVRCEOsPP/c/ce0JKd5ZXorqpz6lS+uW+Hq5xb0ZIIIshCQkgwMhiwCYPBOIw9Tqzx8vLYHj8vv/U8L8x642f7ydjGfozBBBkwIEBCiCwhhBBCGbXUit3qdGPVrVx1Kry19/f/VdWt0IIGY+ZqXd3u23XrVp3w//vb3/72nivhqk/+I+KFeQyzCxhGOQw0Sm/n3Dt4W8PbR6G73tNoeXBmqRNbAH+OWiqz1+GmmLb2FyFRsyVRNwGoYmH4dKo0IAuTQY8bIfUx1A7yfDGsuje2r0imFHPTc9YdNOVsUGbCYivso5es4Stfu0nggOwUtVZkGGWJkWVuoGmD6CnHTwuY5rVl96hpey1aahxBw/agsc883hw4sDacK6iGkKcSOykDAhX5SdmEIIeA6GdFBopBzkvbduD4HcdhcWZx1GbNJMwolOc/E8y4fD9ba/05GK+8k+dmcj12fKAycfgYF4Pj5Qpevi7dKHNvu7qfCLIYJVUslBz7ZWuwB9ZqDbv2ONdY7g/G0JLdtb2CK56uDrZyY7OdsXhJWfQDzH7kukR1Z7uBankN09MFoEfLmCa+edutaNYJpDrIJZv6aheGvSexM2IDJz99FJVja1wrUgW9tKm8QMd5i5oO9JOXJn9ygvbxBLT2BIrtBzF61JXlSti7XMH2U87D0+UeXv+u9wDBPOJkCcNkHgOCLkk1GCnGNYvmtgQ2Q2SCNlA/gFtuug6t9SewfTaN2to+5NLU9vMam/i9E6fRJ4EcvuoesQY/Y2v2/87rlkbBLRse1L01QKVcxvKBA0o5kIfdYVPfwFFBFy8Ir78yA7E2vvKVr8iVlQDpWH20eDGR+SJ79ra3vU2LuvXGSeNaMvxP8gePj/cr83o2AldOMfJ9H8t0Jm++LmIMe1Ukm8tIt1dw88f/AVtyfQT9mqZINMvmWgajJUWiPxMAkp7nRhcE9P0po1JZlYs4qy3RuYk04i4rmDzm5rYgpwvJTbkEAXY/9D0TXYc5NNs9nHv+hVirlBFErC86CCP6D5ktgRZ7mfnRDZjh2ezOd+TnIiZCimROyNgIL0EYdSkeZPH3Wgg3qx3SOEPUOzVVzulEhJDPKaEkPZ2oL+GEFHWJXIwtiLS5WUe72kC/3dNzETRpk2dTpFVHcsjcz7SiWTr0a+BIeCfGeT91MSqbNeSyWbkPa6KHlXmUkkG49/+zdgOrYuo3yCaZJx03pFa7hWwuI5BH1uzOb39LbWAuIm5Fck80ecVP6Pz0i9zipkU3hSCRkY3CmTvPRK1VQzLi6+bx7msNpKCYlfaAob4cW89kkQkj7H7oYQz6HXR7VS1aMjpWe8qLrW3KT0Jgsi3OhVr+RfLwIogaapLVPGtsAWLlz+uGr4mfUTbnnNJtOdfovWMdeA1mk0BG07LWDiOQpREhGQJet9zAK5sVY+LFJERYXaNNSloRM412y1qFtEBwOaEEdWz3UOBNI1n+PeHBI/cMv8Enkmi0Y6SzBRxcqeCEU85Co5tEprQF7UGIy17zM6i3BvjAB6/DLd+4Hel0Fm9/+zvwmquuwp/+6Z/iwXvvxnt+/Zdx2auvQC9XVBxLuNECui0gEwOPPIj3/eKv4IxeEtF6HdWpIq664aPAaaeil5pCg9NaNG80mbvb9O0Mey8sAwJOgODbZ/qmfbfVbKrVo+Nnd/uI6fUCch4fsjd8vGdRKNsgIIoyLGIsLocgl7pAy1m356Lmk2ApSSNNhgc36ziwfFDsfbNbQ2YqifXyMubmZ7UX8BrneeE+YWJ2Y7XUoaPeUJoya1SqACRfpxam+aiRTeKaxFuvH9MyIkCryT2IQztkbgPpqni+qZ1iYcNwdK4ds9MzWFzYgunCtDRZvEbbjRaK+SKyqYyZeDPGjG7koMie6152QpDp8wOtFeWQiPv6zKJYR4iFiL0bO3/e08LdR3R4t0KFEgVzcdWZdgeALVW2ALVHJGi62RabQ7DFdVl2MH0rzjm9yQKKZ4ssZiEXIaYXFUOX+z3U11fRatIvii036gzbuPNb3xBTlY1SaNU3USpkUa9WpKdK9DrIMSrHgRK71sasqG80e6ZmzJIaONNV47I/TdTqcxYtwmdURLgtXMXEaD/39iDMv+S1ksb0wiL2HCojmt6OfRs9vJmgq7CEXmoa/RHo4rLfR+iYrla3j1azitmpAO2NJ5HJdnDjB6/Fjtk06hv7kQsGen8GJJ+JJA4j8r9foOEANQsA71HKjgbvyX17n1aLX7mz3sDZg88XwnR5Y09eNGS89u3bhwMHDihj0U8hfr+vd/LxXPDJdDEQmour1415C4ljee4f988SAftWKd8nb3wyeG9+85u1AB3LoACXLvpq16qHMJ/pAZ1VfOGfrkV2UMXWqRDry0+jWOCmN15EbKGzSoa3GGM9yBSw01ksRHj4ofuV2s7+OxdDuiuTfqfokw7V5shsk0TUH/Bi4+KVL7K91MQFF70YLVLNQVIRGjQgRNImTQw82Qi2Rne1QFGvY5YF/H2+JcTF0VyBecPYn013aJ+2uA2QVIzMAAmaTPL65ldiO7co7D+0T60KCnSpM4iYCcieF7UkrLKjtDx9koNY7dgEN6KImoq0tFTDVCSfpGx+Cgtbtqm1QJpcLu1k0cxkWpuHrGUFLEke2OLFG4/5ldrAVlcFItiCYLv5zju+iXyaP2sMxHOHbfutV4ZDTgNkoCuZ5GRPAsefeCKGFFcnh2pLMI9PImjnCs2NqUTdRdzDVKGA+++5T4MWUY4u41zYzdRH58gDK1fBj4TKnmHUxkkdERNkIn018n7cWtWkHBsYbVb4oXRJBNDcHM0kk8eJTMR2RQTxvGt0niwbI1XEjrFVGiOQyTIZLOqb0jqeBORiXGhRky/oeak3pHO6pvsGCbS6sewT6HfFnEGfP8g4q6mpGRUQ6+VNzG3ZiriXwLkXvww6oWFOYKswtxV33HEXfuc9v4uXv+yV0uA8vOth/Pl//+84dOgAPvWJT2BzfRn/9b/9N8yfeAriVg9R1UA++hVgYwV/84Y34ZxEBoVKGwcSQ1zzuevQ37aI/vR29NmK0T5s7U+/KbD69nYtfuMa1elHxOW0KdZlS1HTg8bq0t3e9nUrjijeHqAnYbqiTly+JY9jo9eQHpCxNjTIbbYaZuvFIZFhDw/tegDtuIXegNYL9A4zTZk0SdT5sOhzhqabm1WZmE5Pz6DdNushTfk6sOV1w8aippBOhhi0+/oqXRevlWSITCar65FRZvx7LlvE/PyC2spd6mcoZi9NYfvWJWTCvGJvuD7o/lM/lPDeMc1kyPpCfLov7XHWMtR0b4aroen8bF3xsge31owyUf09OAZf/FVmDuyYLge6dNu5M8DzR8bKfLmM0SKAUu6joomYksDMRLMW6LH9qnNGPWhH0oP11WXMzU6bYTCPfZDCgb1PYcjpwUFTgKrRqGLPk0+gvL6GKOS6TWKrBQy6CJO0qwGaZNiLWbW8+BprlYomL837yq6YSWjpQdZk2Lpn5O3f+hgkqcNzuZDO58yqUEPaxiR5SOpBl3PXpQNX2iyV2ImZmtuCg+t1pEuLqA+LuPKtvwakFwS6ekkOwZg3WIoxdTxnyQSe3HsAS9sXMWivIUINGFbwxY/9A6LBJrKpDoJ+y0DXKGrNv9MJZPBCm0zPAiYIFllYy1qrY1nKZLf2PPUUep0Yc7Oz49QMO8RHZ7rYDqP2ik/mPbt44VBAT2+tsT/ODwZv/CK/vLyMrVu34pRTThnFBnkR+g/2zP82foqgiyDLa2Z4PD3oon7NRwL9IK9W7YN+CwxSzA7rSDYO4ZbPfQTJ1grm8wlsrDyNIoXxiolxy4pAFy9+TrmRConk7pxJJzBdzOCe73wLuZC5Xwn0O13pIbhI8WIfB53aQsUNMUHRKCvQVBbEWvNblrCwuB3VJnOprJpJpOiybRNxFIazYu33nEhdC7bZFEx6+lgVafo/TfQoZNUmoghcafrZ7jTVwqRXE12hOd7d73KRNzaDGweF5QRVzE5jxTigBURvoODvIIxQ44JIHx/dmD1pF+SIzuQE2jIk0sjkSqjW27joopegWbcA9qwc+nsyaOR7FEDlcUvZ72FWISsggi5q4LjIbpQrsj0g+Dj11NOw7+knUC3v5wyYuxu1jE/o/CZLMw84PfAy8JVImNZrenYWM/Pz0lDxvFizcigWhIJOWh00NjfRbTUVKlNeWzPzSg3HGAC18X6ryM3XynRQPO/yNnLaKNPA8TEpYwPZwqaGw8V9sa1HjQOvbba3CIgIljSMw9aXE3lzKeZQhjzCZExoX8WEcY9kO5j6FgVzD3Uc+TsNxCbEsgVRBnHfPMl4kVGN06OgjOr2IMKpp5+FPsN/FZvDFloGpWkajC4gW5wSA5iMciivlTGzbQmtehuJFCcwjaH76HUfx6c//Rn82q/+Ks7euRPvvfb/RSYd4k/+lz/GN7/xDfzVX/0Ffv+//DHOfxm9uoA8SVui/8EmsOcJvPcXfxnH1bpYaA5QSYd47YffB5yzE8jNokXOlwySy64z4DXBbE6AANd8PkwByu/Vmg1lC/L69pOGFJ+b3ooxJ9RnkrHsWKYqsyi7TdnB1FoNdDkMwTibTluGo9V6ReJ1aRd7nF4mQOgqfzAVWN6njF159aVSiqfKuzYKW2METMrwa/H3sj0Yufaf3f8U/5tFwxBhIgS9STMBf8bWl6liCQvzi0inaYERo9PqYnpqBscdfyKiIGNFjcsQzKbzKjzIhlnj0UCXDQLLqEUmo2S8CAR8iLtyh8VSDJFMEzS4ose1dSfZZNNo+ntv8vyYXpFGtla+Wkte8YEjAGP3MtkOfp+aKYUAMHKt56wKUh50uYikdkNFGHVLiGnJ0MKeJ3YjChKoVtYRBRzISeF7D95vgzBsz9NslL6KMnLmHcA8V+raOsqm5FCKonnIqHGtk3uMgdy0Qsw90HTgcWLZOQyEHfF9mdp6y4XRMfJtxokCebS5HTlFab0XGUxz2jZbwHqtjbCwBbV+Hqde8EqcdN6l6Kdm0KdJKtvCXLMoymcbldOxdWY/p1Bdfxrz03RlXcWXPv1BpLrrKEV9JDo1BMNY7Jixcw50ue7PMeCtETfNvYLrG9lHXu+ZdITl5RXLaV3cNgKdo6LqaEwXbxxv+UD6mKiO4vAbbrgBZ5xxxsiP6wcBDVpktBHboaDVxKte9Sr9mb/DT0n+oM/9b+Hn/Bg3GTyfMcljeMUVV4zsOH7Q18lLqDNkNdTBsLEmF95Du+7AY/ffjiyaSPaZeG5WESOK2FOdXCy4mQVpRTuwy0FtzWMP3Y9CmKIHMLqNhmKDbAqFmyCrC1ehJXroUOxKkMF2QJ+DGDlFlbz4Ja/AwZVV5ItFUce+4rarz6h26jXkuiLK3DYMUvXSC0l3Y8LoprMP4dSPCGz5NsVo1BtoNGso5DltyV6EVbKyfmAly9YlF3nlrnHSq6+fZStLNaXErX0kctQKcKqzQ/myaGsR+BRkcy1IRkhniljbqOJFL7pEoIuLeD5DnUwf2UIW1XoV1c3yKMBaQaq9nnlIISGNEQGedCrJtEKXGefT6zXwxGN3K87JSqDJrXVcfY6vj/FCZm1Asm3MQOTzBjjltNMFpAlO1Abs9zUpuf/pPYqtWd7/NPKcZqVWROxSAq2YYIfsk7UIfdXODdCfLycYMSLL2WCI7WTtmSsoCD2fy4txGbrBCmrZlFjB1+JsCnSfe2dSbVYJDFKBTh0YWUSglEzpuGu+LBmgE7tsR2q2uLk71UmbpqhktJAiaSnmaum4E5Cfmpa7PPMGU1EOJ5x2ljm7Jwm87FqVR4EzWyXkoV6o0Wwjmy0oCDqRDBUKTSD6+GOP4b/80R/ht3/jN3DVlVfggXvvxh/+59/H//V//O+4/fZv4vM3fQFvfee7cM1b3oqIeYeNGODGOR0ATz2Ov8QlwZYAACAASURBVPqFd2Op2sZic4hWFCF91aX46d//PXQLM0jPzWPo4o7GfIDbBkbpCAZG+WHsreMfHLnQT/I8mADbYDb1WPw72eM+4mEHjWYVq2sH0WzV5exOFmpl9RDK9SriIIl0LiudFYEXGS06hrPTT9PQMKRuz0W3OEG2zpzy9ciSZhEGWU2tMdePoIiT6ATXNOVli70vw1CzUOC/U9DOe54tv7NPPBtRkvcGTUMHcmufm5tHFGalf2I7keDL2otsN1InyUEshjhnZOPgMKBAINlIFonmIG9pEK5W0GXMP7Pjw/XFSDCCLgs8FpAcxeo4puawwZgxc8PHEmf0+Jwj/t3poaS5EuWGvmcXZXtCjSKdRU1v2mMuZMBCgswh0KpVcXDfHjSq6wgZBs8+RrOK5f17EKX6aGxuIBMmMV3MY21lGYVCDmE6hVq9qnuaLCNBNTWnBF4EZwqRV7g4tX0ZdGixIWPnvlhgphworN5Dg8OYqbFnof9374ZvD/egi8NU/goeA9RJsOqnAB3kGbFq3U5PQJ1FHjVbtXYPyeycMlDj9DyueftvYBDOYBBMYZjgWm9smcKjkkk0GW3WbSIXDRAmm0BrGZ/9539AIWghl2gjFdcQDrsIRlOcxtWZxtmPXP1gOzCfp8tOTCqltY5h5wRdLDjrNYZtp7UPjI6IX1KPBrp8LBB1SKQBdfMPBvja176GU0899ZhBFzdY7xP24IMPgnYKrIi9qehPuqZLonAlkZt9Bj/4PZqk0iLjWAK7eSGzvdhpbSKf6iLRWkOit4EbP/w+zOWGCIdNJDUdZ/TqJH3MC6HPBSkI0SYTkk4h0euiVSmjsbGBgG0eTk9pTNrrfGwSkmp0Vjl0uydw4xRYOp1HN06g2ezhla+8AgeWV+TQTGGt9g9WWzLxdP5REscnMYhNg0Ig2mjUzSJEU2d09OWQRU6TQOYRZ0a91GcZWB+AEzQEU2yh0PFd4cDDJGJ+UmCsDdfFnpCJ6dF4YSh3drI4dQEUzqDEVhENOnITFgUfhBrZj7IFpNM5nH3Oecq0bNTraDeaaDSaovo7MW98MzmlJy1BFyMxuGmQ1aIQOJPNSx83HAaoNzo497yfAj0THnv0Hr77CcDlmK5nALDDGRCBS7ZjeQwZytqOccEFF4mdoxu5tFWDgdznH6bujmL1bhOFDEXWbBfTWoJ8BvVrGdPXyUCUG6SZvvL4UKRPfRV1OtlcTn82UMz2E0XyjByyjFVuptwMpR2Szo86FbZyjLXSPa1Omp1z1p7cHrqutcnxa0bUSCdGhpXj2GpdT6PRICBg5E0O55x3ngY6+PrJZpFppWCeeZTI5g2AcyMJM2IBPegi8CLApDuTeCA+Ic2fmXXHOCH3OnnB0pOL1xhbQt+87Rv4l49/DOefczZqm2Xc8927FHhN8JIMQ7z9Xb+Iy6/+dxJvh9Qf8XpPd4EDe/Hov1yPh/7lc8jtKyNOhXggl8QffPZT6BVLCLYsCqSOPd78qmzFiUXX+EAc+zq2bVBzB51hW2J88tE8ro1uTYBqZe2Q/K2C0NrwbPV3urxeeT5sOpAUWIvCdk4Opuz7fD2+hcRr2LzeLCrLvpomS83LPn2t2ApMqrXCiBuK9Zv1BmZn5qSnijs0Cc1ifnYeWxe3CVQRiPMaC4YhTlw8SVo46c+ckSgd3MlRyWiU60uHEVHMKzRGVQL8mG3GrFhum/Czl82JQF6Hyh11gyAq7hzYI6tigyDUm5EoM1ZwDLrG3IdtlpNs81jz5DWYVqS4T7+xS+dgn+36JjKlAjr0dGPXIUhiUNvUvfn4E7uxUT6EVGqgoSTGX60tH0CnWUMmYK7jALm0DUQVsmxZdwXSyVYRzGUidjGoFe3Y8eS6qGxjWjJ0BTJp2UGMR0A9Mz0tMDCKeeMQSqczoV8zkHV4ATDJ9Ll/8ResdFUWPC0MdphZ4SSH5JqtjuoZ+cE5Yt9MmFlcDdHlQFRmGoncotiuK3/+PwD06gqmgKRj5QSmVRHbgIIu/SaCZEvB16tP78LjD3wLtZUnMBMNkB52tLZbd8cAl8FjL1b5wUGXwJs88dKoVWljEogwYhYjB1hM8zdur+o4HQ10eR0SFyCCLloecAO89dZbNYHHX3YsHz57kc+/f/9+vPzlL1ccEFua1L38pPt0sb3IAG8fs+QBJVkvatiOxRaDF2+z20ImDQxaZYSpDur7duH2L38GuUQTiW4F2VSsioli7bFPi069xUekQ1SqmyiwSsIQxSjCw/c/qFyxqVxJRo021WZjt/1ED/wvEdD52lxiqtWGDC9XVsqyA7jo4pdiY6NirFaKrY8kwogLI+0WWqg3qqjXq2hzMpF5d8m00d3Ok425hLwRBbxiTqrZdJNf8C0P0TQZUcac96X/lMjejCX7yTR6iQj7VyrYs38VaxvAloU0zjz9DEwXSzi4by8ee/xprNWA+Xng5OMWsH1+CplUH8MeXZcN4EUy6+X4NyNq8hbzwepGjDiBh4EIblBDxYnQrJLVq/07P9sUa0d59HpkbzKq6M4//yJ5fu1++B4ktHC5FciPfR9mqHdEm9FR+WLyWDiHadTqTbzoxZegUe/Y7ws5gJBELpPBY7sfRqdVRymfQaW8gulSHs06DSen0OhwgijSqiCN25AAJouZuVlZZXAD801PH/QtFYuYFipOmA/oQ5HN50xNBAdgLJqS4bJ2rVicj3EycpVnxFFM+ECdD01ADYSZA38Wr7j0VWIHm+0YhdK0gF52do6CLxnGKshZJqAJmRPKu4rvnc9l3Kh+N3+OYI5fFcFCdpWYzVkARBlqGxvgV16ztOSgFICV6nv/+lrcfPPnkQ5SMiPesjCH1ZVlXH7F5dh59jm45JWXIsxzOmyAqWRa+ZHljX2YyYTA40/h2rf/Ek5qpyTE3x0Bv/3hDwBb54GFefaabMsfeQHZ0bZMRH6NR38zlZbxXWYe0cedD9xpmiu1q4yNVhEgXd9A9x5rDlpKxG5ohLpMPZ5TdZoqNf2f6Yp4O7kJVk4EqpAx/R2/ehmAwDSjieIQKba4aX2QyaK8UUGpUMIrLnmFQC2zBalvjMIIRQ4bJGwaj88TpbLKwuPwC/euEUB3+isNoARp7Tvm6s5jaAM41FWmI/7cQO9L2k8WXkx9YAHgrEOkH6PBsYZCrI3F98SjLINqZ89gK6LxiL4zYOulTfBNxriMQJbEm45qkxmrRKVuPbJwZ3A6tB/jm7d+TYUOtVrtVgML8/N47NFdKBYjTRQqBYL2AsOenNyZVhG3G/LHGvYYCG85gnwMgbGCnZIBanUyXGSZqSnicETfzmMyqcEG4pFsNpIWm15a3Iu4r3JYKhEmMUhRQuHhh+N+DmsVetA1DtY2HMq1jcfF58aakG2yNPRKT3318ToeeDmQzEqHbVEOCLBw6vSGKDf6CIrbUO3l8Np3/JZA1zCcxjCZU8HEdZ4mxfxlnGRmgdxslpEJaVLaBprL+PoN/4xkex2ZfhURAdnQ9kDueVw3ub7YyNOzTzW+EEwjqM1UDDcM2Hb5i+xqVas1HW/zI/s+QZfpN6zn61kvbo7UdDHOZtL0lCeej/cTjd7J/vneABkgAhB+UNf1yle+UpsvgRe/fyyg5IUcuB/1Y3h8eFwIttbW1vS++D0C15//+Z93cUBG73pWbDJY/PmmG9VM4IXUayEtP5Im0F7DJ//xWmwtpYA2MxibCIcdaZbGoMsvLUCn30W+kFNQJwXN2xYWccP1N2DnGedi9dAGtixsx+pa2byiwhR6iT4yhQidXksLe9zo4KTjTkCtUVfQ6+rKGi655GVW+SQh9oqVd2VzDamAmwA3bPM14qKBOK3kd1cLGQviAlftm6OGiuvJu7/78S7q1STkVI9KmyyN9Hqc6kMWX77lEew7BLzjXa/Bpz71RaRTwGWXvgy333Y7SDxeefVL8fnP34Gts8CVP32uWrIMUJ2ZItja1Ji2yZFHqpFR5IM2eoJSitWp1WDXKkF/IbYSbCKRGwEHDXK5KbQ7A6SjAroxF4shXvziF2E4iHHPPd+VyefUFAPnOWLPgNlA1amgCZk8iqVdy0mtGE1nDtDstZEtFDE1NYticVoxOXQxl5iVLvhMechEuPuub6OYp75wA9u2LuDJJ57A1m1bxAIuHX+CACXZRuqveCTVvhNyTCqRgAwCr11GQtGmgWCYViLDRBqFqVnlclJXRmbpwKEVzC0samGjhopMUzxghiftAmgHEaLZbuu5csUitm1fwkknnypBu+JuuHdRM0YwqJw7YzB9YLOjTqXhGvD9agEdO6VPjv1rAGNCZaOF0rU75VHdN2hmwJCg2LGidgUrzPl9f/8+3PWdO3H55a/CueecjVNOPlnniWuXtGQUsXNyk0+u8XEOibSBWhl4/En83W/+Lk5rh6gsr6O9dQ7v+PP/E9h5MrA4j14ihZ6E7gSe1M2xNdiXmazBqpjqSd0HX/n6lxwjSo+xruxB6jFFyBa7Jk2d5IxC/NZidmHt0kOKzSL4sIxCbnT8JEvF6tw2TROad1sUd0dq6RE08RYTI8hjrggbrjtD7Nh2PE447kSFO/PnYzKjYYQ0Q7o7MYpRUXeOydztucdtHf6Z59b2F8+xCAL4jd2WAPfv9ih9uAe1CUbSoa5RdU1iDgxwTWNSgKUTaIKYE6tuGt6CqRP6GWqa2KLkcSeI4BpJc15qqjgVl8uzZdpBYmTtYVopUrZJfa+Pbnkd6dkZA1n1Km752pdR3ywLJAVJdgt4rExfZXorsm1yTpaG1IaaTO9k2jBnz8DH8zXp3w3cmAG910aZRtZf3+NDZdmV0myKqXTpGN4k13UJOAgUD9sICV4VqWVaO67jPCdkrfk92d8470L7XWNJkA3qmNbWNLlWbSmJg154MWUAvFV5jQ8xMzuLg8uHMDs/r3Yc9xweE1v3yX6zQ5FBN1FEOzGFK97wi8DUcej2MximONXM3GIDnp0OzXczKigymQC9bhVB0MWwvoyPf+BazIQdTCWbyAy4B5pfGcEfOzzUefIopibsHL5fLODblHap2gH3TUt16Ca+N3HlHp3p4oVM4TftIVRhdDoyl3v00Ufx8MMPa4LRZyV6VsxH+LwQ0EUgNz8/j127dqld+dBDD2my78knnwRNU/1zfb8H5N/K472rP6tmVmzcuHicCChf8YpX6Lj6aTEfJO7tMlSlOZfpZ3s/viZWddVrYtjZRNCv4tYvfgrN9T2KQpgvJJAethBQ2+XCg43lsoWO0zPc4FklcUEsFKZw5x3fxezsdtRrXayt1lAszSGRCjE1N4thaijzwyBKopTPoxhEePLRx2WQx5iHpR3bJCjnBODePU8J0NVqZRlxsqgMQm4sdEGPEbH906FBqFlF2MpqK+zI8M9/e0TjT1L+Q7VWTOni/89lLI0ecuiB9HkaYXYey6s1fPFL30YUAu9+1zuwfPAAti4uoFKt4PM3fBGlLHD15eejmBmiXVtFGMTSCsjiQW1UW9Jkzuc9uzkUMDShORdFdTmUY+gMLLmpBaFAFxcLGkEyT68bD9Hp9nHRhS+W+PLJJ5/SmaD/U62+iW6X+iJjn9iOZauA7IBfFOVYLRf6FIpzUwgykbLg6NguLYtzJaVurlGrq3W0tsp2bwbTUyXMzrBdV9N740a/ur6mip9TlbUaW+AJpKOM9E1sU6YzGWnw+Gdq6+TIzTZvmEV/GGJlrSL9Hh3WyVoJaKXSCKM8aq2uwppZwTLOZsvW7TjplNOwZdt2IJcDWHDR3oELPScinYaLuiu2Fzldy5agASt++qPvLCgEuqy1NmIqRoufaXrUItI5cpmBLsyZByvh2A9dZtb/HgEwArFKraYNia1ybiBkVDQQENDssy3RrFiWFFmwNoqZDLqtKoLMAMlOAzhwEH/+tndj+3IT08kIy4MY7/67vwBO2w4cvxXNMEKdZqDMkNMAR4yNzXW5tx9Y3ocoyxSCNrLFDNY3VjA9XdI1sbq2gjATWHssZUadplNjcWy6KX5VagGBJ4GGJoBdFiM3RbbzZKvQQECBE/Magwg56hVjIJcpIO5Ql0TLmKyA1XFLJ2C2OGfSALrFb9KGoIQoRW1oLHU57+s09V6OS7CgYisC6N80Ca4G1AE+m7bGa08Pj4Y8fBlMAPVmy6wpEnR4t0gosj0EW7xlabMg0b4zomY+JT9oxqrIH743MqNkkPod4Xqy1c3aBnL5NFqNCrJ5gui+9FVk6rnOiYeIW/jiZz+Fdm1TeipOAxdyWWyW1zFVzCOTThmLRcBEoCVIQRBl1yI3/BQHhCbWthGeHL1Te+yoo+cAqJmo+yn0w5lwPdb9gJ+CNWZqzLn46e8OEyDSZvpqsW7GArO7wUGguVmmTJjeTqz3CAzb84md5PcVd2ZgkiBMQwspmsMaIO70qKHtYWp2Bqvr65o4Lm+so1TIjbMUzfYX/USEbqIg0NVKzuE1P/supKaW0IlTaHbY3cgJbPmpCcaFcZik3+exbqPfWsWXr/8IBpv7MBe2kR3UkHYZt6bDS6I3Abr8GMH3ixkOA12jfcr9YeKUTDZatbcdrb3oXeq9IJwn0bfIPvWpT+Gss86yg+98teQm7HRML2T6UDcEJ+Bk7AdZR7zlLW+RzQKByk866OJxI9giuPLWETx+pHsZPfGyl71sNNnIY6FQWNH9XEQmwMhzXBGK8BEt3QXiBoKoj+aB3fjOLTcg6ldEsUYO6fOm9/Z3BrpIUdNzieJb2ldw/D+F9XID6+UWkqki6vU+dj3yJFbXKlhZ7+H0s7bg4hdfiIPL+3HLVx/A1hLQrgGXXHIK5ufpm0NKu4czTj8Z62vLqGysK4md5qvsRA8THcQ96rxiGR/22xR7Hv4+R1qKCY82u3D9lex4MVHFk7lWekfoI0JvWECMEpLpBSCYwc1fuR1r6zWcdMKJOJvXLA35eh088MB9WDl0ENvm0rjg7JMwX0whOagjCtleZDu07UCXLX5jzxoZPiGZZBoDRevWZpAuxmtgxDSwimaLg1OGrLapQaJWJ4Uzztgp37I9T+0Vq0XdFKs3MohcCLl5ZLP09WJbxzy3KDotFIqirmnXUG5Wx75TFAlzUpLMhPyOUgILivYK0yD9TS0LJwr5XJ1uC8XpPJZXD2FKMThFrK6uIYyy+vvaekWtSy5yBI4cCOD3+ZXgK8oUkEzlUK23cOLJp+DgoVW9zy3bd8g+5CW0WchPSVuFJGUINBCKIPTNacROFyEDqVkMuDak+W8QZBHQ+rw0YzBHgGs05cjiwbkkualcYSeftCYGkp50BFucKPQtIBfePAJjrlL1DJG+si1pAxnlTZoMs5DIyr6i3TbmhIs+p1U9Y9TgSH4hh83NNRSnIyT7bdL3+MBv/x7S9z2FWU515DPYHVfxnk++H5WZLNrT09hT3sD+A/s0OagYnJA5i115zOULEar1Mlodtj45hZsU+1Le2MD0TAndPlljWzPseiQACQSiaLfQosExhwh6NEelYJuedZH817rNNraUphjlrLW21eyg246Rz5UwP7uIE48/GVGQVfsvlaA+z9y7ad1gU4RDFCieJyNHLSDbPmrxpaUx09yNrOddi8pt2JOB8gO6AEwCq4lWzNi7zN97hy+CvB7Ysqcsk6dDrRwlfZDtpcYpqQKG15dMqNmF6bQMGPDvVNTHMQ4d2I/FLfNis2gWm8ykUN9YRjJJ49U20uEQGxuHsPuR72F19aAmTllk9lo1lXZsELOlx0KmmM9LYxQy0aNWcUyOSTsMJI0ZLbW3nUn1eGUbT/Eefr172x/Ph/Ht0E6n6eQJk1u7HW+BApe4YTzi2HZnbN9hzK8SHDTgYKkN0lwKaLGCM13vKIBbhYwDcG751d9YzLjpTf/8tHWhrQmZc96rc4uLYpQjyW7KCrg3BpDHyFZY6ky7ibxSITrBPK588y+hMywiKjGKK0CrE+ueoycWQSyLYnnJBWRlm0jEm3j0nlvx5P23YRpV5AY1tRg5nd5na52azSTZPJqEE+b9YB+jHeFIVDXRZn22Zz4q6OKCPTU1JZDAE0BKnXorslM33XQTjj/++MMMTL2OxR90H+D5XG/LAxCyZ+vr63jiiSfAQGgK983Az0R6P6kfvIDZR2dUizdH9d5dfE/XXHPNqG2rUX1Snw54+b8/33unIJYbvWTJ9CRhT7uzgev/6b0ophrkepAZNBAOW6CrjkbyJb623EdCFIlR6aGUzqHe7iGTn8W99z+KbGEB37rjATzw4Cre8parce9990sk/uKXXIQHH7xHLMr5O8/D567/BmZmgNdfcwmG/TpKhTSOX1rURf74o7tFvSi6gfqBIbMLW5z7EKgc9hlH5Kdnxu/Um/T5dsL4up6s6rxWgDe717rw9o3EchF0tXtF3Hn3o9izbx1bti7hRRddrEDvmVIO9917Nx7e/STOPG07zjp1B2byCYSDqkDXoFdHL24im49MXTNxY42XPbZq6Phur98YX7IORsHbKHFGui+21kiq8LibaWge27cdh+kSW317sE6hbcTA94w2DY6zE4gdd9ySHQJq2DiJ5Fo7ynkjOM/QR8zsNqRzc2alvh1AO4hWqyPgRKE6ASBZD/pm0Z+NkqgusxrJFLDip5O5HOYNLLY7PYnWubFRsHvqaWfIcJTtqXxhCu3uUCL+V1x+hVk70HByZh7VQysobd2OXotVaEbZkWKqxLiYy71pakxvowpQYcA2bUb9DYW1mQx1HOb748l7x1npZ2SHxk1bId1el+N8+z0rSVBHBCCjQudl5X+pAJZ+uz2BvZCRNi2mV1jc1/HisbRz2ZdIlj+zvromNo3PPT83LbazyZDnQhKpbh3Vhx/G9HIFH/qNP8CORBrVeg3rxSRe/ge/gv1zGaxlIzTY8xabYYa+8k1z7UZmFPJaoH/W7Nw0qlWyKmmtKaz2qWEyqw6z8eBbJbgat5gJEGjbwOszgVy2gJmZOf1ct9VGr9HGwsycLEwKUVEta4KqXneAUn5aQxlBKkKY9FFFvJ1NDcNJPK47ZBr4oclBPzghkzv61HEDd8fXgy5XPwmLkXB6hq5mXNxM5ggeLmrnXcl2Im8Ns2uRJQNtMcIU+l1aVjgEwHYg/8yDQ+8qfuW0dGwtp+V9e8Qst9sNZDO0z6jjzm9/E2FguYLZDId0mJpAXyzTEHE9o9YqiFtI02FfPmk8VrSwoMSmI2kFW/qTYMtf7OJplZAxnqAbb+I+sc9a3iMu7LDsQIIgauMaNohzhJrK/m5ASfeN02lpX/YsmG/4ai/wgy5mfKw9aECwasMwXNNG8gYXrUXtH68F3XcK8O6pY9Js1GUQSoaLKRExMxmpF6WB7ZYtmJlfQBBFipHTsMYIdNlCQNAVJ3IOdC3gitf/AjZaIQqzS0hFRZvWljZPZmZi/AnsVKiyXYomWiuP4/abPo5cZwW5wSaiAa04YgE/tvO7YsiZQ3xsoGuy7zK5Tx+Jw9wlb3fC0ZguAh8CLbI0nuHi9+ip9YEPfADnn3/+CClr+sQxXr5ldrTpQ2683gyVIv1vf/vbeOMb3yi63Lt5/6QCLr5uHg8CVrYVfXvWu9dysbzqqqtGegw+3gMtrzs5mnkqH8f4FI15M1y4s4nUoIobrvt7RL0NFFFDZgLpS+fBClE8OoXEvMF6SEVZJMIMKs0Ypbkd+NadDyDMzOIzn/2KNEhnn3WurCPOPvN0ZXMlBl2NyT6063Hcf//DOP/8JZx/3imoVvYhE/Rx0QU7kejHeHz3bvOP0WSSBZWyQhsmLKuLPjtjn5gJ0DXCVm7xmMRaR14QEnRa3AjBEW/aHvLoDUs4sBrjzrsfw0mnnoMzzjoHlfKGNBsMVv7612/D6WeehK1bZrEwFSGNJoLeJkK0EKTIvJpbtCZetIh5MelYZ8aFRYG2zj+MN6FFltgEHIFDGGW06ARphlbbhFWhVNJE5PatJ6BWtdB3DiZwQ+WmYTLKAZot0zWO7ivPtXEai9N/rGg5ZCAZj2tF8Is0PdZyokVFJ4b8xhqtHrJZgihOCjHGBShOT0mTRYZscStZqpqE62eedY61LId0du8KQJ530YtNuN6m630CqVwBbNkQ1MmXjD5cYYRypSIbB7UbuRk7nQhfk1pdMqg0PzQfozSacvS6JH0lE+rbIk6rMrHFECT4/cYzpP7RTn1i15mGLXx70Y6TuEoGC3usdcR1pabxkDmQTTGM3/3u3di6bYf+TFuDe++9H7fffodF0XS7uOZ1V2HneWdq4W8P6gh6Tdxz883I7T2Ee/76g1jq0YaljtZ8Fue95604tL2Avekh6sxDcqCZ74dvV9mKrMr79L6ycfRSqYharS5WisCh3eygmClpuEPxMWKiDLTSqoGWCgtziwhS5sBOsFsqTmFhfguybNv2B8ilMtJ0md2DrVfMdDQPp4zYUoJNHiQCKAIrsw2xQRYyPmP9IsX1pjcUi+ASJp5xu44MSC2ma8xg+63JSkMTYk+69Xu47b8y0JjFXKANX20mKglHYKut6BuJtrjMtJoory6j1WwIONE4tFVfw6O7v4d0SCdx6lJpP1JAZWNNRqIUtrdbNaU3ZGiazHNC/6sE25Ip2ewwY69NppqZwl2y+hbsTJ0cc1rHulSH6Q3i6P+MZPP+TX6dsZLBTyd75suA66iJLraJQ1IGJgxH+a1+EmR5DZb7+RHw5XkjeCQryJdj5Ab3Ey4daadDZkFOcKWhJvqrTXj18dXs3fuUQCaPubJr9VTWalR0URSpZc/IJcaBkdleOvEkrV28tk2/20eKQncNJvBSo0I5h45jul51zb8HikuImcGICINEaHnPtAHiM6WSaHFogJO5lK2ghURzGV/+xPuR6ywjP6ggM6hTqSg91xh0JY8JdPmBgqPhkxHB6x54VNClUXImg8exWmSMfyCA4I1P0EUxvYXIWo6WF46/UNDlf47PT3ZrZYW6hWmcYv2KSQAAIABJREFUffbZ0j29kBbb0d70j/Pf+foJUv3G6UejBXiCQL5kvIC8dQa/78XzfOzRQBdXQFYMzDmj4LNVX0U4qOGe2z6P9T0PYDakkNDoVYrpWTmNQVcCgWtl9iXopUM1kC7M4cGH96DXj/Chj3wVhVwCF19wEW75yl14xUtOxzlnnoZWrawR/XsffhzfuXsXLrhgK87ZeTyyURdxq4wLzz2TfD92P7QLCSEhWy642HGh5oJB8aoP0R1XBn4Kxn3HV2j+JE5Uy2OFAhkmGoJaDlg/QZebPGIU8ZkbH0G2GCBbmJf1QKGQwdbFWXzjlq+KzTn+pO3otpuYLYZY2lJAKd1DmGgjIIDtd9zovk27+MbVeKx6KMGzWu/UxrQZdcQom5w2QDIkmVxePlak13MlGvxZ2PL8lgV0uz1pb6M0NVNmWEhPJOlQFHxrU11j+xQ7CN6df5gMNWJtrWKCj7HdhB0m2nmYeL83CNDu8PVm5L7OicB0rohqp4PzL7xY7Fa5somZmXnn+5XGaTvPgYzO0lnrAVGXw4lBAiaO7qcjNOk/xKkyMlYClEwYsGk4+il12nbtU4DtNSVqTkjknJQlBLViZAgEM13QtnkJ0dz1yOno8bSRjZ77TfuI9spo8MG2NyejGW0sZFBkVE5x9WgTnNCFOZ0Nn9UExTH+4i/+Uudsaek47DxrJz5/4xfw3e/ei22L21BbX8PFF12AP/lf/wh9tNFNcLilg9uu/zSmD23g7r/6R5yaiNBeX8NgaQqn/fobsHHKLJ4IOqgExlCqfUPHfk3uWuA4GSy2NelnRHaKAItAiFqbteUNhEPGX6W1JtOmgTYCFL5zDyVIOv3k0+248vl8+8h5WfFaJYNFWwdOBfpNl9sgBfEEYhqeIkTW7mjGxFzjCXRMcmIbp/y3aKDb58CO5XZ64foIC/h7WButna8RMJ44B+M2Phk8s7DwbX13Nh1o6aPd2ESmkEV7cxMZWjJQm1WrMGke+/c+iZZafENEqQRa9SqWD+5Hs1F1beEBwlRPRSQ9rLzNAluDzUYNhVxGbUKCMXnbKUycrvEGpFgcSSebICvdwfQUtZINkRMsQGix4mUzvnVmh+DZ+0+TLUZ7lPVd7fteYDEGVgZW2GL0RiIToMu3/yZAlm8xWpFjn2bHZzFgnBrnuSVDR39Evk/FnnU7su2hPEHGtuTemOkq+x9eawRjxiTzWQW+NHFOO51YRSdNlGNeI8kUzjz7HDQ7XTPn1qFgVI+BLvlB0sBH7cUi2qk5LJ70UzjjwsuQys0DYR71Vs+sawj2uOYPGSZnjD0VOWm0lMP45U/+D5TiVeT7FWRoHj4BujpOCxoeA9M1muI8AmA8Gz8w+b2jgi4+HxE76WxaRPAr/86Tw2nDxx57TCBJ49V9amAsjNaDhe+3PciffeCBBySm53P5NuWPEzgdy+/2oNVHBRBgmedUXwvl9u3blWPJMV4ZcpIRcVour2t7vt/PKoRMQzbPhbmBbquMXNBBed9DuOe2G5Dvl5EZVqXronWE13QZ05VAokcNRAZNBrFSQxPmMAhyWNloot4c4OMfuwGVDeC3f/0d+If3fgQLU8Dbf+71Gmdm5VJHiM/c9AWx9299yyWKP0mhhel8hOO2LuKR7z0s52mG0CqegzeKxryY88Ybz3ryWi4m3Lh9EOloeT5s8bAj4kNU1VqVM7KBOLXwkEWMAg6stFBrJZDNz+Pg8gpOPGkJU6UsHn/sQUzNlNCKOaVUx5aZLBansxh2KoioNwsTaNBjh2HBNqDtTASt1WU9LRvpp+M9N7ouRZ7pHGZnF5DLFdUWYJssV6DpZhPZIsFXR95ltGTY2ChL10ZmjCJtjvGrtUixJw0OZWDqcupGMnG3bJPR4GtK5S2uSIaY5jnmvdCojeKxiAf0LCqgWu/ilZe+BvUmM/fYfg3QDzKYW9whB3C+1pAAi4arfWrITBDPzgA7c1G2KL+sHL2W+gN0eO3xiCcZsmy+YKMNks9FkTQZThYYmlLyc+NuYpCCXU3uuZiWiY3XXMQHDnRNMBzeXNWghPI3bVtyz+02lHEr0s98eZn92DOMxpZtmjCM2pJqvI+Dfqlz5EujiS4S+NpXvoYP/I8PoNloYce2JRw6tIrzzr0QP/uGn8V9d30HX/zS5/GJT/8zaq0NRLkk+u1N3HHTDdhe7yLxzfux76u3odCNcTDZQPfS07Hlmpfi4HQStWjMzZlRpbvWhinEMe0WskgmaGorYw21/1760pej1x4g6FE7lpL2b6o0JfArAMdhCDKuOiV8H0l52YlJcPIFMl9hitPjbdc6GmpAg4J0juJTB2XFgPl6SZzuJtk9CKCGkC1i3teylZE21KThjHGSh5bjrMbg1q5h2ZmZC6A7h0d+HahN6IOXvXnw+PFd9NrrSA67uPPbd8iOgS42jWoFM8U8Ht/9EHK8N7ttTS0TfPVjFlQEpOZ1xRbikI778pDjHUWm2lzPqNMkGxhRqE/VEcEW2RsyeModZQRSAmkykfWaJoDJRM7OzqFWr4+sScZlwhGuX8q8fC4ANt6mn61V5dc/mleP18rJncLpupymi4BekgP3VXFHzDluNxUc3yDBwYKYCRpxx/Jl1aFwWjSt0Vy/7e82ncdpZK9XI2s3LloctFSRks5k0aF/INmtRBIXXPQibNYYEUcBP18/r3qzdLBkSYKurJiuzV4RieISrnzjL6KXLCIZlTSUE0U5tTJp6q3rjgMpbQ4+peVP2d14Crfd+BHkW4eQH5TFdKUEuiCm64cFup7LXvV5GzNHay/6fEAPBvykotGQCXz2s58VK0V2hsCCbsRsExL5m4Hl8/16S1j3UTh+eo/ZjhSYU/v0P8uHjwHyIMwfV3599atfrbfJY+iPlx8Bf34fNIpjqY0yXxqCmdrmKkqUm8TruOGjf4tCoorssIr0sOG8Sqxq8pNgPE+lqRlUNusyAaWbN72XZua24t77duHWW+7A+noPb/rZq/Dxf74Z0yXgtVddqUWOTORVV78O73//57BjCbj66peg36fxX0tTgqefcrLMSO+567tYmJ1Dj9lUQUpGoiHDouU6780YJ6s0V9kp328gXx3NoLlLyY4hA5VNoM+JQWN6fCeKGzkBR4T+MEK3xynCvPRJrL6lexr2kctn0ezQk4vxGJy6SiDR70rUyZaEN15UZqBLk2e8Ca9XTq21Om1sWdqOKGvmomQHCC3ksEyw48KuWYBYTI3lsMlLh5sj7yEeDzLJzkWeU4M0ZVXsDRkLibnVNLEpPad7IovGbEE2GBa37cDKyrJ0R9KRRRm89JJXIIxysl3ghCUSjC1KYWp+mzFWspZIIpHOOW9I9bRMz6ROw7g9KUkUNUN0j6e5pCYNGYHSRy8Y6KtF0Pha2ttrcOOyTUrtRLJjrnXIP3Ox5HvVOuHaEn1GGGmk3qplaeRoaxCbBpAbIdk0tnL478wT9Cwyf7u9DrKJjKliAWNTe/wgCPDAQIVNMkRlYPl+HTQxGNAosot77rkTnQ6jsUIBFdoftOtdXHzBS1BeqeGOb3wHux7cjfu/+wDe9DNvxK/8yq9geWMFv/Rb/wH/99/+PzjhuEWEzSoKiRjtyjL2fOsOTO9bw1evfT9O7KTQDAa4b66Pn/7Pv4zVxRTWhh3lDNLjjtYi/X4SjRavkwS2LW7H9sUlzM9swbDHlixtOLIoFeal6csnskb2OQ8t0+xYy9bgjAEZa457tsSFxvN40aVfZmoOCGkK0u41dSvcc7XabWlndBwZ95PNOpBiIG5kK0SgxeegIWeXOZRsrXcldObwhlhbMSUE5DEyjAHj5CY3dYUWchLbtQT5xgYx2tUNZEo0vY2BVh133XUnOq0mohRBZ0NpEpuVskC6vPyYn8pBkXZT6410Qzo+DhR4SxqydJooNMAlIOi89Xwrml+97YIvKkZMM9lYXc/0PWN718TnBKFk/YSnjgCpHozY0eaaMLn+ed7Prle9WtYVnBYGp0mzWFlmDuOcCAnq+9h9UivPer46hhrskIGxdam8/1qz2UJ1s6qiX0MXYYS1zboSNwaDlCapk6kepqcLaNY3zem/H6LEjNLVfZib5X5MM+qBjKvpiccINV9oWVnjhlTcYq1pWSaWUHnW4y2XQTKVxqmnn6kBnGTAFi53o46AF88HS584kUE7WUC5n0cvWsS/e+fvoNlIIszMIIyKMuQ149FYhrO9FE2+Y02fphMdpDqr6Kw8hm/d+CGUsImwu4G5EsmjsqLrhiEZf7rYPxdsegHI4/mhzXM+wQtiup7v19OZ/uSTT5athGfA2CYkzcqNxaYfnvvDT04QYPGxBAFPPfUU3vSmN+k5n8+n6gUcln/zDyGYfe1rX6v37jVznt0zQ9DnqnPstmTkAx/CRTGbZaugjnTYw7B+CNf/8/tQDOqO6aKYnn5dnKDh4sbprARaAl3TKJer8nlqt9kiTmJ+fivu+PZd6PcT+Pad94OFG6etL7/8fJx22umaMr3vnkdQL8tuCJdd/lMIwwFqjTUUioyASeKM009DFKZx2623YmFmBr1OR+Z+NAck6LJ9enzljitCt+m7fxXookibug21YfzmQR0XqX73PedN5IXQ1A/RUT5M58TsRBFd4WnOOFQrkCG/UcZMV/k6zCnbxPBcqPhJvQvZXbptn3nGGcjlsqhWNrV50CYhyGawVt6QpUMhTwPUvgZNeO5mZmZFyevdjAK73Xvj5sNNjabe8ohyn6ZKwcBF3LTjAbqS1AQIM3kZiNr0I31rU5iam8cZZ50tkDe/sKiW6Wa1idltS6hvNlCYnndeSJwIpCO7gTcthi6Y1nLqJj/GjdvDdQuHt/BoqhgnyFb6c+inmuw9jipwsSvW8uJxYZtMW442C2PHeW7ZTiWY8pc89TDaiGkC3KSuKjImx2xVpaPh8AEBLdse2ui48LPt4XQ9LU6rkWULbLzd3TViGMj7fumb30A6n0G1UUYnrmNmroC1jYNIp+lf1UFykMRUfga19RYufenl2Dp9PIJBFiv71/HZT3wGm8vr+IM//AMMsyHe9O6345LXvQrveMsbcYrsMDaBZAef/bv34oqTTsOH//DPcMamxcDsWkjgZ/63/4QHkxVUI+phIszPbsXS0snIF2YECKmpKq+XMVuaQSFd1ARivx8gjApmi0LdEE1DJ3qno3tjdE48e+TvNTuedob8WuCuSRPYuA/7Q8vZhvB4SZunwHsHmthO7BIgcdCAukZ6X1m+IG1oeD5YNMmegfeXQucZxxSLCZoq5tCtbyCXVeo7Bu0mBmSiyF4ScHWb+PoXb0KzVkYhR+F/XUL35QP7kM9mkEkBOSVJ+OxE915HaQ7+PT/b9+39HxmE/K+7YTjQoPNhM7eTX3l/WgZlBz3G77GdX2/IWoZJE2QR6y0CpaSOsSY0mcfbbBh7Va+jullRsUIgxrWN95R37E+EWcTJPLLFBSwf3FTHpd3dRK22puDtbVuW0NjsyVIjbm8gn6NubgWpJJ3x7ZoZjEClZ7km2G4dfusSEA3F/QSCMItWp4fzzrsQdRYWCpzjI9piopjqQbF7zEInmUcjOYNeZhFXvP5dGAZz6CcKCMMSBj1zTGChlEgHiBkXRT0hKYNkV5P7qc4yvv4vf498bwP96gHM5QPtPTRAZmKJQOPoPvnXO/PHDLpuvvlm2UaUy2Vpsrw3FxdRj7Sf7+2w3capRbYo+cGWGv2/WD2S8fqfie16tuNA1uSSSy6xKRGni/MsIh///Jo2AoWO6Px6s4l8LoMEXdH7DfQbh3DvHV/Exv7vITPcRDRsIBwwDsGMDg10MTvKtAf0Zyrkp2xhHySQzxVx770PyEaALY1m0x7HST2eL7ZFoyCNjeU1jcnTBuLAob1Y3DqLdDqBldWDuOCC8+T5c9899ypwOSEfl4EqUBXNFNTL2t21hw6DYG7jlmDUwKdpRgzEs5KjWNhZYo0YQt+hVJtxmMDU9KzE3HSVp2s7R+azuYJE4WScBi4QWKaRPeq4BtLFEDBxanfHjiWUyxUtfBTM89ywYhSLFTBuiAJ5xqhYnp/iR5gT5yYWNQItfaiBKhl6Ok8csll8LGN0WBGTvWpTFE2Ba8hp0gza3T6CTA5bdxyPU087E6WFLTYOLpaMIugE0qVZcuzGVClzDkjmChi0u0hq+s9aVkdOAQr4cADBT48dlp/mrtaRiP2ZV6+2bj/x94x/NraEQEdaT+qJXPU9KiScSaNJV3icetoU9HgvpB4OlB9JNk0bN3VvjDwJ6XVHQTSvDbpQhAil0xig0asj1lQTT0kCB1YP4PEnH8WBQwfQ5qZOATTjUdIhNut1pLNkA3sKh6ZFA1veBNeNah3dVg+ZZB6l7Cxe/Yqr0ar0sH6oitWDZXzjy7fi3tvv1GbXTQHluIEr3/wz+J3/+KuYJxCsrKE3rGP3nd/CfL2Fr1/7fiw8voZhv4fdpT5+6//7S+Di89DKZhB3CTRCpNNFaV/aHca4JFHMFIyvigfoxfaYZJARKCdoZVyMmFkPlUZFmmcePdB0wHjUpjfQ732cjizuPPZSviuT7J1ej2sNi2uZaGojtwiaMG2DOb2OtQNTZEBcZuP+fXuxuDgvpon608LsNNChlQNZrbZaxJXlQwpxpuaKrDMnAuN2Hdk0W310aYcMR0sFtlrZcg3RrFaQlq5pUozvM0z9ETmiZTmxyY7tG/71NtzDf5OZnloagdNMTmY/EhhwkjDuCXDxPeezOayvrorlKRTzilej1yALPbnMc6qP7VHl5ZrOzkVACHjJJNZ5tcUI8fCeNTy0uwIRhUPgmjdcLBNr2pOkhgFuvvF2tWNf/pKzkMuwaK4gCpgLSQaRQHrsk+hMKhyYt3cq7ovFnSaWLdqLSWGnnX4mqElt65oeIFCGMLsMDnQlPOiaxjC/HWdccBm2n3Ex4jb9+3hPcL8kSxsriquXDNBWHqwDXYMqUp0VfOEj12IuaAL1Q8gku9ZaZvwbB0Uok6LVz7/yxzGDruuuu07RPd7qgAsmK1eF3Wo64fmYGts8CbQI1vhnMl0U67NlSer0J11If7TzyeO0c+dOTYN60CW44awjjtZe7LSJ3CNl5JmwM0avVUGYbKBf3Yev3PBhB7rqSLOVwtaNmC7eCJxg6yDiuHSTrAHZRtNWcVR/75590ijw79lsThNU/CC7wHNGgXwpV8IgjtEfsmrpYXZuCrXaJqq1isAkJ6yeevLJkRCVxoPDPvPSuD3G6NNMdIIpmSC+9Lu4GVsGm4sCcm7I3EwDTrk0iDLI2lDLRB8six6yuSegWm9IyE5hLyf2WK1nswy5ZhxHE51OA/OzM1jcuohisaTvU+NCISxBECcN+fOyQyAdHXK60ASnvMXpqRRm0tLAbJQ3xSQxroYxNPVmR1Ud42wCtvHIXg2YV2hTeTSczWaLorl5/qipYkYjDUSPO/FkFLZuHwd5E0FIY6UkYruskhEwzJrYnSwDhfz0wJF3EvEdnabNDNP2Wj+CPrmljrPTxvq5I1u9z34VGxymvsWzJ5N8u2sZekd0Lfj2vFwjuMdwA681akgz9knslzlYEwxzEoltyXKtrMo+HrhJUjddRfaT15ha605vRLC0XqGx6FNYK68prirIUGrLhbyvsOeUxsrZmm25iWxrb3IQhQwZRcQ2rZhDOsggNQgRIothO4XN1Qae2LUXD979MKYLc2jXWthSnLIWaj6LaLqAk885E+/+hX+PeU751ctIFFPYddstOKs0hU/88Z8h/M5uzGYiHJoa4i1/9ifAS16Gwey8NiCymYlUVm1Drp1qC7EwYNtEbS6eT7aeeQ2x9UrwYdNfY9DlXYeMrRy7lY8BltFZttGztS15otZp01x6x3Oz4LABD7XIe2z/mO6LLCB/PwOxGW8jwoMPpj2D7rw+0G0pp7VZWUcuEyi3sljISaT+1a98SS18itiL+YxE2dIRUdcYchLb9FxdtnlDejLZ7+EEodcdNWs1TBXy5sPmtvjRKKD/++jrJNs18fCJmb+jrdU//H+3rAuTIzp2WfeSO5jDhNZlitkZ51UtVzA3PYPHHnsU7aaZmtIgtxu30aa9ktq8pstSu1eWNabxM6bZ1lGtXf0hOoM07tp1AMtl4NVXXI1PX/8FDZO/6ecuV1TbLV+7C9V1ecDiP/7qpRj21hAmN+iUhYDG0EoON3GtN3z1U6ce8vPNUXNK0MXhHRtISmFhyzaUZmbRZHCqvkvQJdWX1rA4kUYnmUM5zqAfbUFu/hT89Ovehm6cRiosIZViqzOFPjXkYRp9MV3UZw4QJmKEg02kumu44YN/ialkDcVEA2hvIpO2lutGpYrp2ZlRW/mHf26f+xmPGXTdddddAlhkqryvlipRFwl0tDfDBZgifLYjvaM9gQYd733b7WjP8ZP87+yv79ixQ9YbvsXqNSoEr8/fXh3KIVl6Ok6BqZ9Pyr+KYFADEjXc/NG/QYY+JUOCrrYDXbxJDHQxBoJ2E3QgFl0ssXsSGWoxOl088fgTqpDoS8QQTy7ECwvzYjb79C9i3E43Rq6QVbuOuW9alOkzgRR27jwbG+sbWF9bUWuALu/swwfSAsXoqb1mTJd1Gw8H6TLn1XOZiS7BymhKFmlEiSKGMalil1+ogRh6YtHl27QnFLrqRubxTEeYnZtHqTTlKPeOGC6+XgIfsmPUGaWjnCweJIYf0CepK5BEvRYDrOlZVSgyADohYTztExjGTCai2emJvk6GWXQYxlyYRiY/LZ1ZsxMjZnBzOiuvrpddcpk2UoYPy+LBCcIVEE2gR1fxNINtU+hS0J1gjiXd6qkhGyI54Kh/UsBbYIbsKD2L4p7Og/ZQa0QfgWeNEXjmyL5B3Yk+03PeXmy9JXusqE3XMf4x99yaRnQLs9zWudhby4nAWOd2aGDKgLUxU8oV5LUx4GZPHoeu+atq4ZKl4rklONq/72m0mjUJf3nogiiQs7t0esEQUZ4muV3E/ORUKPUfIhsJzA2KUm2mLE155LEAtGgYDEJkwjxSgwj1chuFcArJfoRtc0v48k1fRSFTwslLJ2L7wgJOPekUHHfiCah32qh3O5gm489c0WEXQTFAXNtA2GoCT+zHdW98F7ZnIqwGLTydi/C7n7wJWDyeAXmMpUc/xfab5dFFZCzIVJC10+Vh9hkE6bw2LOjZ2uv2MWFa6U6GG18YO4mPnMptIJUtVmWCO+d+r8sZpS4wHkfh4ExoaGuwgBu5FoJ+jH6vLY88jet329jkeeo0kGbAPWI0qxt48P7vIkwMUK2sif3atmUeteomQtIOjNGhWH5IhpnaSeqjunT5lQSBmiyFs3fbiNiyZCICw9b7Pe070kIeZtc+CfwnwJiuz8NFOD6g+RhUPce09UjdJpZr8p6bsHsQnknI5T5utfHo7keQjSJUy2UNrtAotzsgc8v2IgsX+rSx+2EuAmSiLMbH5ATSxapgs1Z7L5FHP7eE7rCE3Y8exAMP7UJpLoeLXvJT+OSnvoydZx2Hx3Y9LQnJ7/7ONWhuPoV0YhXhsIEcmXiuqX1viXEEo+iGW8yYl9ensVzdmCxohHSUxXEnnoQGTdETFv5joIv5iBTch+gksqj1s2gMC+gGc/i5d/4mesMcUtE0EkkSBEwRYB0aCXR1WazQMCjRQzisIdlZxcN3fAFrT96HbH8TcW0FxRxzfRPYKFdQmpr6sfiAHjPoIkC48cYbFeHjxeIET2RCSEMfTdPFjYJtSQrwPTtGAPfVr34V73znO0cbyTFd3f+Gf5jvny3GSy+91BYRxazYeD2HDLyn17O/BQtcNYDhRMf0S0Ebw/Y60F7BFz79jwJdHJllHFCKG5mmTMxmgLluYohYY7gpLU468ZO6gV0PfU9fG/Wa5VypNWhmeVwQshFtPlZ1rnP5nI0I0wIhydDPBi644EK1Jx579BHkchGajbKc3gW6Bj3Rwt6eblwdjep2M3GkLQGrNhlBciGxSapslMdAhbUBSOpKIvpcuU2BGzl9lmjQx9ao8r+kL6K2oafn9W0RTfdQIM6JuiFjaxiky40uRK5QcqxVjEKRN3xKAC2dCdHmBpNOu5ZQT8MIc1u2IcraZGSzO9B0INuDpZkFgTJNG8pwMEIyQUf7sXDWj3PLkd15enGCUsJ8jesz2oVaSbZpu+a35M69VbKcHuP7tMxGnltjNfgx4cUzmhc7YqLqsAttzIhNftvvcWRMUz2yq86d1G1s2kgcoPOvg6wTW9mytORGOuTwQFftZUWw0Pqk3RLz1aK2h69Vmv4+qMuiY3udo/su05LTenTvZxuKTJf8nOgZ5UKfE2FCzFar21QLhgU2AaYPjNaUp8teDJxhLacCqfmbmdqC8loNQSKDKJlDv5NAlMgCcQqvffXrmCOCKJVBOsmwdjIw1KY5gXkuj1a1DrS6KE7l0Ux2EDcrmGJRsOsx/ONbfxlnFAuo9TaxWsjjF97/UeCEUwCyeQRBvMY1MjhAxCJKQwUmuGYrh2yoGaFaS3u8aXuuZFy0TCrsDHU5kf3oamCMlue8VHKNPjlJxqPfadQQ5TLoVjeRzjDHiwp5MxhdObBPRqL8FjeyWrWCfXueQL2yjjDJ9iOLMjJWDG4O0Os0EdHNPQlsVjZQKhYkv6zXqyp8qNcz7RGBAmRhIOuQPr2yWmI8m/WaGEBqx5ivyIJo0kRkfJ1Osl+q5p6xhJqW8YUVGD+KLcSbLh8Junzxqa+DobJTB90Yq4cO6RizHcFWYzJFexw3Ac61TppXSycgE8xPrhMcAjK/O9NW8iZRay5VxMFqGun8Dnzjm/di74FlvPxVL8HWpUU88NAD2HnmubjuQ59F3AT+029eg15rP3LBOpJ9DmbxRrPJc93+z5hAtSPG4Rsa7FK1xUK20ewooLvTiXH2eeeh2mXiB7svKjkEwvl8tP2hmD4OplDuhIjDWbzh7b+GQbKEZMQuIrG2AAAgAElEQVTge0aesWLnZHYkfWtXr4dMVx/hsI5Edx1oHsSt138I6bgs0FXKBchnQ6XEUCPKPW8kIv1RnORnec5jBl0ETNdeey2uvvpqiV3J3NCtnj3m52+N2ashQCPQIMAg0+OnJHfv3i3j0KO1J/+VjtOP7Nd4du/KK6/UsSBbyE3Tt1qfX9PG3ZttKRrEcbSfouQO8tkkEv0a0FnFjR97nwNdzJ+yDMZRi1FVrsXW8MZk7p13VFaOXD6HXd97UBVmr9uWeJXRFqo+VWlmLBKEixcNAVn58O8MFknaTbHz7PPEztx3/70oFjOoVteQTg9AssYm9Eg5m7D68A9bDNVK8AwOWS56JvX6Aupzs7Pyh1FVxwo8DJUfqCkpegpRQ5akgJOg1HyvveOPFjTaV3AiTm7vXN8suFif1CCQSO/2EGYK6LInmCK1HaFS5Q2bxc5zzhH7wvYYgVQn7skLbNv245EqTMuvFWRNUmn3fJxUNNkoqZkUv88JQnlYTTgW+ZgNNz3mF2W9B7neO+0Y38TA/G1o0kpPK43CKwHAJoMNtNvEmOe8fDCrTbDy2E8mAoyF117+Y79//H3/N9loEvBpP7ffYdU7aX5zVe9Qc8gWIN2rYsYQGaCv1CuKHyILJRPQQV8arWptU+JgTh86b1exKGRQuenzuSmg58ZL/Ze3eODEo7ZfvnHfxhzQz4dTogRFPrHAAU8XycIYkHTKJjmBEL04gVxmGs1qF2eddi4yQQ6dRox0Kot8Oo8Tth+PfJBz8TI20UnLj0HMCJmhdI6S6cRDDFIJVFMd9OMGprsdpA4u4/1vfBtOpuHqxgH0t23FG/7hg8DJp4BjwR3iGQe6Emxl8xXJ5Zx1RR90x+e1mmJoONs7mgbLOtBhZ2l8FY2vdp37iVBl03E581E/+euikhJitvrgV8VadRjZBey67x4BJg7CcONnu+uRh7+HxJBtLYZjOw8rlzXISWA6tueYP9huIEgQhA0xpIFpknFBNmlK4G2MHRlH81ziyyVzzeKKQIx+b9SCFQtFse0symk4zTWHAFUg9bCPw6/V51q8BblU8Dy/BOZHtfjrLHhia8IAWEuTJ44VkUUgkUAmDPH4o4+ImeX3OIA7cKDLg0rrtPJ823NoaIafOiQsbuzTnBLziINtSGW2YrM2wIc/9jkU50Nc8dorUCgVUK+38cmP3YBkD/jlX7gKyf4KilEFybiCgOCfr4OpIn59OGyAwY4azxFzZpl0QbDFLgETLjY3q3jRSy/Ber2qTocBfpsmtb+l0GNBmp7GWhMIp5ZwxevfgWEwDUQz6A0jJFNZDLos4gx08f5Q8c30k2EDibgM9Mr43Pv/CosFINEpI9FvICJYjWno/GMEXd4GwgvfJ53leeC8NstP0x2ZD/jRj35U+h0u8vxku5BASplvR8kPJKigMJtfPdPFaTFOLtJKgUCOwIv/7luQBHP8M3+Pb6n8qG6MH/XzqioJAnmgnX766Xqf3kbDG80+92vgJkwjTa62Ns3E45EO1MiSZ9be+2/F0498B831pzCTBbKMs2g1dBOKEXGGlPISlp+PcWCk8Qmunnr8MVTK69i6ZR5tCjWVM8b8NWPkNBmTCmT+2aJwO7Cg434/hXZngPPPvxBhGOG7d9+lGCB6XTKYNJM1kSitHJpNmoqSJk4JTDH/j543ZKN4A9KygcL1bdu3Ix2mdcPOzs1pM6BmRyPprP4ia/2RumYLhlT2zOwc9h04JMNS+mcxwoatQT4nWTC2cjK6XsnEDBSwTMPOTjxEljE3cR/FqTnMb9mGuS1bFWdTrZlObNuJJ0mnZe0NGodyVJ6CYp83x56XmYnKe0ntQ4u60RqoEnHsGO3H6UfmoQnmD3q9jhmKeqNUp3azjWzIe61nBqM+XueI9r40cc6bh+eZVTFZE2ZB2muwvcdrezyA4uCE2nxa1CwflQMMnbjt9CNsv3ZdqIBNqBn7MhCg4s/e+8A9iHJ04++j0WQ6QwG1Rl1Zg81WXUwUz59ayMzNo8GtY7T4M8yk5OM1Di+3fk5BBUoXYCFAdkQWEw6samNh6DOZW7JxzgGfx0ZFBYF4HKtApBaFpqLz84uYKhLEs+HIoY8AS9uOZwNbm1aohEJ5nCDNY6JW9FCtaAJ7PrfarVz3qbHjoEqQwHKXpow9bKFx5xNP4NrXvwlLzSZmem3UOY15xZV4zZ/8CTCVRyeXQStIaworzWGWII0k2UCaCFs+s65ZDgyE0rOQ3WNxYy7wjAvSdkVHEOrjui0FzzO6RlNa2hR7GPZi6eY4+s8dtVuvIp3PqY05bDfx0IP3o0N39qRtYIO4g4P79kqLSRE7W40qwKoV5DPW/tMdwFuATKuuIz6ua3+W0S3ZK/s33ewup48WHmyLEXRpMtkPD5FIUZCyrY++A0CpAVl1mfAyW5P6zWedQDuS2Rq5jE4sp17z9mMGXSPQN2bdPOjSZCjv614P06UC7rvnbk1ccm1mdixSZIaM3ZLhsC/YRrjT515OvFfHrPeRxUOPbaDWinDW2S/C+//pZmw5PoHXv+lnZNzQ7Q5w3Yc+r2zd33vP69Cp7UU2WJeXYZHrJ6e9VaAa0+3/Gx9gW98UQxZlNTXIISTqJRkXls7lsf3EE6wo5nVOUTt9wLROBehzgnGQRrkJTG07DdnZE3DhZddgmCygiyz6gwCZgF0V2gNZsrALh0KANkDiobGM6//pbzCfG0hig05FiSkMpc+zbcti+ii68x82Bkhcf/31QwVcul886cOlnvBEeLU3PZ10kWdr7Prrr8eLXvQi7N27V4afZGt4Y/CTbcbn+zD3XhPSew0TQQfF9Mxj5GQkXxMnyQjE+Jq8WSt/1/drvvrDPoDH+nx8/TwG3AAuu+wyDQ/42CDtg897QbDVwNYK930yM8bkSEsyILCqYbi5B7d/+ZOoLj+K+XwCxTAhl2aKT6kD6KnC987AY4M7b3SXDUM8cN89mJ4qSAg7M1UUBdxTiKltvNLlmwxXQu9Eig7rGQwTIcIwix07jsPBgwdQLq8hTLO110AQmuaAuwl9kvgkFIPOzM6g0WzhxBNPEqMVytclENBii5AMExksMlqV2ibiFPO0GGVEWQzBE8XoRfX72SbsUvfEzStpVhH0PiIo43Hi5Foqk1WlXK83MT03h3PPvxCFqRnUGm2xhxzdzxWnkS/OAGlz++7KVoJC+AipqOBMU23hHgliVa0aIzX+3qRY1kCO/HWeUaVPfsOia8Yfrq7UF25m9Jkybx7lrLl2iy2+xnppEfNPw9aCCzu360Y75MikWnDJsSL2575YNDpAEzDx4Xk67HfaCKIUOoMmhvRKQwKVWhl79j6FSrXsBiWHCDOhhO2lmZIAVqPVwPTMtFqJ1GcxpJbsl7Ike9ShJRH3bYqRAIuvn20k3hPkqsiAcLMtTZVsnQnSMnBU0HfMNgXbVyGigO2/NLotmi4m0e8OkBgkMTs1ix3blzAzNWNDPL1YQyL5bFEZgwxQHvYNZoWptBZ1hf26HEe7L5xBpEbm2Sq1c0/WL0nHVQ12pNBPAfUUUCmv4QRO7B08iJWPfwJf++u/xqlBEnvLG3h66Tj85t++F8FpJ2IwN4OnaVKZySE/DFEgE0pxOVmnjMUVtZiTOkwiT7BMuRejVdKc2jT7GNW4wx5ajU2EDM6OWeAEZiIbtzAYUE7grqZ+B9+57cvSXTFAndoqitj3PvUEsulAAnYCrtQoG4/Hl+faygZ+X47oLkLGcPszWSZ/Z4zVS89yPTvQ73Vpo0ccofE8bEPn60iQmTtKPu9zTuD+/9y9ebStZ1ntOdda3+q73Z7+nOQkJy0kBAiRARERFBUU4V4RBS3boegor2UN9a9bpXVv1RhXdChY16auBeNibyGIpYhBBLHBjhAQ0pH2JDnN7lffNzV+z/O9a629z0lIww3eWhk7e5+9V/t97/e+853PfOZcEK0/14n8WTzema7F8n4Af84em7qRvGPihHodVYpFm4s53gCGXq9ljQqALjt88UGbadRC+XRBnL9oOj2ZZlVrpfShP31MR49H2m2MdOsrb9SxK46pztw6mOqjH/m0abp+9IderX7rCVUKbU36e8qn0uq0e4poSrLIovjsxh8heBi7Kz/ebWmbzzEWZr1jU01l4NSZa6yZw0T5wWvOTKH5Sqk/pTOxqHT1mDYaU73xbT8kFQ9pkioZ6DLTbcsSdkNeNntscrCfkLoa7Dymv/noH6m3/ahKUU/pcUOrpUid5rZ5uVl1YyGW6lmcxmf8EANdlmNkcTLdGagJ/4ZNYqcBEAqgBwDEY5gk+d1nP/tZXXHFFVYnpbQIC8XjAWRMlk91C5qmwJIBqABTaLx4XpzpYbtwbIdhC1qxANC+lGbsGR+R5/kBoUuRl6VxAEDLZ+TYLVpHXP5tMdk46BpjBmosChcfui1if5pS63Hd8Uf/VYnuhkrJvioZ8t/qtuOE7RmwSBj9HKsbbEMcp38Z8zXVww8+YGJO4jOY4BAvQ/uXKyV1em0DD1EmbaU62CKMHYdjAEfOPKKuu+5GWxgefOA+s5YoV/Lq95v2rimJra8fMpsG2DLMQfEGWl0/pHqjZZ2EaMT4QkeFnor7AASIoMktl0wJgFM6dhfLy4esJbndgYmIlM2WFEU58+vCYb1Uqmpre1elclWvfs1r1Z9KuWLJSpjsmLLLKwYAx4ORUsWKFDIDbXe4YFBqcRVQ4JkZ6PJJb0FbA5sY+9h4e7qvLPONufvKzNeVsNTMVSqLUM7HwH6QxkRGR6YxXDZx+W4XFgtQgnYC9pSGAjOtjMGXgZzxQO1u3bRPdO+5/ouyLwyjl59gVZq9ppX2jJWgw3jY1913362L2+dFExGgK20RImPzByLKCMYKDA7IKpYLVi6kdAhYohy7u7drXbAmosYlOraYKdKNhtFssJxBVE45rtW2eYHPgIiez+NAa2wRQ7BvSfzE2URwGPDxGSf19V/7OqWVsVIvDgWZKKsCTRJEKCEyZuI1ttc7evGRIsLJnituaggLoIEti32xR3jjCRYgdlVQ0oB4MEGKjftxMqm9wdCuoSoasp0t6dFH9J+/4616aaGoVn+gRyor+qH/85elG66SjqzpsUZDhcqKSjTl9ydKDlg8xlIho6llzAGCEirYZ4Lt6Wtj45wOHVozpolUikwpJw3atiBrOrCmgs72Rd1//xe0uXHeYrjQYI16LU26bMBoHkibtqpSKhnjlc+m1YVdnAUSx3qvmeu4e1xFADIDXQE8hBHr5ftQ5JxfGUH3Hl8NB/ccYYR7/f+y0978IWajGYOuxfsefFzY7ISnWwA38TX5PE/78ZXsTQx+m7Nc4XPbnDF1e4x+p6NSPqcH7r/PmgoqxYJ1LXr02Rx0zo9+mGf8eeeeeXMd23SaVn+cUbcfKZdfVQ/mKjUw65Sl1SUrtQ+6kXY2t3X1lYfUqD2m5cpQKZqv8N0auMs8MjFrhEFPbAy7d4/jg9VsUZEq2SekI5xXLxVKWltb18rauuXGArpgOS2zMU4GMKkMTxzlNU4W1JkWTNv1ZsT02RUpv6ppKu+gy4DTrMAaG97CyvekQV21x+/Vp//6z1RKdTRqXNBqQeo1tpwRTkMOhI7f52cUJD784Q/bGA6ZgAAsANViFA3AiYkbp3kmx/Pnz9t3SmJM8ICED3zgA7r55puNrQpaLoAUIOqpbqEcCeDjNYKmCWB31113ma4LMAcICfYSPGdwwP9SjvfPz2F89q/CAsNn55i9/vWv90XPjCLdnT44PT856KK8SKOtgy52vr4L7VgHx7j1mP7s/e9RbrynaFjTUjah6aBjTryArt4A/sD28geAl5MV+WxGX7z/PpuAMV+tlkvqdtuxW3tS5WpFtfqeGq2mMRHU8OniWzt0TIcPn1AqhadPwsT0d332TjOdvOGGM9b1VK4Qkty1xb4Tl/ywOaCzhOfo9AZaXz9i3lV8AYrQgREtwcUd5QvabNS1fvSY6aO2tvZUqa5qa7OmVLqgI0dO6uLFbX3rt36bIkqLm9vGWgGkeq22ga0RC3a54hQzhlp0j5GJSO5fAcYMzRhlPbrFYMx8kQb0UXrMFaszGGTT20yL4VMnC+E8ruhgA5VNTfsmzTB1zMBWmJTnW/858GKmSeIdhseVu1HDYgWuwfeeDggGsQeZsdXk4tmCONRg3DJBrjVS0N9HRxo6oggziJQavabuve8eXdi4YG7O5NuVyiUzjAVsVdZLqrf2DCShkQBEm8ZtPFSj1bDmCt4mgIvycTVmqJgzTG9GKS1uDAiZflYuM3sOVE3+mTrtjk3elPh88yezMCFfcGVpVcePHtexw8fs52wCdirpNlDdsXLpvPJRXhH/JSkHpq1Wh2ZoiG4p9i6C+fWWEvIWYXP9M/myZbzE/GvmLZeyEN2xdWDhkA7QcX0YgOzRC5u68sQh9XcaylMOeuxh/er3fI9uHE/U2mvqfL6sH/rQH0mFhDorZfUqZU1SGZUmkaYt5sScO7TnybjB1Xso03vR4NdpKlVJadLeVZLyYI86TFGjjXP68If/2CJuYLwq5ZyFvLNpgunKZRGsS+N+W6OOlwjxGkPMjh8UI4iGGcq366vLM2ZvbgvgxwMAGlEmtGE2B11zNZmHNbvh5/6/u2sFG4S4ieQAm2uL76zcvTj7LaI0B10BAM/By0EQE7qi9wOzRZjz7GfwZ//I0L04B6SBJgrbMz/Oafwb+33lc1ltnD+nvd1tY7rIRvTNUcCnc5bxSVmvsJGILUmjbFnpTEVb2y6ZmCT7BrrS2ZQuXtjV+sqV1qgzHjHn72qpght925hjNqHl6rKVeq3Jx8rtTqOyoSERolQq68TJk+7tRlNAviBSPbqdrl3PnV7XNosO25OGO5gPXAqRslSNWnukxjCtTqKkb3rHT2vcSSpZPqxxMm+WNVQUbFTYYTNnRJvNpIE6O+dUyAz0od/+dR0uTTXYe0zVzFAaNFTCKgkN8vMNuu64444pQIfbIuMVyl7BHwlwBDjgPkGzxcQLWGAH+sEPflC33nrrPsAQLCSealhykFkIYMfQ8wDwmJABXQ899JDe+MY3GvgAzPGd92Gu1mnvQAgRQs9+6H/lH8lx4jjedtttVlJdBFtPHXht/W3ut7MPdFEmJHC3qcRgU3//0ferv/OwEr0dFVNDJcd9ZcwnKaUB/i2z9vJ4R2TAwXdKLKJbm5u6cP6cXeiUsgg/RZNhWWOdji3iy6vLOnL8iOlvMGpttnrm10kW4WAw1urKmgmlsacoFrI6f/5xpdLYKmSUiPBcaqlaXTbWADPTTJ7OJGm31lSxsqS9WtM0Vdg4oKlCq1VrthUVy9a5iZ4slyvrNa95nSKA0ACdA6G7pNyn1e/6ccqVyrbQAxLS7MAQJHP8oMeYRsyDC8f6vi285Kjxb0CYJ4XEcMiYLhnDs7gMLAIvu7eV+Zw9DLd4bojJcBd/Xq67aqEm6GvUgh+R67+wt8gbA0hnW8jKQ7zOv02APuia5o2SHeU6FnGMDXuTrtqdhvLFlLq9lnZ2d7WxeVE7uztmgUGZj/If3Z3oqYqlvJUdg9aKlv3V9VXt1LcMYBmQI5bHoo988mQy5XeMbzZUsJ0w2Gh1mDOYhHutvqqlqrPp/aGBc74Djvh9vdbQkcNHNcRqgxgnnPdX13T99TdY5yabDICStcXbtM2nAy7yf7q3plYmpMSIr5xpB9F4WfmCRSJ0jnpos2vm4mNtesu4yWN2jhbPFc8Zmwyn3GMogwbPtt2U/CJ1+xMbi0UWo70dqbmjf/+6r9PtxYqKY2lLkd744/+joq95maZrZY0Ordo5TXa6louqZt0ZqyrM4UjNVoMVTaVxyuJvOp0NfepTn7AGCusCHPR0+NCaAawsgYNYZWAIm5yaxxUQnGYb02QmJqoU0uYCzyYCbRUNMrbhNvkBXejduJzoC1qM4x1CxSXXxczUGYCIWa4Zg4POLmCKGUoIhqCLYGjR2uFgGXLOBPtT8O/YKmaOPBZYo0B/BHi1H2b5v75EafK/6fLg2kc7ZnFm6AJ6mF3z6GzRdhVzObVbDT326KPKZpDj+LU2nzv8+Mw2bPF7nzPr888fRPZ7jabyhapSqZJSmIyOWxqMOub5WCquaGdroKWldQ2GVK8oVXONdpRM5FQqlE2PzbPSUU1CR4Uc5nJJEUbSZDvC0JVKBrIwmMboGD0pGyZ0aRnCE7nmTB6Bl5dLJCZDN1QGeGVKy6br6kVV3fTK12vpqps1iioSfl0wvrFGzT+um626d91AvfqGctFAv/1//YJOLKeUGeyokGhr2t01410Kka61ff5uVl5kYbDOryyizImBHjPni3VWAJ6gzWLyZLEm7Prxxx+fpaoHDReALICtYHj6VB8ngLoQbr3YuQejdt111+nKK6+chUQHx3u+B4bo+TtcX/5XCgspx4HS7Etf+tLZi8wz5Z7sdRdBV9o0TL5jYA/SV2baRGmjrfv+Ufd/5uNK9neUHrUJEDFtBt1JE/NFCpOelxkX6ehBr2/mfE888bj56FDaAUBUKmWtrR2yC7bNzgX/LbOZitvy4+48yiwEQecy5BEC2DommsSjp7y0oq16x6wUKCXmCiULQsVYFNdtACGas6uuuV7bew3zt4Jyri4t66te+SqudFtEE9m8dY8BkrKlqlVjrCswWzAn79AGZ2VYOoFQ85Mihn4m7TmJ5tMUT1+mo6ODClPBkUcMhby1UL4zKMXFnYwNDvdN+g5anQBYNKuMz+Msdocp18t4lwdd7p80m0xC0Kzd23ms/sjNBC32BgG6BYmjc0PLNdVea9eE7iNon6QburJwX7h4XptbG66rijv+rMuPDjlgaArSDyH/xCwcSpWis2Bx1E6745skrlfKAizUTJZIAQCpwd6DxgfmA+QBTLrEv9D6zxHqtfsqpgHBSWOVYJqWKsvKpIizQgSf1MrSiq664ioLffYEAt8YUCbc3dvT2vK665msRAHQ9nOVTsHmpNRoNA04ZdPZOH7IyyuWV8fXyIPFg02LHVkDtLGechYd5E6hi8uaCefjC64XwbgM42uL+7GYEHESqVfv2WZEuzvS9jn94X/835T+l7t1KBFpq9VUo5rXd73n3dK1pzTOpUxnONza03BvT4luS1FmqlFxqu3Wth45+7Cau7sqY1vBtTZtaTTqmr3CsN9XwVIpptrauKiV5arlRzbrNQ2x10gTcE0H8NBAGgkWPHY8GqjT7RoQ5voGQLMJ4d+UlOe3S2jXheMRlEQBGM3ZmkUgMX8u7scCO+8eDLjDh7w/Dxmp88V0zuGG380tM8IzLwCsfR2BiyxSeG+uzzvo3/Xln+Wfav6ee6wdFBX4gIvBbULKE7Wkqe695wvKsKkxvXXs7RfPIXPAFUZqDJTj+Wmu9/K9gZk5RDmViquWAFNZogM8afN0Qlk1Gw6+soWMBkPm5r5tsorFVbtWV6sVs2xhg0WTB5sgvrPJoyMZPS7XI41QgCjYOpsbkELQIDKi0oHengaapGlyu52O2o2Geh08KDM6c/3Nak+zqo9yqquiN3z/v1NnkFa6sKZUsqAEjq6zmzPSeMdxPWqEKequ/uT971Fh2lBxWlcJ4/DWpm020vnS8w+6PvjBD06DVQPidRinUL4LnYGcDMwwYWOCfxT3ASQEL67AyISga+4bbA+eahAHiwieB+aK98JjsZwAwD344IN63eteZwOMXTRCcwBgKH/+915eZOIPHYssWG9+85tnXWpfOntxruki0iGALq6/KMEC0FKivyF1zuvjf/ybFnyd7NdVyiSsJZzul0nKaXy/wEPt38X1ofNreWlZ999/v7FwtIa7iSvnA+dsduCEB3sXzdjtFu3CoyTHopNOYbQ6UqlYUr/Xs7iKpWpZnYHUm5aVyi2p3mjqqquvNX8sHNyxWaAdfqyUrr72RuWXV+13g27f3LgL5artmFKEotO1OWThz6jXp7upYAJJig8t3MXZKAAKMIPFPZvainVLwYJk7b3x8UPYLQsSEwQBsJVieZ50E+uLbMG2BX6obJ6Dx8IUT/bxyuFTHq8T8tTmai9rdoiBrgvpLzVunM8h8SIWb1cXxztajka3buzVcNI3C4Zmu6ZMPuJQqT/q6gv3fU7DaV/Dcc/ODRKIlPlZAVQQX8NQES3jjvFuLBuXGdH2FHMGuigZ8h22Ct0V0SMAUsp2Y6KKorT5AuEDxHdAj5vYehdhLptXbbdm13Q+V1C9Vtc1V12ncZeQcYCbVC0v6dTxU6oWlhz0jJOKEmnlknSlEl6cVZpyqjGo2Tiexj2H7FqxWm68XMenYw4k40Xc+wYMDNtyRYyICbK9mYDjy2MAG7Cb6AfnmXgs0QEkYJchpeNT380MKeIq63tnt12dpDXpoxNLy1xyMW3dPSedfUS/844fU7XV1PJyQecmbX37L/yv6p1cU62YUb3b0fFiRfd/+p80rG9rkuhqVJqql+iphQZvMtYy/ZQ0ARRI8eiYhQYrHl3H5J06QHW7AfPdcwRj90Gc7TmmQyUzsA2c265lsBoorlTVtPDjlF0jXrqZb86CIN6yQ22MB0ATc+YLuq+5Hi4GAbH8wc8SDRQcd95dSJ3AfiYuX6L1I+T6EpbRrxl7/YX35dfM3Fx0rpM6CLjijWUszPhKgq7g4B7eq38yf398RxPq1ihSJpVSIZ/Tv3z2LivB+dQRxmN45H5gutjYMNtQx5OLmVJHSdUaLS1XDml7a0PXX39S9ca2bcgz6bKSovKS04krTqozaCqRJi4Ls96i6T07ezBdbD4RSCXdwNd+9gsN5pruduw+eC+UrAMAazf3NOjVDCDBNgG8GAvMr2O6g4k/yuZUXj6kw1dcpwvNieqJql7//f9O/XFeUWFdqBs1hcENtzi30+oXIzVrG2bm+tAX/kGbj3xO0+bjWop6KiW7mo5ZS1ImA3g+b4l3v/vdU+OyjaIAACAASURBVEAOgAaqcDGSx7qJUugwqjNgEMqOTHI8JuSpURbkfgAndw73v4cQbH4OXZIwVCzg3NdcqYfDfY/lNQBvACyClfEAg4ULzxFKjP9/8PBid06JlGMA0Hzb2942KyOFFuAnHxCB6WLZTxtAsakNQW9ipGjaUb/xhPLprj70X9+l5dxAuUlT6XFLuQifFVq96Wybm3MClOwrOKeMZQ7uu7t7Bl64iEyfYZoL+kTcKsEa5OJqgVXVrXyD4SiWBJFaTXRrgJ+0XUjHjh81g7tphggU8gGTOnPd9RKAi4uABQO7BRYslgwE7TGAsTgbF6/ZpAF75dYbaSsL0prM5/I9pL9Xuw/Lp3XGwBAADnhuPi/sSKzaQcCNfxddhwT7xrEoXk2ZmlUAz2GhzfgqUcbBDoASpYX9YsrJ+45jV2KvLRYwZ9rcjM/zz0Krv08ZdAoiYoeNcnd2do1oI/Cy8ticTr+tnZ1tdbodC3HuTToWBcK/L25csGicZDqhRGqi/rBrHYbThD+ntZajvDOGzj2myPMzpi/p3aPc8F8L6xf38w5hSrikF2SUzQPEesbypEdJ5dM5e2wmylgr+HAwMrEsESYAOgAYky5dqpQGGSiwXjdf/yKl6BK0BD3HBMkEZTlfcCgPAhcipY2xzNMePklo2CEDzo0z0VKRs0h3JdoSyqo49nO2rWQ5HFjpI2Q/krJgwfKWA8qA5bsLgQEsnJMsTQCwiHRoGptKxJR3Sblmla5sOidzUt+Gt4GDKGL3PnDFPtv3wUiTZtfEuqo3pVpN2tpQ62//Tn/9X96rNfyqsiPVsyO99G1v1GYpodZKTjvDpg4fWtVD99+tE4dXrNt3nByaIB52NcP4A0/Z/MtYQlM/tOveImBi53ELb5+6Zo7PSoYfI83ihSzrkg3SyNhObFTYmFCmL5TKlv1IcwElp5kY3gblwmxk2a2xdUbS/crMP4wNCWDPDiwlZl+Dbc6APUZ/GBeDeY9sgjhXlhkYm0LDuAEE19ZWTQtIp7Qx5cO+CiW6lJGZ+DW6/03FwCsM4MXvs46VOWPnTNezXHIXq5/P6il8sxXUbotMV+CpAF22JhuT7F2Ln/+Xf7G5wBgjtK4WkeYNNI6t2fCGOdEZaO9Ehlzi87oFU75YUCKiQ3iqYr6iVrOh4yfW1eshA6E5h8YbGpuGpt1tdZqaJGC78T/k+pPJVPwYBmtd45n8nNjl5ecHP0U2AORwOsuF7QUbErdEoZJu1z/ZtbFtkROeSXUGU91029fooYstpdev1le/6bs0zayoNy1YA4BtcC45F97ZOuo3lBq3NG5v6B8+/kdqnr9Xq7mBKum+MsmJOn3mxedZSP8zP/Mz0wCk2IUCggBbvoh5iOlzucHeBHYqlCYBW7wW+g6+cx9E+oAOXhvzuyC0veeee6yrL9gqmFYk7mz60t19z+WdPz+PDceZCwYw+trXvtaOiU0dse/KU4EuupeMUGWHgJDe9kQOmSL1rb03SrT04F2f0L13flynD2W19fjdOrSU0QQB/4SFLDa4i3cb7DqsAQzmK8rEDJozR0zENjkAfCLS4MfqWN5a0nIDMQ+lg3FIeS+V1Y0vvMU0VWNKSOYcH1mI9vLqqnKVQ1KioqnV5RfKAjMVCcDAxdSX7mBd08Gi6zFCl5LzYQJ68uMH0KAj0iNpzHZhQWgaxFp4AxkzghcMZXcWNibB8USjvrM5psOLo22saEhrPX5SmbQtFDYpmgkoQfBuJmuh2Zxj/m1+QxT2mIBgTRB4j3XP/V9Qn6iVNI4VabU7TV3cvKBev2tgq59wR2f7rDFj5kyEl03oTAw2CzY04ogkfgIIEn/ETpRrE53FcEApmDBwFueMxazAUpn3lb2MdxYyQZbzBfV3mzq2dlhbm9sGqAFJAKIXXP8Ci5aC+keIW8wXtby0qkK2GC++mGVGypEfiVCX9ZmuSy8OxOyS8aQEiCiaphRhyeAD0zsUATfZiVoEI+PZx2JvnbQZ82ODpUK0Wyp6QwRAutvuqlzMq9/Fq2qidA7jzZ4dI0ZZ8P0iH9CiVjgvcZmEw9pvd8zzDWf0Qq5iTYKZYlaqd9yWob2HQl2KJlKnpY/88YeUH4+U2NnTUmegQ52B7r7jL3VkktBKMa29/o62xk2d+epbtHzTaW3m+xqvZdVI9jRIwHCwlRorAvghWo/Lyt715uaeiyWj/Zgovi4WFqT9fwfcc8S969U9+tn5+3dLRYhzAWdX2MITsLBnsrHdx9CSe2yhpgMUkOCAkGuDa4Qv17tx3ukoBiDCNqAbw/wU42MGFp1rAF423qvrazp0+LA1ZXCuWl3kCFXzezJ/Ng8u+MrcnAJ8jq8dbx6f5FkAWmZ8jMNAbJXz6COPmmVLFh2lARj36QIMeSxr7NcF0I7Z2nKlYhpc/sbmhPkuVyiYJY/BJkCabV5jI+GYgQ++ffO3F5i0wMWFf/u6wBrhzHB4H/LO2EZDxTxs97bazYYBvGqpoDHBjrYRDHN8GIlukosuOJkt6+SZF6mlkraHOX3D298hZVc0TVWUyFTNXNsBWlhDwquPNRl1fA1MtfVnv/Nryo22tZTuKjOuKxJlUU8HeT5viV/7tV+bhiy7YI4ayopPLeJ+em+TwQLI4uTBhG1ubhqoCkwYIArQtciIwYKdPXtWhw8fNtuI7/3e7zVAAhNHSRNWba7BeHrv41/rvTgOtiBgVDqZ6MSJE5bDGEDnl/TpwrCSUlE8WS6CLrxKWrXzqhamUndDH/qdX9dSuqec2ipmRsrhidSnU8z9fuxiMb+vlA1G3NMxX4StAsJBPuEHhm0DizGeQYkcDJu0tLyqK668StWlFTMlRdyeyRW1sno4Dmp2zytj1azrDuqG38EKLbhCX6LDmJdz5hNcUC7gfB7sDeYTYABOznKF34fJcbH+5HmA4WYaupihYgce8t2cWfXAbdiCxWxMOv04f5RoTEiOvxSZh/az+9UhbPdKI1YOzpQB4oJb++7eji5uXNRebdd/F0fYwFhduHjOonIAYYAxJkXPDkxomgR0oulaEAPPtny+u+U9MJ/xnoxJQKhquiUmWBjRyLxz2DXbv2GWaDzAaiJLhxRmuF7S41BZtMiIEuREhXRB+UlGL7zuhbbwwwrBcsEynjh2Si0aHior1m3KY3keSz4wE8yYLYw1K2Ga9NMxL6/AMPm4dGmsxe1QRqMMaCyKGyvCslE2IyQbdR6xMYh2Wci5rmCo0KCxoAM2zWzT8gNH6nc7yufRs1JyGylXKmjS7ajVqKuUy9v97YXJhaIU3Rt48Hi84E0eeVh//v73aymKtP3wwzq+sqLJwLvN7rnnbo04B6O+0qOBdTAWxkNl+z2tVMtqDnpqJcdq5Cb65h/8Tj062tN4hRaYroZysTv6yzSgPl4IrYcyXqSIYloEXfthwHwjMhvkMwDmGsAJwHV2abh7ubMUvhDNyt/2r7hEO7M/mao76FnMViqZ1aDHuU/ZuGEBx5cN0MjeHZNWl6d4J+rudk21el3Ly1UDWDCnsMi8tusn/dVg1m95yUvMNwpg7QHdaIYYkJ6d+Vxhz7NeG54z0zXDJk/+FmJ9IUymOQEkEmrU69rc2vLSseea2eNhKq3RrVS2c8LPbCh4DGwvbDBHi85CSzEx0Xrs7Rg2bXGZN65dLmDK8GHnHzoYgoTuisuBLuYZmrHahJOXsSMZ66EHH4j3f3joeffpk4Eu3OaH07SOnn6Bxrk1nW8ndfrmV+jKF9wm5VaVLR3yVI0Djv7Or401GXetk1/jPf3er/4nnVpJKupvKY/0ZsyxMUHZsx4Cz+aBiV/6pV8ypiuwRkFHFNzGQ2fjs3lyHgNYQpDJAOC5aPcO9g/ox5j8Tp48ab8PLvMwY/ye7kjE+piG8hwBdHG/L613erbv+Pl9HKCTz0PpNZR5v+VbvmWmrXtq4EtyvHfvgNbNSSf2SGH3mtJQ40Fd2Wggdbb0od/5DZWjvrq1Czq8TOtu04w+cYz3vEQWOGwnKElRzstoaCajlB3GGo0TWlk9pCtPX63DR44qhSsxJbYhIuisCkvLpA5bWWU8SSiVcW2Wx8z4DsgEk/Y91t/EJa+w6O4HVsFFeRE4LThLGzMUWsb338f1CzHAW9DhHAzU9tJZ2G26RUfQ9gBO+gPMfTHkdesAyhzcjNo3NmqierNmYxoBeL1TN8sFrBIMYJnrvxv/7TX39NhjZ7VHmQlmB3iLb9qwZ+PdjZjZdY7tdXqDrnV4EmhrDu/YBWD1kcsYWLT3BrviCqjLDlx2mUFkHjztZp9vPNXK0ppprWCBKP8BXijh0e2ZzxbMA2tEJ+gI5/YVnb7iKlUrBMWCfihz5bS+hDfa0IAVzQcA60qhYiL2SrlqwM27BikDEKpu6N2AIMfPDA1jKYZhxpkNlqFFkKFGgFjKWcmp4HaHcQll3O+qUijaCDMbkCijYiarCWVFQDSLzACD0bFyJXb6MClDK4eSt5ym8zKT1s7jZ+1aWltdiQ8lIIuA7Eja3GKQSzBmjz6u3//N31Zta0fZ6VCVVF9q1RS1uiqNpfV0XluPPaHlUtW6SvuwsampMqWseSD1elg0JC1ayKAlFZx8Wk90h/q2H/m3epzokuWs2tOeWXikqaxjzUCuZghzCtE3lGMuA7r2A6/LDYuwaUloHDfShNFjUpwZFkDzCIT1MQaopeuR7y7JSpjPGWw0h6rf4zMRo5SPOyHZrNCpVlO9vmN6TjaRGGVy/q1L2Eq67MHiDtS4C5X78RIkTLzi9tu1ub1lG7V01rujCbF3jRr2AF+p2/OBuryDvNFsqlTElLhvFSh01sQmXXvVVXYc2AQhXTAX/zhzlqPCugmzxcbRAbQz6y5xcI+rxQ7IIM8L3+eb0jnDFY72DHTxvLG2zpmuedXCNq7pjHrEOBUK1ujxz//4D6qWkB80lbFi2pODrijKqjtM6IrrblFzktcwf1h7o5ze8N0/rOE4p3QR0OWlzllFxMxaHXQlAHWTtkXiffQP36t0f0OZ0a6BLiLxIBCeO1v5zMafga7FWrC99S+zLT6li0cffVQf+chH7OQzaGCvAFcsBO9973t14cIFXX/99fq2b/s2s4rgMTBdgDFE/JTdLLbD6tfocL5cA/6ZHbAv970BWiHqiJ04QPNNb3qTLZRPq7xrhpghw8vLNG4mYEYISoy7ilIjTVqb+odP3qHO7gWVIJhGPXW6DSmbsokTHRdhpM1W10qBheKyCqVlvea136gow2KFoztrYF7JXNF2/Yhuy0tlF7QiyrZrGpsBbBpcAwP4CqUKK0niKUUJYTg2TUmxRPkwdCgtLhd+4YaxOHdSXjwDlNA8K27xgpuLS5nIHfDZ7TJDhjIFzQHmCWXHzoXkAB8mHFqnuwigKdWlPYjc9DB0AXYbwv8VrRRlsO6wY7R/hWyxXl3/+M//GAMvSq+UXQdmCuqeVnRoJhTlcGD3+CwDgGg8bFI09ZU7/sdv3GwcLDLFvdysCQUDptjeY34MeLgfPzQcZssSu9JzPCjLUFYcdAcWXQOwKhZKVnrrdfoq5Io6vH5E11x1RpVi1TRZOCDCigHE+Pw8L2OhHkc/wcwW8wDPrGk2sjQo9Poq5oqxo3t8/NEikVNoXg+gHjc2TFI+G0+V8BDMEA0YhF5mDDrBuR65H6koMfZGR0cpCyaABs5CJmsAbNDvWAlwqVzybL/JWF3CktEP0UnIHEe49uZF5VdXNDh7VhmYBDQvzaZ04aLe9R//DyU6PZ1cWVcOHVq9pWwyUq/V0bFDzE07WAVrZamorcfPq5IrqlNva3l5TZMoo8ZwpFZyqsa4r/ako0mqr3whofWVol5883U6vLqkJE0giYl2Rm1Vrjikx1pbmhSJrB/4mIuPTWRGmbGDufmCOdRAzH+Q6dq/iMwhySJH4XNG0jzBYM0SprPyjEY3R+Y75RnsO5LmFeUNsp6baKW9VKS9Vtuu8Vy2aJ5MaPWwl9nb3TKrijTiM5oLUhO7zmBKOeF0GvOVr1D6ZUNB1qLbBDBG6VqjXD0YjXXTzS+yuQbz5GKlqkbLzXFdG+YKoq/M7VL255m9jwX2/UkeGEgLSykplTUY9LW0vGxSHFhdrBj4zjzgWmqfLygrskayftL8gv2H27o4a2zlRCML48D6+PVtXV1kyxdsavZPoPOmCXtoXIY20BVoSs4OMUbk247GipLIDHK6685Pq0TMGw0gDOAYdHmDUTDn9vJis9nW2pGT6k6yOnHdS/TQVk+lI2f0Nd/6NimqGts1Jaornu9mTQh2aJlsYJnp4m+pd+F+/f1f/KFKSQLpt5VNuaTg+b4Z6AqlukXGK1DyTye0+qneNOCJAfIHf/AHVhb8qZ/6Kf38z/+8MV+4zWOACmqH3Xnf+96nW265RbfffrshdAYRoOzjH/+4fuAHfmAWjB0yGp/vg/Xf4vUCqAjhxHxejgFlRs7BU5ujgldiyt8mUXc49nKTd28M+y01a1s6vFLW77/v/9buxSd05tRx9Zp1i2BpT7o6cfqUrr3uBq0fPUGYoTSEQfMw5GQakTst5LIsRZiqLAtvAh8mGIO2SuWi+bLYQmo7KS8/0nGGfgtAB+CyXUXcPWbXtm2WfeK89BZ24/HEFnuH7b8frcGuAprfArsVQFvYyeyv98/vH1/0tjtEaI4uKEw86IWaBsLMUyxyVoo3jn5rMOmrO27rn+/6J21tbllXH92R3X7XTETLVXaZuL7jcYPAO22Ps3zBKc79LSUz3jFomDCe4MLGgnPvoJy2fvdP4m/8HBoH6Bb0cmpcZoq/2yTEcZ9QxsvYpERZED0N7BdlwF67ZyXC40eO6YYbblQhKlrmmpVlR1OVopL644GKqaI3JthEPTUfLRikbJEMNOwpPSsxm8zahI/eDMYsm/INBSwWwM5YDstITLmY29+eC2hjhmsf02XzpjcemJtnTF66zsgBMmWsQd/ZyGKxoCHaoH5P+XLRRUbdjno7O8oZwAPgT9U7d86AWRrwhYj3i1/UL7/znZq02jpUKGrn7GO65ugxJdpdZRF+I5pPRVoqV+0zXLx40eamqJjXRrehcQx8rzh9Rp3BRGc3dzQplJRaWtb3/C//XqrmpQwHYSA1t7R772c0bO6o39pWAnPazFSZlZI2O3tqTvvKLhU0mLA5RbOE0bGDKzsvxmYvgK5LGl8Xl5FQpvXR7lrMsLo6Kz5KeHae+cjRVGCso39PWO4fsUpYULpAnmYDA0ZxI8Y0mdaFjS01G21jfwG/7XZD+Vxahw8tqdutaTKGaexrPCZfD4EzY8BlCj283ExEz8bAExMY0wAyI6GTkVnEHD56zEqQhXJF3X7fGx/i9/cVWTnjI3rZndwzWiiebF7yJ6E6FGyYLN0ikbC1MySycKyM8DMLFC+5uqbU501SH1jfOVY8F4w07DsgjFJwgs4/a5yaz0E+D/nj55quxR1r/DeX1fptBrqCIa7/Gt2ebcLSbmkCcN/e3DKNF95xgCIzrljoQjV1YWy62251tH70pGrdqY5cdZOaKqubquq13/JWjTMryqyc5FPOyouzTuMYdFHeHvdrSo1qUm6gP/21/6S1/EjRcE8lijJ9fOie31vi537u56x70eY3dg6xZxf/DrmLz+UteWxH256CEgxfAK+jR4/qp3/6p/XOd77T/v6TP/mTeve7321//77v+77YCRwDzoLput761rea8D7E44T3+lze27+Gx3IhoHHjswG4+Jlz8JrXvGZmNPuk75MBP89DjkGXd6dxEcHHmFfvZGBi3Obutj7/mc/oFa94hZpbmyofWWMJMkE8XSNMci6VSFlkDl5ZaLtQcVu3iuLyI/czERhMCxcrpUcsJBAnexehL6pueGcFPHQ4ppMC2LhBJeUm/GYuvcWr6sKO6xLlhoEwPueiOeL+iBFfaAJPtPgqs5VHQzyszK195DEWGZi4kdkj8EX3H+J2fK/IFHzsibPmwG9MVGJs3YOsFbZoMMFMia8YmmAeAFMo0tnX9WpMyneYVlYzcELSvZcKbdK0spszF9ZRyH/JVBzc7OU5F/vze9iHtAboi+JEgWD5YUagtoNNamV5zX4e9igLTbVUWdKJ4ye1urJq+q30NLIoHTQfdOTxXLBenCsE8eyGrcSIFkpJ5TOAcALR3WyVY8J3t4hhfHh4tfeKetnIY0HYH/j5D6AySmSUmaRt4gYjulYpJrniU+RF6WkMPqbmxm6DNHxxv+HAwRk76tqub1SilC7e9RkdKVe0d+6cKjA1xJadu6C//NMPa/PcORUTCZUnU5WjlAbEDNGx1e0qGo10ZHVFu9ubqlZK6o8Gag96alIGTiW0evyoaHXo5QuaHj6lWiIt+oDf+kPvkI6dkpZWNKXUtrJqozOiG5LFBc+g+oa0t6GH//6TSox2lIx2lcwNNI4S6muk9qirfKWoWn1XUSJh4doALsqIPuIdLLmmi9KjM2CXUW/NQFpYFQPomvMznk/qpSYXvRNZFI45hUXMUq0kPJqo1+2bTs8aD6wLDpYW3SAsRmT5jaZr7DPfI/7m1DSVTKJjpJHBu4EZv4wrphbb5lj0iy/wlLitDB2HwzMn7dYaesXtX222MlgSkFrRicts9izP96o5m0ouLbk98zXlqUGXXT+OfkynCABrsZ5y3pOAJyL8wqsCaH2eCTKJWr1m/orMOczRXJVBskLTTDZy5trmyoXqUQBec8+0S8sEzkotMKmza3f+O0AXvlvVckV9YgbHY6sEfO6uu1TMM78gpH9y0MWaki9W1Z2kdfTqm1Q8ckb3P76nr33DW1Q4fq2UWZMS3gxgcUBh9IZ8Wda+SUfjzpaicU13vP83VEg0lRk3VMpMNcZf8nIlkGd+Ip/2IxK/+Iu/aExXAFmGTmMa8ssBukJnJCLAL37xi7rvvvt07733mnv9C1/4Qv3Wb/2WlVbe8Y53WJmRn3/iJ37Cu6laLfs3pUeYML4D1tyA0csmzzXwOri/B5bPzB7ZRZkPkw/Qg+XWg+VYvyYWBt+BwWv6hPh3oTQa/s2OBeNIPisAjCYC/NLe8pa32Ht4yhLjAdBl3kvmeRIMO1nMR1ZPJyzVdrOjibr1pvJE4Ay6ikoZ09X4Uu/RC1YNt3Kh6y8g04ytiuv1ACtzHUfMPR1Yd5J7XMWL68LCiski7A7xOWZKGds12MIb77RmAWQzFizeSUGVm9WD78IC62fHLqbBzRzRDn2YFHy5D9mBCNNhDLiLabDYQdmuypkt3vNWbdu6p9JZdv0T7dV3dWHjvHZqO1Y6xFgUbysoB5gsrucoA5gcG0iD8eM8sruk1ZrPC/DicAYz0cByWZdWbDxsthPWFejjjY9gYnPb8btPGkDJuggHI/dewiB2QMknMpd2GCXuj28V/leZNOU1PKI8R/CWm1+qTALA7M+FSD6TyBog7He6yqbo/GH3nNfImD7YqLR6sds1ix9gih017zWDls1iesYGCoCkgB520GaqORoqi3YqgR6u7+cGMIt4HWCUZGx5J6G5xw/T9lmIDEHPZsfMzouzXGnG1XBooEvkEA5Grq8CoAISO22p29PF++/TuN8zwXk1m1X94gX92Qc+oN7enkrJhCrMaYO+IkT8w4FyUWTPPYCNzWYs6HnY75mNCuwrpe9kJqmltWUpn1YvOdEwnVSqUtLpG69TIpfRXiKjk294i7Ry1FFjviJVVqTBVKquqT8YK5Hm+NJfxXuvS3tPWMfl3/3Oe5RRXblsQ4lUx8Lb8+WCBuOBGdESu5VlfFDGjbVbFuxrHYXOdpkuzg4T5Tu6Bb1BwK1TurNweLsuY92PXXc23/u1xbmnXMj1y1xBUwILY7BNeeCBhxwIRcR5wWBzHWYs55Qx4y4SrtOzYG7TFbGZQEsH48Wl2tN00vPeNl7LNgm8JzSMMYMaEh9CmcjaM5MqV5Z19rEn9Lpv+CZtbG2bxs/cCUcj5Qt5axT5SoIu5pPF+f9yawUMVFgSQvViPpfZo590wTZmO54vLKmlUjF9l68j4F42cIt2EaED0ec6rCXCGgbo4nyZkXEs8YgSlOZiV/tL3oY33Mzm1tnf4/nZWNa5CN02TguSW5uzcaVvtbVUrWrUH9hm7cSx4/rbT/61CnkYeFjqy4EuNnk+zecKFT2xUdetX/06bbQT2umntHr8Gn3Va96o5PKVUjIfS0iC3RHXiFvy9HttKyNG05amzfP6u4++X4nuplKjuqJxW+kErP3lKi1PG0M94zsm3vWud33ZxFGX01kxaIJY/BOf+ITlNhKOjUYLQAXQYlD9yI/8iH7lV37FwNbb3/52s5BAOA9YO3funG644QbrfoRaXdR1PdfAayapEN4NyAwGsJezpQgALQCn0OW5WA5aBGTcnwuFz8QtsHMB4FkeVRxxZB1wGUp0Ezsu5DAGd/4nPatxScaver/XJBYmO88AcEJo6oDIHHzClWGT2lRTUupDx0p4Id9a+e4nfh577vjym51nSmYmfJ2XOJ1mnoMgB03xb+KIlVAcor08ShbMZdx8tMx7K96tWbegL9DG2gXX8NjryrrvbEEnj3Fsiz0Xb4LdtLteGmPV63cUZZIaDLva3cPfis5Xf25ABvqee794v7Z3tpUv5k0bMRz3XfyOFCjORjSPqwBoF0BeKHGZF5TnBDnoip3OeT7AtJVCAGTkqNl7dVf1cW9ibutmO2HlPzylEC17ODNO7ZiG7m7vKpPOGcCiDHPFqSsMdBF+jN8Yu0eilvDHohjE7IexaDqBi7V7sdlyR0dqHObsYyF2HAfg8gUgNfDsgtj+2EPGOYWwbHxEKn3gpywMDB19dEgBGvNZjVpNRctVaQQDR7ujH2c6LREBlypl9QZ4Qnmg9KQP++E+TDQrGIAd9Czcd9jpKA0AYFA1WwQ46gv/+GlNOz1NOj2VAam7NZUmU93xp39CIKbWiiWNcVUHYAEAJZUyafWa2oZIOwAAIABJREFUNVUKOWtXRyyP9QZpDB0UIeWSaRNx3Z6mpholxxpHE43S0tU33SDqEE08rfIZdRJT1bpdLR9e12PtoU6+6vU6fvNtGvToiswrlSY8Pa0oU1F/COtLxyuZhrT2NzRuPKZUqq2P/OH7lE+2lZnU8KyPLT681E2Xon0xlozlCoubnxc3BPUuQ8p/CNTpTAPE0ylOviUbt9VVj97K5nK2+NkGCBuTdNo6StG8adhXlnOR8LmKtAK+owGkc2wwJCqpoNGUOKiRLm7WlUhmDfdefdXVFrq9vblhTvYwZZk0jHlXZ84gj2gplYQDpIPWopHjHFK3uuAGuA3AgPXdrgPTqbFRS5sFzV6toRfe9CL1BkNVlldUazRskeXa4hr/SoIunzIPlt7mIIi/Br9Lv/a9+zlYHy3qMJ/p6u0zfBCuh0eHenNg4fa/t0VWx+xGzM39ct17l3n8PtAFw7oQpB07NhwEXaZ/RcPK5sN8wsYqFQq6+/NfsA1bCv+5S0DXvMTN5oxmrlEip/UT12pSWFc3WdIgVdJr3/zdUvmklGSTh3TF9a2wtx7tk9Bw1NNk0FI+2VNyXNddf/XH2jt3v9ZKuLucVz6FmfGipviZnoVnfv/nDLoWkTuLcVh4AhBhwUH/8PnPf95cza+55hrddNNNNvAAFYAuHgOzw8/XXnutZRDS0YgWjHIbf//Upz6lH/zBHzTLCQT4PCclOQ/FffY3DzR27VQATMHclb8FG40A7hZZwNAUEJjCcP8QVcTfAXWArsCeBYsI3jGgK3Ri8h4IDA+Gs6dPn54Zzz7lp1sA6aZFsk7GeVEtdJ/YQgtAMq2Pt/8btAoXUiz3CHjLgdicMbLntdnQBZouvuBZ6RwJjr7BvTqeiLzuMTPqcz2Xs0wew0InGewQwmafnFh0rPwWd+fR4YcdAyJcfnamyqlwmJME4dXjQWzFAOU+tSzB7d1N7dW2bdVC098btLVX23HQhYAdU0Bk0DhzmycdZYukPw9aGso9A6weACF8bm9Vt//isqeDFllIsBlxDgZWCjQxq7GlbhpohpWxNYhfHz4pI2JPDCLlM8WYPXIRMeU+Wrnxy+IYX3PmWrfdstgU7w7DuR2RbRV2Jd4R2iSIXoZJ1Op0CXNwX0wasDJV/OWnPj6nnJcYdBmLYoJck7javfq9gfK5nGl2mEBh27LocjAXHDqjQydhCqkCjAndg5WigS/7PRmH04mblWJdkc1IvZ4L1/dqLqqHgak3rEzI7+78i48p0etpvVhSa2dbuURCf/mRj6iUzalZr2utUJDqe1rGrLXTUjYdWT7doEc2HCu4u65nc2l1uk3lCmjOJjp5xQkriU5zGbURIJdLqlRL5r7PXE05eUxnLGXjQlZd3LkrJW0hAUhH6g5HKi4taWeYUqN4XF//b77LPOmUr0rdqbp9KZdfsbE5gl00s/iWptOGUlFDjfpZffKTH1Y02FW+s6NszAKZYmumq3LgxVAzJ66g0ZstsnGINJ2NsXGmzR0kRtAQQPm6S5PInAFjrgHwA8DorOx1WpoQM4SuMq5yuZCaCxVn8bS6/amibEWpTFV3/OWd2mtIp8+c0mfuekwvuum0rj51XBsXnjA90cbGebUaY+EM8LKXndHqal793p4S5jcG6IpZIVusY3PgMQa6Lm+wTExjw70xh+90VOP7h6j+yquutuB7QORoMrFoJUyBv2KgC9AP8IulATbXcs7iZi+zOYlZ/7BuWAUldgvgcXzmZ/v+56ArXiFmm8HFAvJ+ULiYAWvz0NSByqXatIXS6SXOo4HpCuA53qDblLNf0GF6siEsPRs3MhUnNn898uBD5tH1VKDLXb/caHs4zShVWNX66ReoOcpqkq3qa771u6TyKSlVcjNiNptAKAx6DYDJ8kgrRaK4LqoY9ayL8cO//xs6tpzV3sWHtVJgDVuMunr2WOLpPvI5g65gNXGw5LZoPcHPv/ALv2AA6siRI9ZRAfDCjwpLiI997GMu8hsO9Z3f+Z0GguhcZFF5+OGHDWTxnY5HdnLmim05gO1ZffrpfuCD9+N989o8H+8zgKAgVuRi4UIJrJYJaGN6NoAs/h3yKRlk1N05LpRBQzMAf+dznDp1ata1GVr5eQ8cE0AXZUYeEx73JRsZYvAUAFfYeYVSu7FqsUYoIKx4bgi65Nk1f9BwGqAx57d4HnNKihEboAsRZnF+vS7KEwKYM5EnYNz1BAa8Ys8rc0Ef9Kwr0NRZsCMx/c1qgy6q2aqrUCqYmLfHrmWCPUXaGJ+hxrr3gQfU7LbV6bYNGKUzlCt4XE2Ndk2T6UC5QsYM7dlVszOG6eL58foZTMfmuk1JBkBg3lp57DMSaraaNsHb9LMAaMMYsp3iKKlcGjNRb9fmeCMWp9THAoLfFQwRLB5u6AAxxghlutQ0rdQwK43YAY/NiuHkiZMqlyoaD2H+MBbM6vChIy5eNtDlp6CUK9lnJvSZMqI7qrteirxDFmk6RGHB9udphr6D+AR5TosDStzn40HgVZ6E6vU9a2qxeBlE/c2WyuWKprjvm4EmJVKZ+zxlqkw2rU5tT4UC7C7l7CFqVY27HbNmMBaKvyFyRwDfrOlvf+93tXP+oo4tr0jNjlI42Xd62njkUanTUYKutQz+WwTe9wzAUcal5XylnFOrsafyUkXNdhO7Q+ssTWIcOxnp1le+jPwUNQdt6xKEeTt09JAydJOmI+0lpxoZ6wagZ0HEM88XU0rIFzc31e73deb6G/TExQ1rHiDOE11Va5JTO31U3/DW79e4P1KqvGp5i5pmpVRBw36c85maqDvY0zjRVKE40nbzEZ09d6/Of/EuFfYuqoj5rYmHvWvQhOyxEaqfHr+wnFlwhsvFzwm1acUvV1zkPhkby1Wr7VoZ6vHHzpqeh/IjcxFzJz9zHk22MBkqh9vsGC2mM8owXNZvOMHIN6VccUVPXKzp2KkbdPf9j6s3zujklTfqt3/3TwiD0Fvf9I3KpilPp/Wxj92hna2+XnzLYV177Qk1Ghsql1g2GStkV8QbjhnDQqg2UVRD26xYQwWbBkpmsYKg1xuqsrSsVsetI85f3Jh132GC6xubZzv7P8fHxXPbTBNncVSxwYbJM/x4cmOtQDfKXGJCDmMcKds/e02aw6J5kHiY+31CjpVa+2KXDh4qLvz92Y3zI7Jo2np57ZqPx7nlwkze4ttA+7+BLpJtjG1nik4on81pZ2tb7caeRkNYS3eFD978Drb8GqDUHWWymqby2m2Pdd2Lb9dOR4rKh/SKb/4OqQToKntiyQx0sZ4gFfFUiXw2oUFzU9lpU6lJTR/6zV9VbtrWYULkeztmkvp83p4z6AqsTiiZ+a7bGa/QAbm6uqoHHnjAFkt+Z0GqcSkvhGwDOuhiRN8EM8QEwX0QfQNi+Bm9E6CEn2GJAm37XA4YQCsYkZqRJZ0xMfMFUOKzBBAUtFlcQPwtaN5CSZK/8/7RnYVoH3MSnrJYeAwSJVIbiLHVg7NNCfu8gLKQRcn74r2YId5T3GZltrDZ2Vcs9giX4CAfuwa4EWp8v8BRzQivWYNT3EI+Ky/yIPebMrbJzjPsIIvrwqx3gKmm8y+0MXsrM1YMcdadbfJcjG4Cc9y/8WAaO/hKs8slZ8U8rnb1+BOPCSNRe/3Y3R3tkQcxj7wEyUqQnNiOfjDqG+NsRqKUGymlJaZKZ+L26pT1tljYr20eWBq4yGmvTjmQ9vgXO0uXiJVZ+NLTjKIEod4EgxesNEjHDQaRHsyMR80gbpl2/ZRF0iRTyqZyuv22V1kUDqCLdnrGAM/HYoL2BoYJhgtAZQHTgE0mMRofRlMT03uckU/sVnFF0B5HaaH1mk3A8eeYD6fYaSecPpsXnekIHjzonOh2tPZVPK/2arbpEaxkLqONVkPFlSXlcPSnUaLVVpTLSzu7Uq3hZccOYtmktLWtv/rDD6hTq6mITIAuz3FP5x96UFgiJMlq7HSVI7B6OlEpm1YmxaKNpUDfNHcbu9sqLxUNIA4SQ/VTffPvevnttwlTKwTu2KBEhZwGBr7S1ijCDpxxQkIAwNBLwCNF2awJ/GHmel1E4m2Ln0G7N5pO1BuN1MW24KW3arfdVaZU1jgZqdnF1KGkKH9ar2bHzTjJIbpPapjIKpWpaDwFXIM5sRummYX8yK4G/W1NJk396fvfo9XpnvKTtjNcC6BrHqoyg/izco55c8U+dP3xyKwuWLy5fsjmw5AVI8oLF87FICtt7vpsNohYMbnchE5ELENomw/CAddPWvoA6QvTtNK5CjhYOUwoUxXt1Ec6+8Su/vZT9+mq04f1DV97u9rNXTXqNf3N39ylpYr0Na96sY4erapWO094lJIJxjCgK5SkGGhx3mKKBhIYSdc0uj8k10lsiMtcnIpUb7Z0y0tebPrSTq9rmyHL42R8f5ktjp72emLzqBswWxMAYzXW73I9B1uXMIfzd88qJuYOhg8N0nMBXa5nXZzy9+FP62T2mSvgoP0NSeEvT8J0HSgn7gNkJqKPy5PWjOEVANMUz96R+x7ahtGqnq7jZU4cD0bauPi4Br29pwRdbM5onEhEBdU6E936qm/UZnOkrdZYx6+7VS989b/VNFU2VjlExnHdjazpyyOyep265S/mo7402NbH/+i31K9f0LHljCatDbHKPJ+35wy6QvktgIcg2gu6H0AHJUGAF4sYnlv8TJA1YCd07wGm3vCGNxjjBADj8TBjlBiPHTtmuq7Q5cfCxOCFCXuutwAOg+A/mLge1HfxWgEEwdbBWOGOz0XGF58tlFJZHEP9nt+Hiy4ArcCaBRf+4EYP8OL1ufE3dqeAtye/mavUbIibdisWooauEqPpY9bCGY24SywI+w1keRnQ7+YX4AxiLLhPB7AVEBvgyWN6DGrPfEfnmq6pdmu7pmXC0BPBtIEDLxRa5+FIPQ9ShSWJ0qq19vTgww9a1A1MFwstIInP2em1rfzHopnCW4zyYK9lwnb3n3FvKz5ICLUmnJX5G+BlJczxyPRWnsIwVqnIcW65ED1fNAdsgA4+QUzoTJ5BDxVTQjOQyaSTmqStDGjxMizIw4kaNdyXq7ar6zS79rnxvTpz+oxlDwLMnHLPWO4gXlbmacZ7JeEGsXeC8mLeIa9Rkx6fwjGho4fPm03nLM7Gvcj8HHiOnZdpALiLPl/ztSmcIfaTsY3H/Cy6lig4lPb6GmLeayg4Blu1uoMu4m8wfSPKA3qf31MSPXde/+F/+p917ZGjmuzVVRxPlWx1lEUEj3if4TYguzCpQbehXDqlaqWsRm1POUTtmZQ2Lm5oaaWk7qBr5d2dxlRXXF1Wo9fSrV/1MgtqVjGtRmaonX5Tp05fqd5oqHq3rUQ20hhQhcYI8EVwdz5v2j+0T3s1dtgjDTtttfd2LMOQLD+AlrE9+KFlCFxPqz+eqDee6NDxU8pXl81iIZnJqUN8VHpZ48QRveTlX6fqmTNmBNyZRPaVyJRN+8QOf9gZaimfth31tLdjNhGadvXb/+XndKrSV27aPAC4YkY5LGAzUpKSdMJ0fAAv20zRdWo2DiPlrAt9qkcfediaXNDGFcxEFAYPD6yRpjbGfHzBwHoahjfFmF1vrPHjuqZkikbt4lZLIxUV5VZ1caurT3/mPj18dqwf/ZFv17jX0KjfNoD3xfsf1ukrV3XyxLqKBewK2ATQkk95EXAH6Jp31vL+6R7m2rTSokU1+mada4BRih8XVhFRNqPK0pKWVpbV7nS1tr5uXZTBpua5rgPP6vHWaEQsHZs8z0D0DEn3wwrkA5sW29hBOMQba9Y7u05n9jTP/B0EqUMAOQFQeTXQB41XHBeg1oKZ7pzBv9xrH/QiOahbC+cydoOPrYrmoMvnYc+wpePYdarGeE2Qf+b10AP32vjAx+3yTNfYxiuMejJTUGcU6aoX3KpeoqAndtpKr1yhb3j7j2saVQ+Arshi5z2MnafvWg5xOtGRhrv6k/f9qlYKeKZuqpRoWVze83l7zqAr6JoWxeUh1obBBxDB1wawBUhhlwyoeuUrXyl0SwxMBPPBp4rBCCjb3t421ojHU2oEdAF20HGFHMZFkfqzPWiAIl6PsiLvi+fm/R86dEgvf/nLZ50jQbfF+z34ZeM6ZveCVm3xoguiyQDsgnie3wPmAFpBExTE9DxnAH5P9tmMOYrr0b6jcc2WC6dj2VW4VuJ0D3YjAfS4l5cv1s6G+L8W0tzmv13UVcbPiRv8NGKhikuHsfA+VpYZrKIo1J/21R/iiOwRLOZGb5faUB/9+EfU7bcNdOUJjk7KzEhZaNHgtDttyw9EDA+2MNAxHJgb+2g8UBUPJBYnunFiSwozBjTklTSjVv4Nm4Eg3DVl3lLNQkPL8BTBdTZn9yWrb9Cnu85ZKfMTsuPqHYUxNJ2Velr1tg6tHVaz3jKmCnPQ5eqyXvKilygfFWxnR7t9EtaDRQxwNWJ3T+C27/qMvYqZJNu5mwDUgRWRKQif0UHABoZcVGNgo6x1l7oA2Tf8psKzbik6BQP4DDqLWStEfNaxuGChDnmdiNrdIwcXdHtS3hfxLLC1j55VBkYH5orNQKMunT+nd/34j2m5UtFqtaIH7r1HV584oWGnpWKUsq9ubU8lynX2fAMz/MQksdVuaZpJq97pqbRU0F67Q8Va6VJKyiZ1+2tfpfxyxQxwAd1AdawUlpaq5pHF9rmuruqDjn0evOK4FUoldXo90/wNxmM12i2VqlVjSYj4efiRRyyoedTvKp8E/HKskkqmaUuFFSPe0Q0mwdzYnnQ7Q93yopeptttUNkNm3FTJ/LIaiaoyq0d129d9vSbYrBRW1VFa/WlGwyF9pFmlp0kVIgw6hlK35g7Zo7b++a//RIONLxjo8vIiIMWtXlxDSMxV3OjCKDS/roR9BdA1iSIDXWREAp4GAJQooe3Ni9bwAJCFYcIfNp1yBpOFDDCeijJqY21htgRWVDQvLQNlBsZdPL+yflKjaUGjSV6/9/5/0tJKXt/27f+DHnzgQZ08tqZWY1cfveMvtLkhvfUtL9HRI8tqNDdMz1XIMaYGZrTqnzFcS2Q8wn9NTF8XAKB1AROGnM5YZaCBoW0mo+tuuMEuPzpk272OsZRsPjDy/YqlL3onjzWVcD0uAi42d6wjoZKzubFhliysK2FdxE5mRETYpWnNT2s5c9AVxscC0Iq1Jb4JD7/f/3PYpHmG50FAFb/8gmVPuP/idwfQTw26jJTg6bn4TD6a1Hgw1srSij7/uU8rk0ZP9eSgyxhgPP7SBfUmaU0yS1o7eY0606wyq6f18m/+Hk2iqpIkoZCiYpouB11owZgzcykyXDsatjeV6m3pU3/5x+rVLig7rquYaHK1Pq3j/eW60z7LiKDPCiAisFWBzVkUnAedEwtDABgAJMALYMgWb+t2mliMD2ACt3VYIIATQnksIBiAXFyUEHlcAFI8FhAE48OFCOPD8wcAA0ij3AjFjDDU+BpqwHGbqsUSxGUs015Z6Yr5ZN5hls/lPWstl1Wj3jDw9bKX3WaTFyAR0OfP66JoZ3p8wQ7HyBgUG9dzYpfndFsFL+NZFEsMyswszjRO7DDd8sLA+CguDeGnMnJxf5bomctQ53OZZNBZBZceLoKg+fD3w8e1SIRYt+Ns0MTa8g2XxOjMM9cOwi/PJmTQ891Lil46tmB0CjiJjsbxoLXyHAXBQd8YJYAUiyU5YU/gUl3bM/bFI4DcFDQRAYicjeK4h/dnXYzWNEdn4sBCn/0cUm7AaBXiJanhEEdsNwvF3wdrCo8jc8sLnoQSAMc6ijzn0fzELP9vonwa7ROB1EyeZpigXLagySihbrvvDuzTlJJTPLIQ9JMf6OUPAG4+W9TNN73IOhABVHhvAbJWi6uqtWoq5ArKRhlF4lw7o+j5gLFomAUQk0oMT+lGA3QZgPTjxE6Rn12I72OXhcevRZzYKWM4c4GuhvNsHZ9xRiNA1894DLAXhK42ViYeyzQ22xBL8FQG0AXYwv9qZ0+Tixvae+BhfeA971V7Y1PZZEJrh1a199BDOtEd6JB1w/XsnCwtV7Szu2WgD9Pcfp9EBPQrSSvbLS0TZYI9R8pyO3fo7l2q6sW3vVSpfEbKRUqW89rc2VB5dUm1dt2sJFhgiqWClbHIVMQGpdFra1LIKFsquOQgi6AeHWXkIcGWVZfUbq1mQIxFPpsv6KFHHla7SybbSIUIm4OBXQ9uLEyJhMmadYLGDABvSRsXtvX1r/1GbV7cUZTMWml3ki5pL1FSJ1XQN33H2zVJ5ZQsr6s1TGmSAgwAstPKkjnKGBv1lUzBNAFsiA86p7/+wK8rN20oieddAiUKfycRgWsimB3HrEUAXdbd6Hy00LuY5UfGdHfk8h05vK7P3XWnxpZJ6Xo1PLLw4JqiayROirOOFQmRX7ZR8/MfSo1u6UDnWErlpcN64vyuvnDvhjo96QU336J8YdmNbiewaZHuuOOT5t7x5je9TMMh9jcNHTmMOeqekgnGeMyek1ARN3LAbvBOGM/WGRvPr1hBrCwvq7rkZrQ7e7um62T+YBzDciGg53qmu/cS0LWAIcJGcnEtC3O3fbcs0lCCi1VFxiK6oXMwdt4XJB03EllXLZspG/9tC/+ejPsm3mbtwtMsKfS5BK8PjDk/efKUKtWyBT6nczjuw+Tu04Q87bV93tQTz/8HGa59oMvB1z5frZlWNbxk/D72lRWfApQZ6IqtgOy54tJirH9lhDLnmZ2QNfkw66XM/mZ9dV33fP5zGg+b1vQStygZ82cbDzboBPykMeGeetxpfsmuretf9FXabY3Uz6zqa7/zxzRNLyuRpirARiFjDBdTJWufNcTTTEXkz7Bh3cLkMP7xe39Z66WpAa+Ia3G/SGYBBy8OplAh8O9zLnFfUfdLnr/EO9/5zmkQkYdOiyDiBgDNPD5GIwM9JgLOZIyZgpUCLFEW47GAliuvvNLAEJMgfwcshfIb7yaU2kwvE7fQejAnvjIIkif2s4fT+m4hgJzQGRmcublaKAXl0M8kXRDPybOcPDRRlDByOcu6O3b8mBvM9bq2y4PZuO1lt1rNd5852oLZW2A1YlTlB3pfAd1r2Jd2fsyP+5zYXaB7F06LeeXEJcH9Z8sZmYC5wttySjhcCL4rnr9/twaY648WeCxy60aDGNhgddQ3cTrGi5QdrAuUkgTCZwAQi/1kqGbH4yfIDcRlnYmRNnRo8q29TU2jkVq9hlHl2XzGbBkeeOh+NVp1lcoFz+Q7YHi5OGRdrD+n0eYNAd4xyH8YiO7u7qhcLplhKbq4pgXg5pSIGC8dE6qbR5WxRrTnJ8w4EPuEEcrnKc7azgoBVACShPCORh31eh2trq6bqzb5MpXysnrtgdZXjmgyTCoxiZSN8lqurunw2lEtVVcUiYubqdmZsHCLZbTxRTmHx/PfzwcQj8rMRBm+cVj84p6eisPiH8cqITi2Rj8PSGfcc325r5z7IM3MD/Hags2zQFwvPXJfc5a3cOuEIvLSo5RaqaEGk56INi/zvLTlo8va3NQv/vCP6lCjp9PZgpJ7NcszSy7lNOn3VG6NtJovqNVvqUdHWTWr9qivfkJaO3ZYPeJ30Nylpcp6VUeuPKzKoaqm0UStSV+DXEQfQdysMC9/23oWl6zDmJ9rRfxoGyMFGN13Dc/TBGwxZezFjt10ybKhKRZL+vSdd5qFRHLYNvBlmpSFqdSXsaQ1V2aylLgGOnPtDcZ88TuSFnbbI41zhzRML+lV3/AmJZeOWKmjPUornV82ywhE6+jaeA2YrkQCWgSfsaE02tVf/O4vqqC6pv2Wihkpj4XLoKO+AdOs+Q15tIqDg+AWDytmi2jExjF+52wOR0MT0X/hXz5ndhKArMCe+VyxCK7QbaVMIsC4sdKebRg5bvw+q8k0UjpXUq050J13Pax6C98ktI8JrS0v68arr1C1lNef//nfGej+uq97CS5aatEAU8xqMAAcMSYBW76Z5JxYQ1Imp8EopVy+ZNd2Pp+z+YnxaaJzG6fBp++gFUJY9sI1szipxirGWeqF6/fo7OV8UFomTofy8SSdtikT930WepsgTNPGZiSjIdd+vqJe35tSRmhz8RYb9k3kzalcW6vqzjv/SkvLiMbrGg3bJhbvdYbKpasaDWDAS5pM2JT19dKXvlh79R2aQzVC02ZxDM/m9jQetwDEnvYrXAK6nuSRsXdjHHS4bx73hTJcUS5YsC1+PLY4lulkSnd/9k7lM2x4sdXpK5tho0lTkluJQKocOnJCFzZryhSW1epJt73i1Tp/cU/D7Jpuf9uPa5xaVqq0rFqzq2K5amtBEhnJYGBjqzsYKpMrmGh/2ruofNTUR3/3P6swqSs77Sg19RzUmcQmXuf3z9k+/sz/cfbZQmPLMwvMTvzGb/zGFNAU9EqhEw/gA7AKAIuLBF0EOiPYLEp+2D8EM1F7zwult/DvYJlgk2TseB/q3wCiUFbkeYPonJ95rSBwDyWVRVsHXss7XVhM2fnjij62zrNKtWLvOxhzAsCuvvpqsx4Ii0+9VrcyBR1Xc9AURtscuQYpout5FuFXWBSeKejaj4rpllqswQf8HKDgrCs0fth+0MXSEEBXPPkEc0HebyyaRcsS1nMmMXRRnAtyBSn1wEZY/R1PISvD+Y6/SwkPoW1KOvv4WdO6oM/q48w9GumLD95vQnfwAIu7FTvHsAZ0CNJQ4g0DwcDUL8P9x9gji+bgxEf+HITB1MD4AfSYlF3nlo9BOiHqPfduoyTXhyWgey9nEyRsxLDvmiw6/IwJM0+AOHSZ8tFwYE7ap6+8ygTwnVZP5WLVyhZnTl+rDMZ7LEzGY6XN+8pZAG9ScIf48P69K3IRhMd+0vsKrwEyc1fzTltY7GfjLA78NWbRFtOQFpExwMSixLni9QC8EcJndDtEFpn9ie/aez3iWTA4NZp3ZvdhTNhorBRxK4mJhgVNFsKIAAAgAElEQVQW2YSG7abaF85rvLGlIrluezW952f+d12nnNaxh9ilMzGj3URfbZpbqkWtrS6LKgOdg8lCWt3JUOlSUSevvkq5SkW98Ug92KT0VIl8QpP0RP1pVz2YHxa9eGexuIQs7n3mY/5AIQTQBRiZbUIu9SgClAb/JwTaHEcYsLu/cA96e6WnfQddi+dwBplh6LIWCm8B7umsrrnuRm1s72r90GHtNIfqJCrKLB3XyWtepJPX3iKVj2g0zWswzWg0SRoDRa5hcjq01nQrHfJ6gK5xTR/7f96toupKDNsatXet3An7agIYALL5clGKuxzoIiUHg1A0WzGTBJuHnU5tT1sbF43dWgRdxmYB/EzHCcsLGHdbCbdscHbeDZFT6vZGKpRXNBjTKcm1WFEqnVe3j1M9hrVdrcDctNEowcYO1Go3tLSEpg2mg2YUZ7HNVDgWkxOZlcsVNQBxW3u/M+jGWsebCaZmh8ILG7PLskIHmIaQ6sCmvN8XFQ2bTy0tw7vR6ZZEF0r3MtcRINYc+Y2FxwYirdE0o73mSNt7bXX6UxUKFWNt1laWVd/b1oP3328+eIV8SocOZzXobypKtVQyG4Kp6S3TiZLGQ+aegs0jzMUvuOkFanXqHvYel7OfNiD613THuLw6f0vzeXvxSjWrojh3F8sb84xMMZcm9eC9dytttC3B1FQcuD4Gtlmwasp4qnyRBo6OqitH1exOtXb4pIqlFYsDOvXSb9L6mRcrUVjWkLk5ReNSVxn6qrEhibKqNdsqLC2p295TOdNTcrSpP/jV/6BTq2klBw1FMeiKG7l9qTQt84HPE4OuMN94+TZITp7+iTFNF6ArME/BtwoGi/IaJUBE43TkAQCCj1QoHS4av4XSEy8ftE1W9omdkvkZMGT6m9gkjkXUktBjgMfr8zOvz/cA9IK+KbBjXKBcQNecudr1JpaiPlGxVDLtGI8PDBuPhXFDH8Sul/IEpQ60MqFjLuyb/Pvi7mkRJBykERET7l9kDx76S8uDC89hDz3ohnsAlB0oL+4j4uJga3vNGVsW2K34ebBeQDSOK3bE7s0nNjYebhzKBMsOHBawo62dbWOTMLMEPLXw8UmndP7iBft96AAslkuqt2qapCbK5tEh4Y+FFmusfCEbewHhcxVPnHE2137Q5ZoEZ7vCbd/Sa/otvIaYfJ0RJUSXzsKR5/mNCVF1XQf6J1itbCZn9goArmwm7yArZruKxbJWlldVKpYMQHUbGHGWdfqKK02TZdxVMlKn1TXgFcBaAFteIvTxQTV0agEwBwO752PGW8b9/qHE4T0MsWtRvJjuH3/zo2GmuVZOdJYgdL5yvVqnV8YF+GmboPomgCdYdkim2HSkfrelYgELA6jOrunXcAG3SXHQ1wP/8llvayjQqZZWv9HQ7uPnNNzcUWk4VmU40d/+/gd0sptQtT1UptvX8VPHlThSVT09Ur+Y1OGrjitbzBqISmQpVUoDgAaMOIAFSQcLcGqiMeHrEUBvaB172bFrlA7e9o/zORO2eD8O4zhu0T8I1me77FgKYKVj302Y59NjZx/XELdqBdB16aRpTHOKBRhwk1Ot0darXv0aPX7+giqVJe21x4qqx1UfpNUYRvrW7/phC+DtDCK1sRIpVNy+g4YGA10x4LEMHJiumj76B+9SontBlWzCQFc1l1A64Tt9vNCSZJpa7A/L+JzpMs0dpeY0oMvL69wBKw3YmKVKRZ+5805jZRy6sTlzgb5rxkKpO2ObEyv7x400HCcvr3KsENMXtFfv2HdYL1ifaSIy/eNyqah2y5nuUqlgFi+5fEaHD6+rVttRJhtZ2HuxkLf3Zu0zxG6N6CZGc+hlIfcEDB6AMVfP6ZrNrwsL4KXDZf/JWwBdXDOALhhONFUmh4ljj5hHLP8U5g0bEguMTpkhbL0Fgy995vMP6W/+4YJuuOkKffZzZ3XbV71QV5w8qfvu+bweuP8JXX/mCj36yFl9zauu1foaxbOairmJLfClXEHTUVrjIeQApe6UklFKV1x1JaKJuEs7Doh++mv2v557Pi3Q5SDLQRfLnXkGGcCn0vLwffdqOh4olYBJpPzdty9KjsbYM+4TkVrdkSorR+yctHsTveTWl+tiU9qeruqb3/4jUnFF/SlA2dlMJBIE0+dLVdUaTRWXkCLtailPiPBF/b+/+UtaznSVHjeVpvQY79fimTo28b0c6Jo3jC3auTyTk5L42Z/92SkgBVDC4hzAF52C/J4SYSgxhkl/0fzTW2B9QQhgi+/egTKPsWHHwcIeuvEASYEZ4zm8m8O7PuxCiWOAwmvxOIAfnYvhuaGsjxxBmOgn1MstCKQ95gB/ENstoo/KujYsAD+Ly2CXvdDgOj9wi1f1pezX4gF2RPxcbvGJnT3JwR7gRQAYXifcecH7wf40v2+ALqaTSMgucHd4J9ImaeXFex+4W50xZpSwXpH5Pm1sXrTvqYwzH4AiugV7g64HFFuY6thYp8F4qC4LLQLdWDfGfVzLNvHjP2NeQz/knJELDu9hAfBPt1CQhbXKZKyjMIAXSgPos0ygOpRS47R9N72TtSS787qDpbRuvP5G02mhs2KdctC1ohzB3mbkkjDgZnYPsXGpC5Ix8YxsLBnDGn8Qs+BwgYe7h6c8Qc7BdRwyPWs/QIgfNDPu1WWPjNvMvTzmZbLZ2Vvw1TGrhH5POZzsTY/jDIUL5QHRKbPFMAf3ckkTdFVT4nSSGjZ2lYbGHCPUndi/N84/ocbejlIJdHq87YE2zp01IN6nlIuAeZpQMRkpO5Zyw4lyg4m2Pne/dv/xblUAGd2hDp86rhNf+3J10gO1K9Iw500RlEkYNzjQD2NDS+uDNA2tZ1VOEhiPDg10oUDOcMYOIqwDl9OTFVFcfxXK7XZgD7CmflRDrqjlgqY8EqnZbGln84LSk67pqealkPmrWXfdaKwsWZSThLq9oW665SX22Xr9ocawF8V17XYTUm5Zr/033y1lV3R+u6Plw6fUG0xVLBRNXDIDXRbyi44Mtquui/d+Qvd+5hPKJYYaNre1Xs5o0KkZeGazMTIPYkCXX0humOraOx9KGLAGPyi3t+m2Ozp+9Kj+7m/+RrkciQSu1VosLzImkDWkEzDCnp3qG2Sc6D1YnQ0I2YpRJq9We2AL2HiSUos0ADo57Zry97m0XLU5BGaVeblYytt3yzT1dTbeOMxLjCZ6/v/Ye88gyc7rSvDkc+kzy3V1ox28I7whCIAUBHrROy1HlONIo5FGOxG7O7Ohnxu7EftjN2Z3QhpJMyNqJY3IGFqJXiToRUA0oAAQaHigATQa1bZMVvr3Xj63ce59X+ar6gIBNMjAaKREdKC6Oisr873PnO/cc89JNQCdNi0zGYkyUQSCBHP6KLLhZoBsKz0Uvm1E5EaUTx0R2XmuJ9TVcsNg+ZVzgVExdOfnnkRmhe77YezCTzwcemwFldYenHPgYnz8U59DpVLDe977Xnz6U5/g9MEH3vsefOGzX8TePcD733sb4uAkql6IjdMr2LUwBysh288L4Apw9qoVzO9aQL1Vgx9yvprS28vZQ16hn81tS2a/vQhSZndNhPBT0DWbk7QvOf7sEYwGPTgWwbGDNB4jiXmwJjDLvbssduiWYLl1xJmLTs/HG9/8Njz+XAeT5rl466/+LqKsgsSpI0zZve2iyp8lm8mO4iCCV6dNlQ+XBsVpFyceuQtP/vhvUc66wnYblkvml3TZzmRHppJhfCaL69HZ7P2lP//zP8+onzIeUSzpEeAYSwbDNPFSmTgbAiQTW2OYru2ZhVL2Y2dNwHiPylR3YvQn5vX4WmS6zGvydfheWA7kAmKez9fg84qAT0TVlpbJRKsiTr+qR+ImLaAubz/WjjnS6ZqTx4W4xr7m/MZuH7Y7TfEzhrZxi/4JY36rDmUnViyPs3keZZgItgslOfn6+XahAvwzT6EIndeMoEmEuam2lo+CEb7+3TsQOAOME7VsED0F8wTpyG7TtVqdxGMRGjPcmiUC6jm0/Zv9ZNVmU3xzCARYeuSDsSQcjDRmVHuMGdCaoTB+T7uztCSnu+fU9iLvwiSIYtBuu8VkAi2zEXjVanWM+yHcpCa2DfMLC2IsyudRXEsmjJYMu5aWczfk/PUlRscSX63JOMKu5i7YLB/KpqBgUXVSugFRGG8e6pytGiot+xHAavljxo4qmzJtaJB0vFk3qbl3BIDCCNkQTdIUdOVshoaVJ1IeSpiRKbYY/FU5kKVWiV4/bglDdge2mxq9k8WIhl08cM/dGHTWMN+swLVS6dIcdjcQh2N4dkkZEDJh4644tifsJON1tVy0ynUx+/Q3+9jTXERjmODv/uKzWIgcJP0JrEYZN33ovdhwA6xXA9gLFQFU/VFfummVZbbhjwgYqyqTkQMRGSNOGt53bvKxAK6z1BFvsQjZeVPWe0r7D74HluHYJKEGtQ6efepJWMlM0yXF7wJzzeU3TingbwnLxW4/akbOO/8irK11UJ9fxiirojex4WdVvPPDvwuUmvBRBbwWTq1uYt++g1PQ5UztAch0KehCdALf+cyfCeMWjzawb6GG7uoxAQNkjkI21ajsPT+QaHepyYtjCZOlbgEn+aTnfSTT9fhjj2pgdUHHZb6WRhVumhEF9mRidMyr3i/30xOJAtcCFSc7bNv3uRaUcM7efShX6rkHoIIrlvoXFubkEEw/vXpdA7B5SJNyeA7s+D1N/eCBRHU+xSYuM78MM7x1ed3KhE+FOMUnFZguc0jT7kJXACLtG4b9Pkr0EKSWaOIjDHzRxonfk11FbNUxQR2juILUbuHQY0dxz/0PY2FxF975rnfjkx//uPzq973rfbjjK59HZy3Av/mfbofffxa75m0E/VXMt2qYMJ4gs4SBIYCuNOuwPBd7z92P8ZjNHFs1oa8QfDq7Xyu3wpyqd94xxfBWusZzpkskSLqGctwFwwFOHV8Ro95G3UMUDiUT2KMljAbUSe4ngbA/yWCXm/AnKV5zy204cqqPkbcbr3/Pr6HUXEapOo/Ergibxk5pZj1WKg05OJRcYpAEweCUBF6XSl186f/7f7BUD+FmtDXJDzTTg03RNim/PNOt1xjSmhLkS7t8pTvuuCPjBCAQKeqvqOkygMoI3I0xKcGXAVIEVQRXRthr2CQ1uaNQORZWQh15lRFQjySyT9qdd+mll4oHF9+HRKkkiYjx+X9+zwjqzcQ0HZNcxDc7a8LEVCpVWVzNoYhCSWbT8ZglVKZNv6eyLIDsbOLks+jKnPfvTS9bvgFuxzV5RWgbNHqhi65WBVtPAoW/SaSOUv3Ph6NIWCv7I8NCWYGC14rsZDs8zOuxmUBcwv2hbK7i6E7jT0T4/Nc+i6wdoht21ImbG3HeaUZAS/8qCXom1euSseA95DVVQEKh7yikv5GW13hNpSmdC5ztCOiif9WsayaPIcq7alRDru9UwaTaXQhgkc4Yfl5LBO4LC0sI2QHkUEPRkLB0t1SBl1WRxTrW2FAhaQHi9cNtyhYvK10aJF45L+tpGYPX0qHGIGdJFTTq/SJYZQmaHXMCsKQ0ZIaXBlTLGKYvVREUi1Ei33uhTG0Gj/DrM9BMsDWhaNQyJystA8kfAhLJqosRDLuo0CKB0UTrp6X13+L7GvaRRhM8dOjHEovT7ayh1ahheXEOJ489y35JZBFDrcWUXTLG+Hop7RImIdJkgsXFpozBkPPfn4Ad3Iz3EYYuSmFPSthjNfCt//w57GUjwjDCxLVwyy+/D6N5B6NWgk7cl27EaqMq4L4/6Iumrl5lqHoqfmUqUiU1z/HO8lSsWjJhwM4cwDueIIsm2flEP1MTaF4rL7NL9zANiksYj0PUag1JCZhrz+GRBx+AkwXCQiny224IrIHvFC2OxoEwPmS7Xn3TLVhd20CluYABbSGayzi6OsD7f+ffIp54cOb2Yq3jozW/rD52HItMPpgeMDSiCMkA6D+Dz3/yI1hulREN1nD+OW10Th1FKZ2I/olIW4T0U9CVlxjzdUWCUvL1jcwy1182vrCLkwehleeey1kuc+DjOM7F9JxviSXrgXTHpuphJ53V1AHy0MsN07axe89eAVlsKGCDCvVt1OINBiPRRmlzS1/mCEEVQdfi4oIK1vPmDu1yV5E83yfBL+8NBfzqYahNIFLxsMmAsdPYGFfuNCL0np1RaiiALgFwwkyTNS8L+07JzPramhxo2jVyrRrULV2VjOGiiUBaxgQ1hGjgxLqPhx4/KgzLrbe+DrV6Xcxo7/zunVpm3jiJipPgX/7GO9BbexIeBrDiIeYaZUSs8LCFgvnscYZKqwk/jnDplVfA98M8C/WlCbFf2hb/M3z2dNPivdlpB9O9wIAuvpNptmZe4q24Dp564jFEEx+tRhWTYCDxQJWyuvWzvJ+KV0hZQJdTJoiysPfAeShVFxFV9+C6n38X3P2XoD9IkNgkjOqo2jaCkY9KrYlJEMGSwxYjyTZhRRuoOCN8+k/+L+yf490eawKEyTsVNln3djJf+jCFRy7hxbFoSIMXf51LX/3qVzMK403pz7itk4Y1YnZjFVFknozBp/EcMX5dBFJGw2XE+UYIzxBriu/Z5ciH+V38PXwPfPD3mt9D2wb+m8S+2DwVzbId1bIiEm8nduyQOuaFka4YcRHXDY43Tur0ISevXizpnqEfF0tVTiG7cdu83i7m1R+esVUzkecMWG0fenQ8NwNy+xlN45Tp9P38oMsRW0oFI+pxY/7oIOCCuOVhSKP8mxTCc9Ebjfty8gxpZJnrJ778nS+gUzqFpDwRcToXRIpgCTDqDH92qOELhNOirosROdyghQUjuyXdU2V4BLw2RcqxWl+wfJZSxB5NndnF/cuAReOUPKWni6auBnTRpoH0kyW2DDffdKuAKu7Qw8EQe9rnYDTxBXg1XOYPlsRIk+OCpUICLH52iudFNCsaAo3LIejm+yuzbJdrAwlGyYZqQ0YsrB3vigT5Eozm0UXGekNsVEQGz9gXNeGTiVpwczdAY0vZa1qa5FtOEVE0WtJmCNHeSKs0x3IuuGZXIHUycw1EnTV8/+++i97mBubmWnJK9Cxg2OuKTQDDnNN4gka1jI31VexemkfG7MMoFBaMezjtG8S3iUy0a0lckmjCHBeNchV2kCAc+QIWWo02Uj/BYlLBd//sC1hObJRGCZKyi6ve/WZ4Fy1jJV5DLxtO82apD6RuxbXZJcaxYMMuaWyTXltqL2MaTkmgeGyrL1bxsWNBf4dKktL+O4ist3QDc7OlYzvvZSCAfTwOsHv3Htx3z92o2ApwTeSVluFmc5zsCIFWmbFOLFX4EW648TVY39hEmJSQ0QS1No+V9RFqS+fiLR/8F6LrmsQsUdmoVhu68eR2HGqJxu5aUp0DIFnDVz/xESw2HJx85hGct9xANNpAvaxaLPqF6fKfH76EXVe2i+OKgnf1n7MQM0/R97Fv3z4cO3YcBw8cwP333z9NF1Dka7oXc6YrpqhZTYvp2M/nsAKwtGtR2OMwjqX7e25uXjrvCD4bzZYAV2rJFnct4cSJE3JIJoM0CQPML8xLl7iwGUx9yCOKcut2BWG51ZCYZ9LeRZqsZvm3eqjRw13xUHPmYveTQZeIsSO18KEBMsEe3+94NEKrWYc/6goYpuRxWs4qeYhRRVKqoetb+PhnHkBjDnjDm96CBg2QE9VN0haCmsVDD9yDcX+AN99+CXbPl+AkfZQmfelWZVMDrV3EF3gSw2u20Bv7uObGGxGEEwm5L1iXvvid+7+JZz4PVVCYf4odWEnQfUozNfXnOMIZbP/wgw9IiXdhrik6S1q4VCue7OskSsYEp2S7GPNj05g4EbuTi664EU+f9rH30lfj6tveDjSWYZUX0CfYsizUxPPQQa87QGN+CREj3sqkvDtIB8fx7S99FJXkFLxsWOgKzjNP8+B5U3bk+zUHHxUUke3i58j1kS/hfpS+8pWvZDuVBg3Fa4ATTylq4KjtvkZUT8aLRqY0feNEIUPG12MpkBE+kvH1Cj6klCAnLMipSWlm6n3YxcbcLxXs0buJGy03BpaURHsmIl2zAM8EdFMQVUoQZaGwIkKXw4If6cbvsmsp7x4U3Q0FzGLWqd1vtG+gwSdr1xSg8+fZVcVr+fjjj2NzsyuAhZl27/iFd6JdmRNhbc2ri+s5jTE1ysx0b+UXeRvoEgPVNJbAX7I2ZLyo82AXzX/9wkeB5QkGCf3TaojIftBMruyJyJ7PY2cj/8/rIo7deamA15EbEd0ZKKeadghJ13WGeJKgwhMxFPTwMxOY8d/CgGLJDGV+hsRGq06dHsuSIXYtLuNVl12BeQqS40AMRhXcsLOK/1cNhCm7EpQ+36Kcw9K8dLnzxk4QwFO9lJ7zjE0pL0rZWTcD3hteVjJfvD7GYoVoIeHpy6F/F5kUH/VaRXQtZY+sX+57lLE5hMwDvaQ8CdbOhJUgrc1AeA2YPvbMYexZXhLg1d9cwz13fx8TfyBdb8p85exX/roUU7sEllKfMRoEQ4vPSmUK6IwHUS5Szo8CAnjypkuX9ghxJo7nIiKnD5ldQW2Yon5ihIe/8QNE6xG8VhnHrAle/+H34bjXRdRgwxdDaRm8w25XZUdYOmJ23t49+3Hi+Elxg2fna2uuicGY4c9a092Jw5Dv7Qi0it9XoDoFtaZOuQ10sdSpVioaGM6/S6nJAp558hER8nI5oCCcbvjVall8lHjgI1NM4DQY+KhxnMLGwXMvQDhJYLmMGnIQWlWklXmgtoxX//w74bX3IfNa6I1itFoLqiubZpYWu3V9IFnHlz/2n+DEA7TcCHbIDsYQNQ+SKUlnfF3sNY9w2mEl142h77EYDtM/jswQ1zuuafx8HKfPPP20ZtRa1NNWJEuTDNRmtyONInFUQr3WRGuuBXYU8p5wjBOAiXVD4ZCgJ3yjzdQbZHQus9n1fJx9cf4Zdjv/PDtq+raPip3+/sJMl+xbE/Vwk2pOHGF51zLuuusuzM+1EadkonjQUaZD3QPJEZeRoIJv3/mkyADe8KY34/TpDbmm1Mt96QufQ6cLvOWdr8WXvvx9XHdlA7fc+Cr0155F3YnQqlrodzZQKbNSk8lYsbl22x42egNcf9PNYuArlY5/sI/Z4WT2EYzIsni/8kVm2+fkWJ5rt/CD792FRq0Cx8pQdSlL6KEu7gVj0RdSQ0ntIu1NKvW2GPoGUYIrrrsFa7Qw2XUBbnjT+2Evnotx4gnAbVWqsOiCHzOAPkKtOSfre7dzAktzZSSjk7jnzs/DX30EDScQP7tkEmDij+TQyr/3NzsSHj+TP+S+bWLhouweGfuXqo8o/c3f/E2mHj/5RMj1Kub6EFSpMaPmDRKwULNhQBgHITelyy67bEtkDY1Q2f1oxJE/q3E1Zf8KmKP4uyR0mjE0YlBaKPXlQnuWmAi6aLYnLBsjZ4gALApnxyhXWT7SwWX4KL1SAmcQIYQfjdUagVuVzZbtMsJkgvX1NdnQyAwJ2KJAezLBRmcDJ0+cwEZnHbUGGSY1wpTrnGd2kaGhMeeoP8YlF1yKyy64HJ5VRsPL6dLM1s683Nxv+/U1Sx+BElkqRugQPHEgS8yJY+O7934bx6Mj2AzXRARL/YeWmFn/ZkBzIJ0+1GhQC8fBJR5oNHNNKGj3RAjLTYxidwVCylQRUDEvkN5YkkHoegLMyHjw5Ekhh2uVcdtNtzONS0AgWTIK4KtuVUAWT9O1cl3AlkrkuXnmuq+CN9ZPHPRb9oDZYq/Xq4Qh4zlEyKt6Dz6m2pOcRVStoIL1/NbL5ydTWmMGKDWC0jxAVpFt59qRSf0U7WL73Q3ML80hnbBkH8LzHBkbdikWqwCCKl57eiuxFb3bWcfSfFvEpTz1EWzZ4uhNVsa4lhMcJTno2pnaPxNmKoczwyZazDSgyyEQTvi6yq7wvrGzcC5y0F6PcN/nvwVnkIlQf8PLcMs/ezu6iwlGNTJXGeJSIl5fITdsGiE6Hk6fXsf+A+chYFmqTFGrj0q9glEwlAYB2lYUbYq2L9Xmeu+4BcsmaZipAkrL7625xxyfxuYjk/Gq7A7ZisOPPSRlVjlgUARukRGxMR4NtLmI2YaM/WH7v0sQxiiXeSwv70VMsFCuYMi8RaeJ7qSMd/36v5bIHKu6CDh1MWvUQnP+PrfIDQLJghucfgo/+tuvolYaIx1Q3D9Eo0xz3j48xvjkTJd8DmG6RJ6pAnU5O7JphV2Bml9IVoEHAa4nzx19Tsq9B/bvx8bGmlhYUCawvLxLSmNhQIaJAaX6OmSHecDSauYWB8PtW6auizlLu/OR5gVWfRM99rw4bccic/6ipqR1Rs05P4CobEAbqtj4Q58mms6mWFxYxN//6EfC6AUxNZtJXno35rDSxiDA69DDz+LoCtBqAyzGXHTBIq664nI8+MB9WFv3MeQG3wauvfJ8NKuMfNpEq0JzmUi0kyzzlmm2XHIwJoucWrDLdZyz/yAsl147L7089bPaS1/6684IiS0H322HHjMPZ68/u+Fk3DfWVtHvdkRjxwYReqA16lWMhkMZrwRdZLboCORW6ggiNnOVcOV1N2OtnyBwFnD7B38LI6sFp70XVom5twmSYIKy7UoZ16u3pGQ9HndBpQYwxOi5B/GDOz4KN+lJqZmaS89iFSCTTFKynzNLJ/6MZoZOGS9JjTgLpuvOO+/MCEwMoDI2C6ZTkc7xxsaBv5a1e5YJTXCz1uYTtWTIS4QEZWS8jNv8S7+ZL/4nprrXfH7qwUwnIrcOZqqpMDp36hY7izzVmW2l4zHazSYS2Vi56JDWZrI5dRwjmZhiiLalz9EUFhOsrB2V071MblLiPCe5DvrDPo4fPyZgTpMGNadl6iAgxpcsfappJTt1yPTwjbOMRu1SFpfEvNpKHLzl9W9FzWmgatfke2mUocoIjC2ga7ZImWHN38/SIRkG6rOoyaJPF8Hyc50j+AJhqjsAACAASURBVMrffw7leeqg1IjWdPboZseoGW5OdMmfyOJFsCal3UkkpVk/TLC0uEs8rsS5nvlaJQcH9p8rZYNRfyiu7LRp2LW4iEa1IdCMV5AgqoIGskTbij1LNyjRd1BvZVNvkQOtYpdPcZGW3ef5LSemKGmLWtt0fdpISp6m3Mi40KWDpSh+dgGbeYcWWUYCTr534y3HtmakAaJwJD/rVj34/U1UmUloJciCAUp2hmPPPoVKhdq0jmzo9KD58f33oWylKIUDxMFQyhAEomW2sQ968jyPejoJJFadl0Ri5Ju3FJymoCsPNZ8WxvgpVAfEE5n8P9cE6oJhrgr1KxoMS52PTYNZMr+G/udFiRPMJx4Wuxn+7hNfx7ymxCBp13HV21+L4T4HG9ZIuxftFMNohM6gizFLJ5aDYJLgnH0HRIBOjdA49GGXuQGNUGP8FUFXfvt2LCvOpvMZi4J2GRW7h3c+eW8BXblukKCL3VNHnn4SASOL6mXEUSD3xnPI0A3l8KGaFJ62OT5oCk17mhQ3vvpmDMa+iAN8RkRVF9EJXbzt1/41YNP8tS35iwzC4jU3JcutMCbEqPMc6k0Ln/yP/w67mxaqaQ/peB3NMguKuhYJ/yLAUVMM5CvZ2FJMaBMioeDcDLRbVm1FeGjiAaqKjU4Hc/NzMq8ILjmHKXpXFksTCYTVJXgzzIsYslMEXzyozK6vGjrzN2pk0WxQbWc1zF09E1kpm7m9uPZimLId8F/xWwVNlwFdbLzRSodaBj3y8MOaEiIkt5rXSj7kFBST7XIxHDP/tY5atSVMNgFBreJK5y8PH53hQCxUaAGyduo4mlVPNJTjfhftJg+MJdVu2WXUWwsYh7xnJQxGAa657loEsUae/cN85Ezj9M3n936LfdF24FwEalQ9xFiYn8MDXA+lAjCRa0mLkdAfi+wh4r7kVWQtoZyFDQnUWV56+bUYhS7G9hxu/ZX/EVHWQFpfRmpVYMUpPJar2Y0axSKktz0Hk2iMNB6iXPJRSjZw52f+GG7cE60r72md63Mcwh/2MNesi/519gk0pUHTCnQPOyvQ9eUvfzmj5oqTkxYRxgne+GgZA1TjN2UMSgnKjI7L2DBQVM+v+VpFEPezHlCyLuixRt3PxTRSowVGDMDlNTK2Bia2R95UKrl/9XJNFi853+fdNqTXV9dOi0+UmntuTU9XPXuKJ556TEqF/NwEeMx0oy8NDT35tYCsXJYgnUEEYDnm40ZNMKPxN7nokIumRRBEkiND1a5j3A3wgXf9D6iiDkQW6m4DaUhzWFtOS1u9r/i5Zku7AV0scZJxI/hkWZMltdAa4/N3fhKhNcpLgFoaJCvF8Gl/TK8noEyvILFKUK8vEb7GbHLwpMxy0UWXip6LovVoorFBl1/6KmFKyvSnMYBVhOQaCyF/GJGBCrJEOzSlm4ldJ9yIS5aUTFTXrguzCF2NCD8H1yWW5raIaYsb75lmmVMQJjDLRjAh80FWQEGmaJcleDdWsXmaoFKrIhoN1Ug3t8Jw2fkaMLg4QBaNczCd4cnHHhKmiyCJrc+czM8+exiTcISIvmg2vepsaVJo1coo01LUz7uBXUdiL2QcE73S32lqbjkz6zMdduLJJR2AuX3AtPRTAF1T/YEBXkX6X7VCsnXKe87g0n4gBzLGvLU5sbHYA3746a+jRckFeyOaHvZcdxHOue1yPN1fkXSCMJsgtiIE1AZR11WpYehP0GjOY9+Bg3IrwziC7VmSn0fdBmvTW2TEO+y5z8d3yGh4XtBl+Gjez7x7SiJo9MTKsUbQ1d/cxOmTx6XMT4PGNJ2g7FoIQ5aI1UyZAIaAi3/S1EG3N8Stt/wcBr4v5b2Qtg3eHIZZHedfeSsuuP42wGkDdh1ZScuD+hm228tMEPlrwmx94ZN/hnpphDnXR9Q7KfFEHt3KhUHPuxep5xQmWYjFPJw7B0di9Ct6Ayktkr3SKDIFTmTxaRy9srIiTUv9QU9j1HhYYjKF6+TxXPTnUrG7mIbmbK9e69lnMKCLuZh6ZClC5ueDzzsALzlMbUNM07qyef5OQMz8zh1KV0UhfX6II9Ml6xklHo6DYysr6PV78CqUe5DpmoEuhZPkXKjLY3RUE8FEdY9kY1iGatRoEh2CybMsgVHjyrHYrNMiJMEk8FHlHiD+k4xqojxHAReZ3/X1Lq6+7hqsbpz6Bwy6VB84e+Qb3Y6gq3gv83VZzHkTHNi3D9/+1jcw32rKVQ9GQ1Q9ZtLqeAvFUb4qJUV2l2bUaMcp9uw9H43WOehGNZx305txzhW3YFJZRGJV5ABZZrk9CIVxpywg4/5nJYgmAyDqo2wN8PWP/ns07LEctHzGtpUtMScebm6g1eDexEOvjm6JhNpymFUM8JLLi08//XTGDZVlRE5CAiYVqXMyKT0rbsX55CuWIY03lym98O+mM5GT3XQ4/uxA12yDFTBDUJNnC8rf88w5nsJpeaDIVE90UlKRqOZQApa5GElDQQ7QKPalUShZoS2gq5Bdx++zdEcNGEus0n0ZMc5AHeDpV0RXdilEMgJD/hDYKdtGHxt5D4zKYSYfRf0cKKRPowxO5groSv0S3vS6t2C+soRkxFy/XfLvLCm4FU+9OrdRumZ5J2ikKSGBIQGXNDlQzEwQ5Ub41Nf/ElZNfX4YqURWigzVcDDAwtyieP6Q6WLJkJ5D1EPUqnV5jghfLQf79u0XdohlVYZFs8twcX4R/jgQLYU6XVNcn8fR5PYebOBiYKrnaAlbLD6EWSAQmml3ZqfofKEVnyuduATTW8U/xZMUvzb079YTlgJBNljQPqGsre28RtKlmAGMsglGQlN7bYrY10UDJBb+PI2lKZ575kn4w3WUUmaCkpGL8fRTT4qxJTVeBF6Mt8gYaWGlqFdpXRDDpyGjBRHBJ34f7YaW6/ngdZfQc4KRnKGVzVrWrCJrkAvvp9Eu5iqYJUKtK2YaHKPFmW2I3DhZXqeuK6IxIcezeErl7Ebue9aYODgnLOPZux6Af/g0kn6EMStQy2Xc8MHX48jgODqDDWR2CrvmSJkxIr1PltL2RPd3yaVXiC8R3xLnBC1LaMYqB5HnQ1UvsHCYDlEDBmZNLoV1YTqe1FpB5W/amEKtp2e7ePKxR/PSMEGORpHEEQGygjVqgjxaXxD0WNR7haLrKlergn4iy8UINUTeAjbCMt73G/8z4M4hTj04Hm0VtjW75J+rJDzZCJm/geOHD+GJ+++CN1mHE22i4SVIQoaoq95QrBXkpMeGGgWb8mHYkCCSQC3zy2cke0Qmz6LfliVMF82ARRLAuC6WxClStvnZWF7L9aq52Z6snLmei4dQM/K2Gkjqhign/Sno2s507HQDC+XAHADPxrW+5laN3vZ5a55j3tUOPlfPA7oYKcO1kHefnfgnjx+TZiHVShrdpOojySySBZ4wVaBGWxz1mSTTFU/GmGuyApLA9jyJmeG1ZyfmaOTL9dfKz1D2pAMHD8i+2uv15T5ecMHFWFvdgEMNMft3z9oz5We3s764VzagqwiAZ+uO3teta5ZWocw9ZaNbCfNz87j7+99Du1FDxbUx6G7CpRC+QqZZYwGZmUqgRcBle2UM/UDyPy+88GqcGljwWwfx5g/9K4TlBSSlChxWabiaBz5sryK64wkZszKdDBjf1IcVb+JvP/mHKPnrArCoo3VKEXbNNzDud2R9NrIAxX+zLmKtIuR5ky9x/SplWSZMlwFZMpTJQuQaIxFhUqjJrsBc08IN2wAsPt+YmhpjU4I20/r74m7e8z9rZ68Wfb4SfASHOcDKF3D2BIoRozBZdFdXywNhvoIh1tZXsbq+huG4D6/BlvAMg35fwJJoixIia1cYIYm3yZku0/Wnv1wdnfku2BnJz2vKhMbnikCHr0d3d3nklL1u+GJeJCwXNUHGR0Za9ZOSuKVXrCoSH7BjDxfsvRjXXno9SoGFdmUeaZAHPBPUyU3fuuAJ6MrBTb48CvAzRoViw+GE+PRXP4pyU7tLTp04heWlZVFPdTs9vPXNb5VoHW7OdHQngFqcX4Jnl4UBJDDgC7KFnP5ZtAkw5UB2rzEDkYCLf0SrFlG0qq7Z2tVExkzN7CTMWogwjbsx+WsEIMWFeMuZVxbXwklZrkNBWJ3r7qbfm0722aYsZRnmsvFmcn9LQqQh6Rx24QGYaDfNw4d+jPGwK/YCDBIm/b3y7DOoswTJkplNU14yeDouaetAEMdRx+5Boa+zVFgu/vuEVis2Lati6aIcSRmYC/VYWv7pns3yreoQZ0Aph0P5hOH11/FffEy9zsxPFva5WeAtNS8sUWr2W2hn8n8CLt3UVTtHY8faxMHBrI3SSh+P3PEDeEEJo2CCUQ34+d9+F57zT2Otuwqf4b1ehszhgYNibHbCtYUZYscfNx3L5YcuybzkgYFj8mxBl67fMxZp64Ku93gG4nUzUC82tfUgUGG5+8EH7hcPH89l6Xgk/09jAmllYDmOWcoPAp4SWJ6rwh9P8KorrxQ9Z8bDhtNCYM/h1NDG+3/nf0WWVBFmZVRq7QLomq3Ouk0xMaCjpY6wg2994WMSgt1yQhFjp9E4T6xQ8ZbRNorWTgYCpQwlOVBx/nrlCiZhjI1Od7r583OyW/fyyy/HSOLVKugPBmoJwYBtrpMpJQd6H8hsiTkqD0qWJfPcYALhTwtifr6FVNbGbazTlgPg9rW9CLrkFQvjuwi6ihl3s/k6A2TmoJn74BV/TQF0mTD5aoVu+UPUclKBbNcz4tOm8UxsVOH9IHusn4vSAxdjSg8YkkhtqkVtKjtz2Sg0lsxXXi/pjmW2q8vN3RLj2F3Ly+h0O2ISywM8z1Qq3SjJoZTSCVZGHHq5/IMGXSbdwNxLA7qe775uBV3UWFJvTQDMLuwaY+aow7ZK2mHN/EWO23oDYRRLadGr1gQE23YVV191K070MwTt8/Dzv/y7CNBEmDmgHWCdsX9BwEEtoCukk4HLe8h1fgRrso61R+7CE/d/D42qh4nfRzjeFNAVDrsoMc6Mt2dqh7ENdMkQLDbYvTi0UxqPR+LTxU1PEH5+yjWgiqUmmZA546WnPy7GFLPpBinhyLHqmqRjj+JriWqh+LRgyfC872k7fTyzUFA91dYZNXs230OopT9uHlK6k6Ab1Vkhxd33/BATMjsEZ2QWMnYnaq5kypynCicYuy5p4kotjim/ccFhNhwR7Sw9ffrOjLlgov4vvE4sr7KcyYBm5jxyY6EQluJUdXzO25tzx/ZZQLEu7ubwSurBzlzRcrlpGaXQgR2V8b63/SKqqMFNylJerDL+Zsq8GdClg33mJaIaKWW4otw3jWLaFFEpwKn+c/jOXd/ATTe9Bo1aDRvrG9i3Z58sDFWvKgCL7BeDnSXfjYsRDRvJbInPGn0eqfUiO8NuUFGWCAtHDysdN2JlL92XLPvqmMjk745XFkdtXguTfGBO3lN3e7n93EANK2KgB5maonmsLJcF4MWv1TF+BryKoCyRaJzJiL5SFqxaGcHGaTz+6INYO30cnpOJX1K95uLEyhFUK9yoEtEALS8vod/pwI5iuDmrG/hj8SYbDQdSOqNOKxiNEPo+9uxeRr+3KWVYduz0ul20WrQTYG5eiuF4hOXl3ehudqVNmvYGrfac6lAKHWOmg0xP49o9UzwpT7vb8m5G1T3lkHyb5lhMNgV0pQgd+mUp4CL7JXFo7Ba1PZTGGXanDcwNLHztT/4Gu3goo3i8YeOmD78Vp0s9bIw20A26mFgR4Kp5IN29Xa+GjY0ufu62N6DT6Uq4NueldMfWKog4L17iSXELwJyWpwrli9xzS2CJtKxrOVH/ztKtHlK4IbNR49D998PzLNSqDsajnjZCZGQr2e3IUluGep0+VGQxHCwt7cGTh4/g7e98B9Y6q4jYSFKq4/QQcOYO4C0f/C1EWQ1uYxdgVaa6ru3LHzf5KBrAg49wcwV/97XPoDxZgxd3gUkXDYaBR2RRyGLRS4s6NLqo5zHrjPhKQ5xaPSUO+w59CsWPLBCQ1mioDonarYXFBbWACCeYm5+X0hoZPQq+qWMTdp7IQISNTK7I94K8A9ucMwV0mTMn535erTZt9LPDnzkIGiCVHx3O0H8pkzd7GIBVBF1FMJbfZzn08ucKP18YSMb3T1z9o1g6Z/u9vhxseA2o63ry0YdRpumzAK48WUL2kBKSnOmKWTqm9rTeFLBKdqvZqEmTAw9YlBxccMGFSCU4nN5lLsZsGiGbmOjBLYpptUNhdkkivfq9Ac4/73wcffaoWPPs2L774vbvV/hZ+foq98KArJ1A1zbQbA6/4sdI5omNHyU89MAh6XhnJiO947ielsuOgNt6syUecZSz1BpN2VMtq4yrrno1njjWQ/3ca3HDWz8Ia+4gYrum5V2Wg2OSA9SCeaIpFTNu0chOgKgD9I/gax//CKpeCY2KBZ+mts0ykmAo3oasUmgtRUFlcZzLp9qSiPHibkcpyfx8qM5O07rH5YaGedljujLKbzInm5yqzxPqNf9QxdfSZm/KRaSx6RBOgSfNSYNA6FaWTyRs2YJs4Hw1mityE2E3ncSTxAGGowHm2/MYRyMBTRWvjM3+Jhqthlg01NwqOuMNPPLow8JiUchM0fhg1NMom7ysaD6WaeHiJhPbZMVy75DpaqLibBW/q3ZCwM10wSiUXzLtjNIbU3wdXbQErnFjkwgYaiQYs0FmST2hxP+J1yeOhTHjwlr1akiiDP4gRN1tYbGxG4O1Ed73Cx8Q4Xk4iLDQXEQ4Vn+t2WPbPcz/YSuknf2NXKCPEGHiw+MJV3byWASIYsLKTi+R7bJModofKX/mZVwNVTZ2BXkpq+DFJXYW+XopbvK5Qa50RIqfmi0lVxkn3OJtjR/h83g6J1Dl87hgchGNybCyOk+Qz4zOMESzVhEdADVSFMJVKzxA8KZFki1Ih2PR65C1Ym4HyynUHEmdKcRdX/lrWIyB4KfLo3ZooscyoHy2kuqq+Hf+n3/nz0rpjy78LNmod4fMC2O1YnosuWmLjk1FY9Ov1fleYIA2otTrGPSHaDXbwlIQUHNzMHMtJ1UN/Jze8u2AxQAs3SRncK14mC4S/sxEFEd8AVwZnARySpSyI1ncErPMarCCDJVegifv+CEqJ8eoraWotzx0djm47t234eFTT2DgjFFZruLU5ilhFNTgluXFElKrjFddcw06va4wgjK7GW7MteMsQZdS/jssdNubJrbvambF4/uLgUatjgfuvwftVg3jcY/clrBdZDTZdcwDplVi6V9z+VgiajTmcM7+/ZRYglwJSxpZeQ7jtIFhUsOb3vOrcOb3I7PqSGgpwTmUs/PGAJf3vjfYRLvpAf5JfO3Tf4pmtgkr3ICbjFErMz3BwcbGJuqNNlrNpgiNH33wAbQbVfjMPMxNi0W2YJRjsjzn1hiup00NKOHaG27AiZOr8CoVlCsqVC7nJZTpBiJL/0z2b6oX0hUpukvVlHEjk3Il7YMYR0XdjazhJfHz4iFU5Se64eoragfn1L5EDprbQVfhpp7BAO10swvgbjoZTFmL9zCRQzEPgxN2Zlcq0qi0sdHBypGnMVemCTAlIRpXROYq5RqUaVol45cYA0W/tKEwhVXsP3AA7XZL1ptBb0NDsvO1UVbEfH9UO40iq57vm6Id1YYk0Uqf5fh/cVv8z/JZRTD1fPdhh0lq7mtmY+Inkhpyev0EJlGKpw4fx95956O7ORKAyyYT5nm6dhnt5iL8ISsDFTkQP3P0Kdz0utfAqs/h5NDFG9/9YWDXJRj7QLU5L6bdlMhqeLxpnpp5QiIbA6Nn8Ze//7/jooNLcNIB0vEaWlU2sI3kIE6LGaPvM+77On61rK5NLi/tBpbSzC+MZP1hc0oQ5kpOiLqhyP9z3xZj1eCHoQAmo/mSS5zHSAjQkhwvSBcfzel0YuqvpH1BpeJiMOrLqYBAi3oPlufITnFBWpybx8rqCmrNqnyff9gZeN+P78PQHyEuaeAy3yYZLJ4quBAROWtQjbk4ZlDMLpCALiublf/y92V6E4sakZ2cr7WMY1zWi4N79jsoXuWCpDmQ1A0b92XVV1Gwyn9QrUVVSnRyo3nwZM7UyS727z4PvdMDvPcXPoCmO4cyqgK46gxkzk/wZzO1uCROpLzDoaMeUGLOKQ7aJkeQrJQGj6p4hOcEngZNULUZPsZp3bjn6/XmAsyTuvFGMw0ZZpzwtMgFzzClGpQ+M0k0bKoAWIJUMVxU53sO/Ek4QL+3gV3LuwRM0VzPJUMw6AlLRW2WbWdYP7mCRx56ABtrJ1EXHxYH4aiDlseTLrtGzeKwg/h+CraLLJmkCsJlGdKwsWe0Shcn4/bTvP4+SwxoJ7IR9AdDNGr0hBpJOUs6JmW+mHxBs8iZ97hNp2VYiPyjbClK7tBZT7AzEXNSZbhoGeERdNExJc/8i10Hg3GAerUFCupLT2/guW/eg93rjFABTtSAWz/8Ljx86hFsukMkrQw+YzUISG3mY9pILU8o/1ddey16w76A2bI4hbPVdZvP3NkM5LP8GYuMcmqj3Wjivnt/JB2MYTiUuVAps6zItY0di/SsYjdtWUqm0YQ+fFXUW3PYtX8/AgrtnTqCxBPGi6Drrb/024C7IEapUakmzIkpwFAtZAxwE47rSQ/h5lH88Jt/BTc4CWfSgZeFqIi4n2VQdl2lqFXKeO7IU+iunxK382mW4vOUp3RDsKTdfuQHuPE1t2B1o4NavQmfQIxh6rmZ71bQZU720Hza3M9Q5AQEDGQixLDaQhhNBOAR0Ig/Gw9lFDHnPoUsT07BFg8auQlwbl6St9+frSN7cdPf7g+lQEg8E8nC06yZrLTryT409gP01tcwWD0hBzcefoPJRLRwlWpNANdgNMLC0hKa7TmUa1WJhBKGlBZDQYB+r4vFeXYo/kPtPjzLifPT+jGyg1lZGNpJEuCZo8cwP38+HnzoaRx+akUkFze/9grU6h6CUYhvf+NReNyCMuDaq8/Dq2++Cqc2V3D+5a/CWt9G7O7GL3z4f0F3YwKnMY9ai6V9NZrmnFbWX9k1ZOwW94HhM/j8J/4YLW+CCgaAfxrtKegiKcA/ZMj4fD04a0aEMTV/6YHlpYyK7OmjwJQI+6Dah/yraemxqLMStC6UtOYcys/k+XTcMGm7QKNUIy438SniHTVmNA1fP4VnO4gRozvo5bTsDDQ98OD92Ox35GRVb9Yl1qaz2ZHyRBCzY3Aimi2a//F9jMcDqaMz9oY/M6uZ68Q0ByJuNjNNgrkIeQFxWrbbvgnPnqewYtuCYTrszDaeaRgzwQRr11ygOPnJ9lB4WbY9jIYjWbSobeIiHNIB262i3ZhHNIoRjVMst8/B9VfciGZ5TsT1Ljwkk0Q80872YQT+0vItFHu+KMqhVLeIEs1HxXE9FwNT+wMCNXZVSeRzvnBufRdmJKmvtho2yvjI2U91JmawuXY3yoGPDFrKrj+NqaEGjBYKtDOg6Ff0QHyw5CZgNUapXELv9HE5wQ77XWG6omCMH37/TvHJoQ6r4pbgElwnBL+BdBdJP1gWqyO5APMC6DJi3i0aMINkZsCHpTnpHnzJoMtoj8mAqWkvNwPaU1B7whZzNqFwdBlD4jMFxuZ6F8DcDsDKtOTvdBZT0JV305LlYk5hyg5GZbpk0y6Xxcxxrr2AZuRi98DC337ki7gw5Gkww6kycOtvfwDHe0ewEpxEzxmh3C5jxIYAbnYxN/0aJpaLCy+7XLoX42iCKk04eRB5BUEX44ns1EK9WsPDDx2CTZsP+qKVEpTLzOdkI4grjCNnhsuQdGG7aBrKNAYXl1x5JXqjAF5tDpuDCFl5ARO7jTf98u8gTWqw6rsFdKXUBeXFMDKjJYkeStHt9zDXKgOTVaC/gru/9ilUswF6aytYbDUQ+BO02/PY7HTRqNdw+PFH5Gc9SyOdlG3emQFSHprdd3V0en1cePElsN2KgIpuf6CWGAKKCqO/kC+nU42sH30OGZytzBFZLh6+jT5UzuR0xJdGGYISZ4tkwDBd29kunVHbtT8vZTXbCXTpqqx/VDeqB1OVxPD/2t3J+neEo4cfw0KL1h4QzRebDM7Ztx/Ndls0RCOafXPdtnjXuGapgpiSCI7jMpf0fwJdL+WmzZ5L+4WUlQkXXtXFoYcex5GjPTz19GmcOk1mEvj137wNrXYNn/nU11B2gF//0G/i3/+7v8DSEvCmN18Pywtx5fU3YHPsYRC3cPs7fw2VPRdJWZ+rvNqZKOiSnVrIBHaIc0wEwOgoHrv3mzj65I/R8gJk41NolTPpSFd9Ljsf2fCgkYHm0PDyQBeFFzJOdyhN5WNX6FIpwRVKaPkmNWQ+H0XELmvaPOnoNeVGy1IgGS52vUUpT4uk+dT+mpvvZnddkr9LNJS0S7IAPbdyFJu9TY0VsYBqvSJMmMsrnqfVEyyw5Ei3Zm7EQRTkgcss29FZnN5cdM7PmaRiPWWLPoag68wYidkSZr4ywMtMaF0udl7qCsHNoiGBxM+Y7jzDuEseWFqCmzri2i4CVrp4U0SeaLAz3c6b1TY2V3u4YP/FbDHD61/7BiQBTdzK8OhjJTEZZ/vQEg9PzGQFZxs7LxhPAxyY6uY9ZagYVszTA7VEUohRn58ZBJiVE6SwK6fbnJjNo0u0SUpLsmS5SM8LNKPFhsTgKAiUMiDLeQzr5t95xKFurrcppRGKn9M0wEMP3i8t24E/EjDWbJAJHKJapscYT+bqbyWvy5IWu0op1KSYX4TCxXNHcSEvMEty6wvjIT+xi2npFoferfNIrpsAmMLYyeeRbMK2hgVTX8TSMsu4BOD8GdUhbf2duoiYVzPNHLOrPxvqxQPUzkEjLC3GEj6de54TcHG8koCSly5hIqCIzRAeqoGNxlqIB/7qb7F/wAYPYLMCvPpD70DcjPHj449g4I7htjyMhwMxws1SG065jsh2sefAufCqsxkiYQAAIABJREFUFfjjERoCMieC7V+OputsR77eTm68QNUr48gzT2HMxhrq+MASBm0jfNHlCQtLVaNTlm5dAi7pEqRX0NVXYbXTQ6U+j+4whtNYxjit4Q3v+3WgugxUlhCT6bKUsdQZxTmhjRVDf4h6hRmIm0BvBd/63F/kTJePJg+N1COJfQtD35viUt9ZO4ksCSQYWNxmph1/xauRs6DUszkeArLtmYUrrrpatDHs5GJcFjPv9KQ8m/36tcnLzMeOSCW1RCO9n6LlJUvLWDGu0w2JtWGeba3eEPGzgJxpDThXw+TGigaomIafs7uP20CXqdPJ9Mi1rdLkqR9QqjZ5lYlrbdm1sXbiGOZaTbFK4i6rMpCSyBtG1AXxGlEWod0X6icjzWPsVnfEo+/5QO/ZfaZ/PD/FMj1ZJI5PkiQjP8Xv/8G3cMmle3H46RMYjYH3/eJrMTdfF5Pt3uYQycTB5/7629i1BLzvfbehPziOm259LdaHNjp+GW95/79AeW6/xHP5sVbBlGkVG+gcdJm9LQDCE4g2n8U3v/wJzFcmyManUXcjlGJfNm/bKgvgKvrtaeFZrVKMF+JLuWulbDIzuhH/qHytlnE7FUmqkNxob1SBkw/4EsGVitZF2Fv4jy9BSTs9sE6ePikxKtKlJt4bAU6dPo4koahddV0ETFJbF4Ui9V3azkxdhVN2pHzIf+ffRVNDh/dYs94I6MgY0GyUrvL8ORO2uvWCmFNQDpzOoOZnnMCZoGo7MJ2BttnLqJDQlB658VBkzhBmWjLwspHeJuigD5cV2Ki5NTklMnKpWq9j9/JuqVv7oxBOyUMalXDL9a+V4M5WZR7jgQ8nc1AuV4T1O/sHrRF40s1Dt/PgbZ5aKYISDyehY9XfS64c2QBQXBgLjJnISUCv90yroTVvLqzUQlFi5cjAon5LNVG6fmlnCqNxCD5Ec8WcwDQC4gBZOMLKkcOwKWq2U7ilFP6gh/XVk+hsrCL0h/A8ghN6fwG1akWAlD8eCoCrVT2E/kjCU1mvpTCToI4lO/6+CX1fxJC1CFyLC/l2oFW80vnnzUsmO9+DfDk27OeW2r9uZmRTuHhzg+L9ZJ4dOzbZMVcsxeqWaMTFCmSNX9ds0dexrdubKREVx/usbMR/J9hKck2jdjKeCbpGSYzW/BL6/RHmUYN9bIDkiVPwHziCZJCh7wIXv+4KLN1wEe55+j6MazESN5b7zrfMlnC7UkNYstFcXMTS8jLGgxGajGWhD5o2dL0iD8kIzUHX+tpprApjykYRMlw2otAX3aEy/mqKmArgygGy4+L8yy5F359IxMs4LMGpL2N9CFz72rdi+aJrmVGC1KojFr865cVzZzS5n7RvKWUB7GgDyeA4vnfHp2H5a3Lajv0ByoxBIZgpWeL7VPVs0Z+VnZIcJiiCnzEtZsWa3X+W+jhPG605nDi1ite/4Y04tbYu4FE/16w0JiN/ei8UdHGuMHmBJpYcfi5Fz5Klp92vJIFomcOW/lOn1+TQuLx7D3r9voAcHib1XRkJcuEgM100z3YA/CTQZcZ9geFixqREJXFt4qFLuxGjkPuMllJ5vfwgkEMy9Vs8AInEgcQCu4ll76JRtFYraA1ztu/+FRn0/w39Us4jzpsoSTEOxphf2ItPf+Y7uOiiG/BXf32HWM380q+8DbbD9d3C5kYfDx96QtI8LrlkL6664iDSqIPrXn0jRnENxzoJ3vPP/y3CuAKvtQuZo2VjhdF6WFXrIiUVGMGWjU6gZA/x5Y/+MdpeAJdh2BjTLIQlKvHmI+CaMV0K4GaarrMoL6bCdOWTlFR17uRuxOfa0l3wwJqyXurREiUMRFaBOF9lHPmS60W2yg991dfQaHR9VSZnnGkUA81Dwwl1XuwS1EGulgvMEuPXUGNSfmSKWdNYcrN44ciq8WIyF22SsIxInyVaL9CLihYGjjAsdF2WTrkt6OknTZF8ouYtxzo+9fnFVvvp9ZoKJXW1Mlo4A7jIEGkQNFkcMi5qfCobI3VTiY0rL7wSVacqXVzUP9EBn11sVbeGYBKKh1UySVHzGognmWhQGtWWxAM1GvXcp+psZxJpVHpT5eavbDIUES1LsLyGuXieItrcCoGlF4A/E8nzYgFdM9rViAy1sKGslWwMRphugIMJ/ZX2xwR+v4u10ycx7HVgpUy0o7ZsgqPPPCH/pz6LLbyOhNNq4Cwd4fl+2KkiHmRyClUwJPENfGfU7clnJNhlWYGaHC2pSIs9sYEq2guPnTnMM6+yKe0Un7/1Z3lyNqdu7ew1rKFuwDyCaOD7WDYEljgYLiyh3EUB/pTNyH3ERJ9QBLpbQdaMC5uBLr2vszEtrR1WfnCQcquWF1lmZPwPx6mfJqg22hgOfSw4TdQ7MZaGJTz8uW8j3owxLgGVvVVc/57b8djGEayjh4mjpV9JL2CPNzVFTHmo1XH+RRdLSkG7WkdAxas3K/ef7Sg+259T0JWhRlF5MMKRI4dRq7oC5smS0sNKTHzFN47pBCwrcXGgwN0Wz6A20zmWdiFKbIwnJdi1Jaz2Euw690rceNvbUWrvR2Y3kJTY2eYY/iUvSZPpGqFesdA9/RTm5yx85aN/hHppDC8ZollmCTeUBockimT8MqmAzC7dByqejTQKCvmTxSuhM5FiYs7EhcVdWNvYxDXX3YAgjDChTRBP8sy/LB60py+hoIvdk+wkY1cZTZKJ0djAwogWMpYEqaPxUDoljx47Bq9Sw6WXX47BaIwK8/NyEf8M7hsmXIGY/Dlr1LJ9nm5jDPKOcBnxZt6JbYhSA1wzWA1hODfnmjZzaUlfQRcPQezs1P1PDzT5zOKhkd6Css780+NsrgDHp+NVRV/Ii+h6LRx5Zoix7+FP//QO7Nrt4IO//E6Mxj1pMnv6qWdx7LlTOO/cA7jmmguRRJugQ16j1cLyuVcgsOawcPBqXHrDzwPlOUxS2qhUpwSR0REq2ynZIoiGJ+E6Ab70sT9G3RqiUerBjnsoWzFKUpYiN21Al/pqvnzQlUUziVZut8CJoNE1GaKMmyvZjdyOYeqqLoogPPTIA4hTgiPdW+h8PhgPMfKHiLlJMvjX0dMQva/4HIIJLsh8Lk8KLHGZEG12L3JzopeT0YGxvEmAJSVMsmFEoLkFgvo7FSYfT3Z5mzjF25Jen48IBU5bp8jMdHLGYpnnzZ5f6HjY/vOydmwHXFyw1FCUwnjaLzTrLZx34DzMzy0I40XXdYKtg7sOwiFTNNVSTDlEKTNycWcnY7Vcx8SPYGXMZKwKWhd26OVUF/nemW/Cu83Nl3eZvRJk4QQOqKmpXDX5VfT1ZTmS3X4afq7Uq5YHBeQYiwZZpBIgIk1Lhi+vWSURRr0OTp44js76KkpkeOhVNgnFUiH0B3DZvWqnArISWgu4ZMoSMSakAJkeWNR/ieaLTRdhIAZ7/X5XxgLB6GZ3E81GXTYIZdZ4stWmDolWkcMDO5VMltYLLRuz8TF7pvEoMt8plgL1e9RpTcFW7oSuG4BGd58+cRztVgtdMgNk/nwfF1x4ofws/65CZHOiNzmD2l1L0KXu8XwfZsPJ2a5pbp7hH5WqnCmAZgctMl4KxQi4COwJvvR1EpsGkey2KsMNgaWJh1Y3wT2fugP1SAHTwMrwug+9FZuuj0fWnkZWYwMFo3WqogFKbAu9METmenjV1ddg2B9hrtLEmLFhArpeLMh9oXv00v6dv5bB7I26iqGfePwRAV3jYQ8Vj1YDbAKhv5J21XINph+TxF0xgYIdcSXg2htuwjiI0RsncKuL6AYOSvXdeMO7fxlo7QOshrhk005A55OKcfmYJBEmQR9uOkC5GuPIPd/CMw/9EE07AsI+SlGIhVYd66urWFqcl0PEZncD6+urUl7kvJhqCgvErDafawejcEyWgzgFGs05SQfoj0ZwPWaebrXsmHFluiBJGZGHxawkjFc49iVPMPB9uT5y6Al9LO/ejeeOn0Ct0cKVV1+DTpdu7zxMqqO+PrYeBWbs7Uu7by/4bFOm4V1NNfzb5AcbXZcYNrOzXbTReWd1rN3k3JskEi7OpQ/GuJkHKDGY5hjQA540F/zT46yugGIGS4xqG80mSlYDTz65iSRp4C//y9fRmivhgx96BwbDTTx5+DDWVzu48fqbMZmMce55Sxh0j6NZSdHrD/Ca29+Bx1e6sFoH8PZf+R1MIg92pQWb+cQy/rZWMNS9KUYabsJKB/jqX/0ZvGgDbWcI+GuoOIk0A+kAIehSXWC+Kr48pmuUbGT0l5KuKb8vYIvCUn7Nzjtm9vGE0wu6ePqZpySsmTE3BDsjf4BxMBSNj5QepV/diNPpHqsMitF3aSSOcYQnTZ+3zeet9vxEQuVKGUt9qzQ6R00zxdCPodAi2FdwxaiOogu+yHbIIknHHMWfdPkeyvNarZawThTGiqg7j7URDynmM1E2l3tLsXOMiyvLfEZjJSJM0WdxUqrfTxRGYmfB3ERS8HxuuzWHSy66FM16Wz2B6OXleKjXmhKLYxoTCLZc6rnyW2mWJQW8WozQ26xhz3xtp8TOPfVU0+uViU0G8zCLru79fl/iPopGtirOVu8ilmIFiIiOiGaWMbr9TSwsLqI/GogYtlKpyS8ZiNiXQdtDIAnEtyrg+KBdBS1AhgOJryk5JYnLIZCmfXsy7MKuurj3774rWpS5Vh2DQVda8Wk82dtYA4t77KDSXgz10+LGIhmDua5LNFnS8puHPhfYLFE9JRQ+l6fjgIsmtTDUbQjoFoYpb8BVNKN2HgTnW2KhzNqx/exaBDQKT3KUMpPQFlrDixNcO3hdESTX2HouEUe2dCcefvJxmpepA36+qbOdnyLeffv3Y31jQ5tUplCpSJMrfErzxAFhYtiskFtvcA6wVMn7OGW3ciDG1zTAj+9HLALk+hNwpbAZei0SvxJSmj/WGuj1x6gmDvaze3Y9wF0f+zIWCEDoEl0r4Zq33wb74DzuPfIghhmNT/l+mE9Xgs/cTs+Fn6S4+bW34cTKSSw2F9Hv9eBUyBi9MqCLc4hMNC1s5udaeOSRB+XQIAkCOZtqykimbJsrmmT6JVkJQZrgymuuF1uMSeIgzCqInRbGWR1vfO+vAa29SNMq4DUBy3jS8RCRCXPPGC8W6e10iFLaR9Y7hru//UWJAiqnAdw0RMXKpDmEIcCsGlSqHu4/9ACqlBYkgXQcF3lOxTbayk6gyK5CGncSJFLPdd0NN2KzS6NaJ28kmu2Z20EXQTMtephht2thEff8/T25xmwkwv7xcBPlMr2pAtQbLWH/zr/wIukCHPuhavZeMdClc96kPeQpZPmBRg8htIKY5uGaJAbprFUDcHZqzlQB+dUxHZ8vh6Q7K5jy39sP0V5KmdJ6owbLamDQ9/D44yfxpS/9vUgIf+XXX49efw0//MHD2FgHLryAJsUjLC1Xcc2VF0nneTiJcfE1N2NtbCH0lvDWD3wYKC8AXguwyV4WbUnMCM9JgTRE0D2OdHQC3/z8X2JPI0Y6XkXDYwYtNcNc66nC/CmCrm62khFIzc/P6eaEEkbREPfedw96/U2xcKjUWEJKMBgNhHEiJSulA5YK2cWW5w+ZkuT0/5LCrWDMfE96P/KTrTn3/KShRHdkDn6yW/Syks4ZwhA6wAtoUHEkJxY3N8bTMLZDQosJVkoWWs2WwJfNzqZsfgQjFJHy5Dbo9tGoN+X1CMgI4BgUy5MQwdNoMJKWbf6RhSzRhgKJRoKN+dY8zjt4HurVBqqVqvxeroFktsho1SuNHCTpCVmdvvOsQQFTRYuFXEdXkE/nSqrc4NIYz+VPECCRSRm3CDpYrjLmtmQQO52OBJST+eN1NMwgrRdG40CMbFn1TEU7xW1HxeZ8sBQ0124iYSlXgpl5VdmB5kv3XzweghUKp9XApLOOe+/5ETY3VtFu1cXNl0aTK0efRq3iYb7dQK/XEfEvWZBhdxMN2oAIG2lKDeZEYkpn6tyvVbFt/2bc06cD6MzyQnFsTVUlU8zE1y1qYrYzodtV3lvZLnk3U0ZpB6uJHODyOnNMVVhS8wmybNTrTTz64CF4lure2DXFxcMtl2E5rpRoVtfXC+bCs+thrpWApJJmv4n/Hdkk0dl4AtY4X6ir0bQEdRiX/o00lX+TErf4T1nqRs/SPFnmzAKjxjlON3p9LOzajXEYww6BhaSMeGUTj9zxPZT7IZokS+mzd+ESrnjjzbj3uUeRVFm2jBClARzmLMYBrHoN3bGPq669AeNBiJpdE11MykiOVxB0cdjxfdColt2vK0ePoM1xytgnYTRyiJ2z5LM1i1YbJTjVGpZ2n4NqrYXucIIIFbiNZYzSOm5543tQXjwPmdtC5rWl3MHORyY7yDxjRl8ciU4rCjbgWb4YNn7jr/4LaukQDWuCUtCHnYQoJRMpLRKoVeoV/PjQIQFdVhoK+6xVuhzeFPyqRPvOA6hLs85MOvKuv+HV6PWHIg7PWGkonDG2gy5qukI/ANt96Ge2euq0gGXGg2n5Pka73cRwNJZxy67I5tw8lvecIwarNIc2oKso+J/pEM9sZHrZ0GLKdO30SrM5zKdx3Otn3gr85VlbQNUMOk6PXbOL9bLf8j/GF2C1ghIRWkep81EFzfpBPPPMGk6e2ESr3USc9UDPX+7ddK9fXDgH/f4mxv4azjt3D4JhTzRXV998O04PMwxKLbz5V/8VgAZgNwGbTJd2Hip6VvNso/Nit3Lid+Cgj6998j+jWdqUDFSEPbiyNv8MQNeJ7JHs3nvvxenVU9Jp2Go3UG/W0KUlPw34ghEiMQm0RW/EItRwNJQSjVfxEGUaCG1O92a+z4xF1SZfhvYUbJnnK9FeLPlN53/+QgR5Yq0g4mdePN00xENM/sKGNCLSPBanxI41tjiXxfuIcTYEXswBJEvGTkqWNUiPNxst6SDkf2Qk+D6YH8jNiEwX9Vd8rd3L5+DggYNYXFiSiGaqJPhg12ESJmiWmxJ8a8qMpOM9qyLUPX9ev6+eO1Pd17QctI2ezrtjtk7CmQfW9smp6wubBpix6ElOFb+mTQcBJL93//3UgCg7xzgQ2YSpgSMzQrQlF3ICx0rR76+iWfOEZaKQmHVtetT0V0+htTgvz8NkLK7jd33li4iHPYz7dFFn9piNMBjnURkljIY9JFGARr0if9gpxQ5DnoypT5lQE0LQUIi62bIETkuuM4FvcWnk6GGX3aw6lZfMpsxhAUQZC4SCmF2Dblkq1ZxRA3CnX59Rjn4B0DUd48YV35y02UWbSfRHEFAU7Qjrdezoswj667J5VWs10TYowWTjyquvxmDILNBccyMfXHplFKDmZUXOQ3OSN2aLbDRRgKXeRObQwsvC75uILo5vOsZwY45yk1bebzJdLC9Ked1xRacTxBnScYz91UXY62OkKx2sP3QYwbHTcvVWMuBdv/seHDr+BNJ6Cf1xRw6Z/DOMfcmvXO31sbRrL/buPgi/G8hhyI9H4oj/Sj0IPtl8wciRXUsL+O53voVzD+zDqRPHJYqEJ/Ep3s8ZGwPeCboCdp66FVx3/U3Y2BzK6ZoAa2UtwOKBy3HLWz4A1JcBp4lJxMgeaocq8vv4oM8VA7aD8QYqNgPSB/jsX/wh5t0JGqUAlXgENw1QSkLY7DYl4++5ePypp0QrWS6JNWs+HgorqQGJubs8hfP0GitZLi67/FXCgoYE3vRpMxe/MN+M3oGgq7fZwxxNe4dD7N29Bw8delCZ4iTCeNRHs1UXYT4BHSlrlhWvuOJKYbvW1tdz0DXTP84Al2GOfsp3/wWJU1NaV2ecqU5rh7dxpqkw50Xxif9Ed53t3eOhkYyvxItaCfxxjHZjPx469DSyzEO9UcE4XEXJotUPWUcPnst9jRYuI9SrDgbdHtxyHXsvvhKh20Yvq+E1r383mgdeBZTYkcrUlrxZagq6tFtf85r5q0coRev44kf/A5bKY3hxB246kgYulRixRD9jy162puu//vAPsz4jISrMFFMGix01FMNTQ0Uqm12HfJPslKOmygjaCbqoSdhZk5GfH2YoqrCxzUat2Uamp4epuClXP+SmrLqxqAB9uomkGerlWn4iURNBYh/mBXKTszKWmRIs79oNf+RjEoRYXFyUTkKW38h21aoN1Z0kKRYXFnHBeRdgvrGg3lJ6TBRrBhYCWYIL/VA2Mm5cUjIsN2CXHCkbCXMgeVGM62AMkibT6wJWAJcGc05X8xltfeYA3l7q2vqM/oCu1I6Aq8FggBMnTsifw4cP48knn5Q/ppR48cUX44/+6I+mmzT1Q5bE8Ezg2bQ+8FGKhxj1TqNip6i6FmKK1NMYX/niFzHobWJxsYWYQKpZw8bp4zhnoYVgNJASGRlQLqgEXywH+uMBatUy6rUKwnCMQb8rZUXZyJhDyOYLdpxOHZxni6FCjKI7dl4WnIIjvQ6iaZoOJwVZho0wm+MMTG1lslTovx10FcDXGWans1FqgFmeKJO/21l3oclDVCE99XfU89iIImZU8hBRlVPaqecOi+aNGxWdw0nQstB91TXXiYGjKTQbJkNG0bThOC9RMeWAGpW8jEqwRTBGJoWt8FJizhnOaXcxWQ6yshHLK/RXIdvJiBk6s1nwUk0lcMoVrHW66A7GSMMUl+85H7VRhvJGgO9+4itY9IFGy8UxRLj9196Nk1EXK72TCNMR4MQoeSmG0QiVxRY2BkOgVMZrXv1zOPXsqsy3cTx4BUEXTU2p3dIA88WFeXz/ru+KdioOAwG4BtzOtJ86BqTQS71TpYxOt4/X/dzteHblNCyvCYdi+mEGu7EHb/nF3wBqy3LqTlhMtzxZm0zslW74LGmyY2oMK+rinjv/Bp2jj6JlBagmI1QQwkoCtU2hhtW2cXJjHf3uBjyWJvn9nAjeulrk1hZyymepnYIkB+fs3S9WCLSN2J4IkAeRTCl3GTdphrnWHLqdTSwvLeHee+6VNbTZrIuUgF3mZNFoLrqwtEvE5wcOnitB2+32nKEKc3PK2QF9upJt6eo92y38Jfxcvl5I6EZOGGy/bvJqUzw1O2xtHQeGnX8Jv/ufnjq77VmG0WCIdpugPUIYJJhr7sXf/+hBOLRqSENUG4zQG4vBLQ1NaXTA/dXxYml+qZWrqDTmcKwzxEXX3YpuUsHEXcDbfuV3gbTGEgyQeRBhuUwSTRmRoHFty0MS9lC2R/j4f/g/cOGyg/6pJ7F/qYY4GEotStudDOhSicfL6l78T3f9n5kRDzJrkMaUBF7UuhCIsbODNW/tHqQlAwOLNYSY4IuTdgfi9Qz2Qela0147G+I7kLozxoFp7VwcwonosAiOqKcikJHyHp2RKTSfKNMlvlIpW/AYSurBc8rCNLH0F4x5iiyJiSbZIG5G1157nWiuyIpJZiAbrdgWTJ1KmqEi+q68c1ERgJYH80VCPo0wZerQrLEXKoAmMtdSTw66pp00/D2qV5PnSsv8rGih67xu1CLc+8mYS8xnqb2jLu9P/uRP8NWvflW0a9RvsczITpwLLrgAd999t7y/r33ta9P4Cdt1MAwDTMIRmtUSeuvPoTTp4Id33oFouIF2xZHexCTw5dTPMqPvj8S/qMlyIhMA/IFUvDUcmI2IzIrjHk4tRCYid4J1FSVnkm/JrlKGvc61WohGvC9bFClbEqfMDNUy3tZxU4RXBgTNnmOeX3Sq3g66jLOwMUc1v808r1he3KH0aJQ0cv9ydqv4dQ4QCeipFaSfK7WZDk02UULFKWHlqYcRBUPYHg8wyjxS8Hz51VdL6XcqOMk3ABXOz9g9AQ3iPZaz51Pnfv0Gr7O2tjO03hERsGj6ognicIJWraFt8GkCfxJKR1owGCIa+IjDCNV6E0M/kA7Eil3FZXsvwLLVQLU7wXc+9hXsCYBaxcVGDdh17aXYdeUFeODII6g0bQzDTZTcBKNkBG++gVHE3wHcdusbceroqpT1w2ysGaivyEPtaMa0Lal4AuBPnzyOzY11zLfb0hVrjHTPBF3a6etUKugPxxLo3emOkNlVJE4L/chFUGrhbf/stwBvARPUALcBt0w/K81ArddrwjaH4Qj1mgMrHSL114HxGr7xuY9hqRzBGq2jYUVSYkzIdpU92S6CLMXKyrNwYtrHqGeQSANnW5r6w4n0gmw2S5O0PmCsVhXn7N0nAF/Wb+PRlf+wOexwLaJlBpl7Mv9c6VgtOH7sGDY3Omg068JYM9OV4ewsje9a3o1wEmH3nj3CchmIanSJM5ZW10qpdLzQIvfTHhtT0MULRsZDlXrbD29mTdFDc3H+m6ucz/sXWKN/2m//v5vXY3NGnKLRqGIwXpev5xp7cPTZE3lUbogk6yCO6XJQlUgxf5jKfu3yMMeGF6eCcq2N490RLrruZvSzGrpxBe//zX8DoAW4c0BWBiijyEEX82oN6AqiDF4phmcN8P0vfRTu+Bj8jSNYrAGJPxCAR8Jk5selDWMKuvLaw0scv6Xfv+t/yyQ7qmj8KNYRehqjcaNEOohzdiDzg2HOPAHRz8R2vS3hymZxUu1SwSg0By9G/69XIPf72u7XMh3g+vPUQrFEKH0/YnanwEQsZuJUxOV08iZr5TkUd/OUTrbJRaPWxLkHzkW9WseEQaSuKy7wZPNU5MxIGOoOKIxXQER2jAsONVoEevyeBM1SdJ6DIYpvWfpszc2L3xB1NdSL8Zrxd/C1+fNmFTTGslPpQJ7XKp5kBnRNGbB8gpuN9CfMsvWNdbkfLCd+73vfw3333Scu9dRwHTx4EPv378fS0hI+8pGPCCD72Mc+hvn5eQVetoX+uI9WsyIBu/ff/W2ceOYBOFEXS3ULk946mvQ8o9ibXUDMzHNs0ZCxLEItB4GXWjWo8FS+YncgpYeywRMo8x4SbNCGQg1zyQjOtefgD+mRUywxGxi+c41g1rRtkEceRl7Ybs5ktp4PPOmiOSt3FEGXbhfTP1rHLdyJbT8lg9FEI83Kixxd65QWAAAgAElEQVQXgR9KOZFJA3RDZoPHeBxisd3AyuFDCBiy7HnqoExhd5Lh8iuvwigIp/FLuqFqEHVxcy0xzoheQnJ/6B+l3XFkHXk4Et8yf4zRaCDjVM52ZLRzTeQzTzwh4yDzLBFc8+elezHW+UXxNdmREruAogwtVHHRwn40x8CJux8Wz64oyAR0+QseXveLb8ehZx9FOQddcCcI6IdTcxFbHDsZrr7iRiQjvZ6xFb5ioGvG+qXi8UbD3VqlgkM/vg+L83MIxqOpxcPMADdnY3OmK2KJxCtjcXEZtcY8MquKceIhKDVETM8MRnvpPAA1BIkDr9JEGCbCBpEp4llxOOQcLAPJEPGY2YgJvviR/xdLXoRq1EXTjuGkgYCzcq2GcRLDazbx2GMPwxXQpZ3EW8ZFQYMmnlypJX5IjkftYISLL7lMPKn00Fwo309NUvVzSocjndkHQ+kQZrceHeo3NjZkD5ibnxOmnV2KbAKh7c1wyBSSlhwIpSt9Ose26xJz0PWyW7BfCIY8X72xcFAq6OC2gK0tgMu0im8HXS9Yz3yhN/iP8t/VHNVBo1nFZveE+ieWGFad4LkjzzJEDrY7RJaRdeahxEMSUWbkwnE0uSSb0M25DHduF+q7z4XvtmG39uHn3v5LgLsIOJTE5LouMZvMWa4SBRUlDP0YbTYGRqvwTz6KH3/3s2iUBsjG67DiQPZ9w3TpEPkpgK6PHPq/MwIIGo9SN8X3ReNSbpgEY+p9daZIWLxrGNpZLJvJxM+F4jkDJH+XP7lkvADGxP9LfJ+MqqBI4+rrqBbGFdAlpUWai7pltFtttOpNtp+IhwyDgudaC6i6DblBrMNSc+WgLGwPLx5RK8XzYkmRl/3YAq4ePNq9KJouimsjZnY5QqMbyZo6KxlAJP2TKLmWlF/ZyWcCXkWgPhoJ2zTtnJnGCmmL8qwipp8557W2+oHtIBc4Y+8HY4/GsrgR1PBzyOvl/kLS9mzb+OY3v4k/+IM/wO/93u/htttuk+dIl6QVI44GqNkB7GwgfiVzbohGyUcq2YQOrCRCSr2GBHenIEPmll1hRriA04+HF0l/N72MNHmAn5/dVhQqE3yQcRHmRcAbnb55P9WEVTeMWd11KhYvdu7lOiazQpnxo7mYObDihZxepAJomi6eW8HTrAS5HXBtA11yRtjpSJt/bwq6zHjOdX8Ox8IYzUYbQRAJbU6g3+sOsXd5AU8/8iOEfl/KiymjRiwH/iTCZVdejXBCJ2x9H2YeaXkxx+niTKIbnlgbiC9WjPFoqB5TFLi7rrCTo+FAw+V5ZiOwknbOROw66AY9keBrvRpuVkKZxoXsq4sSKUEnlivlRS+0cOtl16Hcj4DVAE9/9rsIh0CnAQzbFm7/0Lvx6PHD8OMB7GqK2BojdmOEdobEcTAOUpyzfB52t/cKg525ySsKuihkZ2g8DTLphbVn9zJ+9IMfoFGtaCxVEm8p5/7/7L0JuGRleS289q491Vxn7oluoKEHwIamQWaRQcQ44IxBTdQMxpjEaMxNvPnvjTf35prE5MYhGocYIxJnVFBEZFBAbEHGppm6aaDnPmPNw961d+3/We+3v6o6h0YF5eG//hZPc86pYVfVHr5vfetd71p6Qha4bhjwoxAjYxOYnyvjmHXHA1YWdd+EkR5H28hj1bpTcMyJZwK5KTRblGiwNd6W64agmAJiygJyeRdGrwmzWwVaM/j2lz6NMauDdFBBweoi1euIY76bzaDBxd7kMtxz90+YwpowXYcHXaLt6wFhxGoFpMOwWm/geZtOUpmSyWneL/r1DbGTRYVcs10ZO6mRpR42n83JuEbrCII2drKXKxWMjU+gVq/Lta4aexQYHExUXNQOQq/VFa8mtWf3NhhXFr+PmkD7reD9sX1w7Q/Gh6HPqccBmRiSMOVn9wv8Sm6dHYFtn/KEHMqV/RgbKaLdDDE+Mo47tv4YrsdxrQLbjhAzTiz24JhFhF2aCrfh0s2AodmRgTidx+iadfDdEbTMAi561VvFmBjmCGBQgmQlZpMadFE/a8APLXipGHYwC/iHcMOXPoaCWYfTa8COaZCqqk5iFP7LAl3/ePt/i7liYamQqz2Wf1qtpioL2baUJSRtWyZclvFCMZcUgOJl0A1pVsr6q6JoWZojUySghiwVS2/MuooNsVcQV2N2V7FjKuzBpsAz8TpRYnOW7JRbOUuDx288QXX78X5mwpkppF12OeSRcdkZqAO5E+PJZBvCjiXAiwavpMj5+SSLkav9JDS5L4pNSoPUxig7CNXNJeyXaGUG7JOa1BODvZQpHmQEPborUIMfDlYcfLhvVUlWNwH0hAkTxlCaAhI/HFEUKkZDlx+lWzNWRrG8EeAcOnQIy5ctEyPNfD4nXWvcDsuJujuRQOzBBx+UUur09DS2bduGu+++G+eeey7e+973is5LEgicFAK/hhGvB3Rmcc1/fgwjro9cqo2gMStiQnZXMSdPAqeT8qr2veGHYzYZ34/nQRCEyGTY1suyVgpW0o/NfUJrepbC2O7I+CWWjHmMirkCZmZmUSoWpIzNc6zX6yofssTZfsCgKv8zJW7kSp0Duy5PDUC7nhwH7NRwM8JS8KTZi6Vj22Jm63Ajn3aF73d1yMmRLCKSuCPuE5vXiOiMbYnUoeN8LuNi50N3IQqaap+J8zgtHkxki0VMrliJVofHyRDxNRkEtu+XCkU0a7T1MDA9c1D0lspHTUUKcRFFoTQXKAR6ZDrJVlQrCyjkMhJ/wiYGWnfw/GHLNoPj6anXZieRAZRyZOZ8KU3JNZ5yEfmA07Nx6vO2oDVTxajv4u4vXA+33pM4rqDgYNNrL8SDld3w7Q6CsA4v9hGlQtSdHpqcwE0HqZ6LU4/ZIp2xUbqHiNTac3BT3oM8Nmox5rc6mBqbwIPb7xePHop8xVmfi6skrUHrucTUhA06fiBmtpX5Mk4++TRh8lqhjdgbQznwEKan8OLXvw09qwAfDgyuyqVZR7miM06ICxHXZVNDA5bVRWdhD+rTO3Hf1u8hHZZRsEOkwpbYRngOzR4tCRHfvWsH0FmAm2IqiLLiYbe5eNHJmKc+Ldl6vg/DezP5EuoNH/niGJavXAk/9GXxmAw8/Zgb6gK1zIFjEcdsntq8Zmkzo7JCQ+lO5fvy+hedmGTIKl8z1dihD6xmuYaZ7OFF0bN5AjwVE6XA2OLRYDBODF51uNKimgOWtDg+m1/i59/2YEX/FK8ZfOOflhv55M0MkQXJlheXtJNX9Bvm9NvruZM/B1UNdQ2lRHtqpdT5GrR9rFm1Gjfd8D0U8mnaM4sXHLECy3wSyyPkC+OxUnBTzGGuwS2OwSktQ3riSOyrRjju+Rdhw6kXAM44Imafgs7yqiLDJjGTkgbDhB9bCNo1lNwAqO7BTd/8DKzONApuADNqISbw0j6ICYHEaoOWeYiZ+NMuL97z/pgTKCNzOBGrsgOlDGqFFwbKCVkLSkkBipkcPa5sF40GtTqq7KbEvAogKQEaRGxOgNOjnkN0VYDnpeV53U6EbitEPp3H+PgEpiaWiV8Yx4Coy/8Bq1eukW2JuYKsvrVhZ9IRKE5PSRDyYU6xxVEqP/95+/M+s1KpCJNEwMOf2jNMldLYmUHxtAJdfEy5WxsySAmI8jz5exAErcKx9U0DN20Bwb8Jpo477rj+a3WXIh+78cYbsXXrVtl+uUyLjED0XiwHUMdGMf1f/MVfCBhM53LosnvE6MJszQONA/j+ty5H0WrBisroBVXYFEPr1ZycbEr7QLNE3ro0KPXSoungddFps8Q6OFYZJy0TPh3WpcPTTiHlWTBdS7zYmpUqVixbhr179mJ8YhxdydEkYAhUV4vIyhPLCBrO9nguJv/EjoQluKcCXQrCLmaonjTELjrUT69QkLSB9AV6QwNxfzjnZEeSUK2UDah8RZaqGV+0d+8OCeXOumm0G02lV2DWXjfAxuc9D37UQ4dGutkMqlX6oTkiHt2/Z69kTzZbC9J92Xenly+QmNsaFiKW2W1X7EviMBSvNEYpMW5pdKQku4ZlINYt3bSDVrsu9jAMj6/X2WySg9/uygKnRyfQXgrHHrUecWQi37Fxx+e+i8m2jXSzizBj4rg3XoTdZgWPLjwOw/AxQd8+M0Q1DVTo0eflEDZ7eMH609Cpt9DxQnSfI9DFASZls8PTh51yEbR8jORLmJ+eRnl+Vuw4KObV57+eorlCJzDm0ed6kRYQnWYT64/diDi20Q5tEc9Xwiza9jguev1bgfQYenZG+mV5Y6KC8oGylb2N0UPQqcNLGwgb07DSAa7+9w8hHVeQtwI4sY/Y9+EadIbPSloWUxwqh3bCtXpgmbPLycTmZ2MThQ/2q/BMIKAkUOqGDL8uoBXQ2NXEiZtPRqOjjrfINYQdV1Sx9rHjOD1g9/WkmSyO5VJiDuvTu2p+3rH118/7WXvgKfb7sDynj6aXbkvFOGlT6/7ItWh41Gyneu2gs1y9r9bBLV6yDlfFhrW6qntfQFdSHRMtoQFh4kdLlJrQBzLEsskJ3HPnT+T6W8yMajNq5Yhgxj14qZTYnxTHl6PiG1i17mQsdD2YI0firItfj1RxJQIzhxDUZxsw6HKQRFizUlcPmcMbIdWahdE4gB9c/R8o2k2kogVEQRm2o3V/qoqXIgbp8Z8Cks8kO9b44NY/j8VklDl+tiOCSXY1EUCRZfFsT36n8SdXLgRRFAZTDC1MRsqVxzihdzq+vJbbaTXbomlq1DhRqImEwnR2LDFbMJfNIY4M2KYnbJU87nrS9Se+W6KjSsE26BikPIMUzNKGoRp0Sb/pzzo7n7XHuU+0gF6zXbxPypUGA2FpBKrodpYc+VwJV01KgMoxWQE0slJ8LZ+rBPjAdddd1y8VauBG5uqII47A5s2bBXjxPVSUTFM0W1/+8pfl9ZOTkyKiX7dunei7Vq5cKffzJwGa6DByWfTCFrIGRcNV1B69E9u2XgfPqCPyy7BTBD0Mnlbhyhp08Wf/pIMhGo75+QU5hvVqHeNir2Gi02wJTCZwp+CfoKvptzC7MIeFSkXY0hUrV6FeqyNLB3kxbeVFTYaBK2VdAlBgwujx/GD5WOU9xkYSit1fry5lu4bLgksZrsUDxOFPkqdiwZKpKAGhS8Ow1baUmF9l/JItlqWJgC4ySPSoCfwqDuzbDdtkBlwg1xdLQmS9CLq6hoF6qyXAlqJrcUMPQwFdEb3SrK74ponnDX2TknIkh5YIFvyI3WU854rCThAq0HONZUV2uVIoz+xS2niYJjWcPuhdE8ehaCZolMxuYDIsJmz4bOvOj+KoNWsRz3WQ3dfF4z+4G9ZMHZ0UYJ20AmvOOxH3zzwCL2sAlQXJ6mx4QMMyETkZ9HwTW47cJLusbrQRPmegqyc5rXTEdm1PhV/bLhwzhR3US9HDil2DsuhITJqTkpgqNzArNpZzmxY0I8VRLF+xGtVmhDg9gXaqhG56CsdufgGWH38qYHiI2AUd9STDkAw/S82UMEh2bKeBdJb5Z/NAVMaVn/0QCnYLWbMjRqkm42mSMdOysjTzx66H75JFEwd/UVLSjFqi1sg48XqNZBxn91cQ0GCaXYuUhjg4/sQTJTmETINIJZLuV2UknGg0NcOvqxB9naMy7R3kgT5rQ+yvN/yUe2CYNUwWmIKODsf4640MP6b1SbqpQYOrwXMOp6jQ76qepcBboulY5KU4+NgJWJeNJSCe4yHP2VgZdReIH1oNAVIZ10XQbuHAvj190DVgFYclKD2YPc61MexMCeV2T0r5TaOAjjshui6zsAKBmUdkEHQpGQstipjjSxq2LdW5DnJGS+a/1q47cd/Wa+HEFQT0znP4vEF3MB0RCLgIvJ4x6Prw1v8ijvScLLlD2s2OuGUXcgUxGW1Um0i7GZksJMklxfBm0nvs7nOFkqc2gyWMudk5KSGuWL5CyiUb1m2Q7kNddmSpjgCM8TcET6GUhWwRxisXeQWqyAJIUDRZgcP8p0tGizRWz9GlWa1WEy2cWrmquBDFVhEQaQaLfxPo8DECHw3GRC9hqYF/7969wkhptoxlQ+5XmpsSkFEcr0T6KhvswgsvFJDG46eBHa0w+Hy+jiCNQIzdjJph42vJglFsz+w1w7FRKU+j5ND8cg6W28GXP/Q/sWYqg7wXoSNMijIQFZiVgAyVtmjC9jKSs0b9H8vOZE/Ybs+JK+z4WDY2hoXZWRzcvx/VakU6Nd20Jx5v9ICq+yGWrVwl3X0apDIPjsCLjJc40fcVcLzAE5AtFuocX1S5WIOcxRd6MngkQGTxKaKoZmHJhkJ/kyXd0PaGeiSXYLZhrWJ/UFhisqhZArEiSwacPvAyeshmUnjk4e3CHPL6EJY36kk7//GbNqEThmh3uyJy5zXCyZPl9Wa1hmplDs3mHEwylXEkAxZDqxXYY3qlBcsrSEv17EIN1WoTy5Ytw8z0NHKZDCYmJsUOgiCPOX6MYDLiALZFOwkfhWwa7WZT2G7qKh3bQ6fVRS80cPrpZ6G9r4JlqWW45WNfxHgTsNMp7DAjvPSPL8HWvfehHTdQYGkgDtB2gMCx4Zv0gHNw5Nhq0WHWe63nrLzII8ISf73ehJtSnc5h28fU+ATuuuPHsFNcfHKMIpujtD+K20zEtVxURZQQOAgDRnuFOOmkUzBf92WgD90xtO0xmIWVOPcVlyGMPaScnCRv8Tgq13O6QKSU157fgJs2gW4FvcZ+XP2VT2M0HcAOq3DYNk9wFFDfwkVMHtm0h4e334lu0JJIG3ZiMnqNsWxsuhKLsTiS48fxnQJ+w2TTEBlQU5zj6UovoEvloqhg+z7o0qHrujw0LCTXF8OzYG76HI3l//e9bV+Jt2i86n+PJ4EvDcyGjp0sbNX4ubScOoB0Pw3EqVcu9l5b/LkGzXNJksqgPUU6p4VoYLmawek8HwMfK5ZN4fYf3SYmwn3dXX8u0JxzDCMiGcR1eBqBmcbqDVuw4Dto0Tbibe+SDkYyXb1UFnFMPEHQpUZH6e42UqhUZmX+s/05GE4LX/vQ/8ARkwyXDxAEtT7poJqYFNNl9hT584yYrk/c9hexmPVJR1VHlRI8ek85qJYb8JyMsFm9LjvQ2CXInDLlf0VxupMyUMjnsfmkzYlVQihtnNVaFWOFMXS6pLkZdaF2eB8Ui2bAEKdk1lap4ZLHWa+NqHmi63mI0dJY/xxSFg2LL43hUtxzcdFIDqSIVZWbvcqNpGZHgRt2FVKDxeeQ4SJoonCWGisyVmS1CIB4I/DiNshaaVaLwI2giuCNv/M5cprHMV7xilf0M8X4HDE8TUqYfF8CNW6f9/N1ugTKkihd+SkiLtfrGB3JImrOwQmr6NX348ZvfQEuasjaDKpmBxc1fNSg0PtMlRcJOFiPD1laFp+yAKOlAtqNmoTwzuzfjx4bMpJ8QI7/FG+zekFQQZFtuxcjdNIojk9i+fIVAkT152cjx1JNiICsfjto3yp8SAg7fAYM6TCeBLqSQUQaORKmbNGSbniQGWznSeoP4cdVUoFeI+qh68kdkaok0x+ApCs3huuZeGDbvSJ4t7g/hVHuIU6ZArpq7ABjQ0KvJ75dvEZGCiUpFe58+CGkUqEkA9CriSs4/lP9i2S6bNQ7MeDkADuLZidCNldErd7A2NgEdj66C6vWrMGh6UPIsuQbB8h5JkpZB43KLNxUjLRDN/0ORULwmOIQsYs5wpYtpyCc95GZiXH/VTejMBsi46VQLqaw+S2X4Me7bkeYiaQsFoUdRFaMiIuAHoXXHvJ2EatWr0YzaiN6zhzpDTHwJJNH41oCr1a9iamxcex85AF0fbqu89zXrKsyF1BMgrKpjaiFE186Xr9NnLT5ZLQjE7WuhcgZRSVKo4kCXvmmdyCMs7Ayowgj+iEq2xBeB+z+42Zp3SLMMlfd7Wncu/W7qB56BKY/L6ArnYphMnTb52JEge+DB3ajvEADSQPpDJuGOtKZze5VJj/wTKDtDxfO1BFST8iFM7WCxdIolh1xhEhFqAWUKVkMdFXnugp5Hp6o9SJm6NoamFk9F8Pv/8/fM2EaFy06h1eGw8dL76qhYyfs7dJFpwbYQ2yXjG8DwK2Li+rUSACW9g5cAozUiD2w3JCtJmMtmWLprJWEN+qFSeTYUmY8YsVy/OCmG5HPZRK2a9gDcQC6LFljksBxEFlZjK/egK47ipmOg/MveRMyE2vRtQroWZxjGQvIDnDOY4rpmmEDyEgBvdYc3LCCqLYHN1x9BTzOfy7jAjn/adIhFrBlMv6sp7TkKnHn6Z2Gxqdu+qtYUtepTfAysC0XtUqTBT+sWnkkWg2GmlIIb2GkOI7Vq45EsTia+FepDx91A2S8rIi9CZqYc9hpkz1TlgtiZpZ0IAolJ4LsZGeJnkGFVosGyuSAxNJaImZX+QAJkZAgcvmhfufk/FzeCKwIDgic+PnnEm8aDZYIwmhQqhksDYIIkjKZjIjg+Vxqvwg6NBOmhep8Hm9ksgjE+H6qy9TAli1b+iyWBmt8vTCXSc4iX8tt8XV8PV+n2S9ecrUmcykNpFMh4JeBuI5bvv4f6NYPwI7rSLNzCmzZHXRx6Q5Valv4qO14CDotZFwbux97FFHQht+qY6xUkK4wSxhM1tMVYaBDdGNGFNH/x3HFKb/VbIkoV/yB2HwhYtyE+k4uZp1+MHCRHp4AhgeWn02zU/uyuDy5lBlT2x4MGku2L6XD4VwvdV4Or/oG12OyrUUAkNmhJrbddy9yXlqaT8gUiy7SsnDM+nWYr1XgZXNCw/OzME4o66WlHLl92zYJ/Ca8Yk6YRfF0YtsheiM46PQcxHYejzxxEHfeNwc6PwQRcOGFLxRNX7lRxfXX38qAAWRtYLIEnLjxCKTNEHnPkkBlmuHympX2fw6ShonJqWUYd0eRXjBw39e/j+KBECRp5izguJdsQXRsCU809qPTLIvPDjtMU56Hit+F7eURBhBbjEZAn67nSBNEexiW+mxPnPlZYoyCEK5lyznMsm8UEnjxmHDRMdQlq0vHpiHHxpUmhA5WrDoC+bFJzDe6CB0yeTn0vAlc9Jq3IoxzsLKT6PGYcAKgBtaklkoFk3A/GzFj1tgcUkP7wEO49XtfhdVdgNdrIWvFEAOGLg1L6UXIpIMAu3c/Jk0R9DtiLh2Bl+OwsYflyxRarbZUHLhQ5kqdebK8L+V4WLvhBDaAC+iinYsCXVzUJexXf3Advs6W6CSf5qTzXI7Xv1rvvRR0aYB8uJ9PHg9V9/cSTd4iPdiwqbc+/sNgTHtMDkDQ0GS9ZCxMlqYJQuFWBI6ZNix2WDeaiSecKXmyGc/FQw9sF7G81p2p6093m6pxNpZKkSvzULObQm58NVau24xHp1vIr1iPc192GSK7iJ6VE2NmNZarEiNBX7nZgOemkLUioDMPxFXceuVnETYPwjEasE3Ofb6MpsqIW4EuVlwU8fD0EwmMy2/4QLxs2XLVPhzGKBVH0W6SnfLwvBNOEh0HV0dhwC9pCfNFaMcuFU6kNMFMtJd9Ly0iMrF4YNedhEvz78TUlAnuAvKUcJOHgrlwcvok6JNiToI1dsowo0+msmRcVj91Z40Sqj+XN4KcJ554QgANQdf27duhmSQNJDWw4uckQNM/yUZpt3gtphf38KF/BFi6K5I/Ca70fXzPs88+uw/YyGRpkb6O/dHMm2bkNJMkYCxlIowjtJs1ZOwYneo08l6IbVuvF4Gu4c/BMeiU3ZYuRp54cjkngkhhUyjWFo0KLxYfzWoZ87OHkErFyGXSaLKFnNEz1DDxdaSCQ64YDIQsxWYcNIMOtmw5WbyAuGLnsSf4px8LV+cKp6jwdLEYEUPDxIhWlxuX9CCpk+bJA8XwuaK2x0SFZDJNtqE7JbUIX7NTi+7vDylKm5B8xL58Xg8+w4yXnO8yPg3OX0Zd3HPXnSKkZxMLDUn5vclsLVu5Am4+K6VGun2PjPDabMukO1Yawb7de1Av1xKGS7FdFpku2WGEyS7CVBYB0rj1zgfQYefhWefh81+4ShIFLnzJxdh9YA9uufVOnHHyGqw/agWcqInVk0V063Mwuk1YLF1Cda6yC9iwUn33/M3rToK9EGPX9Xciu6sCuwUscFcekcLmN1+MW3feCTvD7rymiGLddBqVjg83V0Kl1saW005HucmS83N3BRN0MYi+VqnDs9NIO2nUqhWsWr4Md925FZbJ1AKCIDJQet8qppfA1qR+tdORhSavJQHLxx0vJcbQyqESOBhZvh7Pv+DVCOM8rPwKwMiiG7LBwRJzZAkGJ9Dm+pFZiqYPhGWgM41rv/JJeHEN6bgJzwhhMnZImGYyWSkBew89uB2B35K806DTRBhyIcekCdrFWFLByOYYWB+IFQ6vS5ZD45SDozeehKDHxQ0bYFSpSZ2mmukaBsRLy0x6cn8OD+Bzd+r8f+CdDwe6ngJwPamhiMNjT5pcuJAd9ELofF/Nbim7JzUWDh9vdcwV6Fha5lwa+aS5saECpkiETWm+ymYZdF2TEiObPrJpJWvggn125pAQO6rSMmzxod6DQEjmCNOBHzvopnLYePI52D0fIPQm8bI3vQOxXZSFZ2wOwq9VCgpD7WIVZeXE8Ktk/EM88KPrUDn0CGJ/HrbRENKB+abyOZImMSVzSVwjn+bpb9z24LfjDRs2wDFsNNpN6VZi+ZBGjoq9Yr1Vid2Vw3GiPWEZjUaOEoCddOrRbqHHGq0y0FNWCKpMRDzFyZeWD4rFUlYJwiMk3Xv0dxIWhHQ7d2bYFZ3CoolSJqye6BDI0LkOd6Tq/tPZcxqI6b8HnTmHZ8U0M8SSIG9c0ev79Gt5P+/T+iptI0GA9MgjjwhjpZoJVClQs1IajHGbWnSvdV9aeK/fQ3daarAmJ3WiD9OvkY6nJDuRgO3iiy8WEKa/Kx9nWZGAjnozfiY+n+wWn0fGi2VNar6KpSKCkB2rgMUVT1AHgtflbXcAACAASURBVCri1gx+dNNVwnZ5qMNGC1bMuB6dUahiEZSbtNr2aLEAI4qQdmw89OADcl7QdNN2PbRpH5Fiy7kpsUm9oAfXdFBr1OAUHFTqZaxevRKTE2PiMUV/NMnaMnkOJWJ0wVDKV4yrM+XvRuaMdXoNvIeZKjVAiJWJCIRV12gCjxJMRiAXqglG2GZtO9J3iOy39Q+b2qqzVmE6nrO08Wi12/K5eS1Q28aFhPI3GpxzwwyYXjxYtoldjz4qJkrsrGHJiIwfNVxOOo1jj9uAaqOBlu+LmWy3E8BvtaTE2PV97Nr5qOxzI+wgDjpI82AyO5TA1smJZ5SZGRVdA7wi9s9UcMWXbsHadeM4+9zzcN8DD2DbtgfxvPUrsGI0i2VFFyvHMghqM8g5dGtmCDq91wKx+6A9SES2tNPBGSedAbeegrWvicev+iGM+R7snAGaWJz1zpfj9ifuQ+iF8CXihs06LurMNKVRcc/EhuNPQJNMF1edScl8+BqQjumhTt5f/izHMSOUph76ptEkmY08FMUfuXoVfnjr92EzDsujnKIl5sDSuc0x0XHFjiOdLaBWb4o2jJ5VtXYLW047A+VGB10zg0rHxOiKdSguW4ejNjwfpjcFwxlFz6SmknY7PPRdMHGe46N0ovZaMuAb4Tyu+fIn4MVV5FM+UmETBlNBpAzjiQCfi9K77tiKlNFDLq0zUzsiJaBprmExxo2WFGl5Pn3HHIaf90IYtoeVx2xCTGlJuymAi52czNgVf0YapybB94N9v5RZPhzT/Ms/Ur/e4uH2wM9mulRSxRBjn2xGwSQai/bkuhaIJecfpTIENJyraaqbLBI1wdQXwus2ip7oc0VeI56eZErVdcJ5mvO5PLOP6rRIQ0pdoLUjZQu0p+Gik9dWNpNG0O4g7TrYueNhSYXg+R2Kf6gieui2QDsr8mDkMXpc/BsuaoGJ404+B3MdC6E3jvMZw5UqAOkRScNw3FwiY2JJnR6BansWM4XDJtCeB9oz2HrjNxDU98M1GhLPleL8J3YTia64X+F4BkxXJ64sUbwMsQMCmvi1hm+Di2wpftVlmOHn9w/4knfRmJlh1arUOJQGkcx54jsjjslLzETFsoKrbwIkVz7jUtDFv7VYffjTaxCj7yMgmZ2dxcTEhEySvJENeuihh6Skx8e1QJ7bI+giwNI6rud6MHjJS17S10GJb45lCegioOPn3L9/f9+r6/HHH5ffCbzoVP+Wt/y2ShrotpV3U7MMx2J4ZRXfvPxfMJ6JkArm4MQ0ilMlRt7EXwUsM7HDlO4DPvJeWgBBLpPFtvu3I+W4sLwMWvQIStliXdBl5ILpodPoIGOlkU47aLTn4HkseVZwzjmnY//eJ0TkzW7WWpXUby6JYCDI4UWiQZeKJaGFhFp1LL0lLKr2XUvYJT0ISSs8QVNPZXApaYpqmdedsqKNUu6kCpAl/bMacPPEbTL/i4we9Xu5vAw0tMdgly5Br3S2Dg04A8G9+o2+SmQDD+7bLwxGPpNFtVKBl8lJGPHa9euESemyw5jdh8xm9AMpL6Y9F/fccxdGijmErTpSvRBZiqkDiqnplppBYKQBdwQV38RMtYN7HtiJ2XIbmzZvxpFHr8O13/uBAMOjVk5g+53bsHn9CM7YvAF+bRrFNMNg23BSzNVrgQ0ONHGlDpDu45s2nIi4HGGi5eLOz16H0YBWCCYWjB42v+lFeKh9ADWrhVbUgNlTDSM+vZ56gJsroDAyilwpL+U5YYBFaZCsoLkoY3t3Ejj97FxnnCjawgpR0iSB5K1Auq7TaRfb7rtLuhepeWzUFiRTlICW+3d0ZBT1Oj2EXIkBypdKYpQaxjHWbtgoLFKtE0t5185NoRZ4uPh1vwOkxtDqusiUVqBab6FQ8JRJcRKHowb2DoygDIQLuOGbn4Vf3o3xXAwrbFK5osovbhp+p41cxsOD2++DBcV0einAb7eRyWZRb/mwM3k5F7h9lvkJfg1GdUVddGMT6akjMTq1CvUGG4Lot9dAqVQUEEbpxkDXpY/Ar0HXs3MuPpOtLgVdT2YiBTglvpMyjya6UmEzOZikevDpP5JIWFQiC8d5Q7qdWXWQfiOOirS6IWCnnpHNbxzrmNsryRe0SyJLr8Zizj3UKmqTa5nBFzVFJZO+mJOr3Fit6ab2l5Ik2zSx4+GHJNjdsWjGW5efnmuj2VDZyaEuLzLP1HTRCFJYve5EhN4YGnEWF/Ca88YAr4R2h2x7QTwkObbw89HIlw1bHOOiThWpuAVENXzr8x/HeI4lx2nYcZN94NKspDAO2UAd7/f0G0mMbi9I4NBSXcXw38NIdTEA05Z36l7FABxuAtS11KXwTRj1UNkuEMjwIpdMR3IpKeUiz/qlHJRk4wQXPKgMmS4WRpVZmjBnqmyj/bG0yF4DJ75GbC94krCfWnymlO8V7+fjolsxDAErZIu4Xe2ppU3/hi0etLXDM7lkfhmvOe+88/oar3vuuUcE8wRXDz/8cF/Ez+9FsEgBP78PtWSvfOUr8cY3XSYTSZut6syQK8+iwJm2NYd//+jf4qgpD264ADeuwY7bouBSKyRTyorCJHU78Bi4bdioletYMbUKd99zvwz2TxyYxuOHZtCzXdRaPjZtOhnjpQnM7p/BQ/c9iImxItrtBZx9zilYWDiAkzZtQMrsousr1kgFiSuaW84zdjSSmTJZEiToItM1DLoWwX35fDxWqlyrzhE5RxO3fgHYUSQDhZwPbB4kg5qkEAw6ZwdntpR6k3xMilCLI3nUm3U5d6mV4b4n03vU0Udhbm4e2RxBoxacJuhOrC7U7+lMRmxaHn7gQRSyOQFUZImZqZjJ51AaH0Pb78hkzn3CcbIXhGI663k2Hnn0AdGFhe0GXJrPEqAFXRRL4wh6KdR8A4ZXwq69c9i5exrVFrDmqNU47oTnodYIMTfbRhj0cPKm9fjXD30GqyaAl124GWa3hgITtYKGdPB1g7ZEwhB0sVuVZbVjVh+LTOghvRDh4W/cDHc+RqoN+C6QPnE5jjj7eDxS24NKWBPfKALM0DTFaZ9ebow+OmbjOoQEXRzcReapjqEOtn92QVcEx6aWiostThp8Z1tAF1fSHOT37HkUI6WsfH8uTMgWBR0fmXQWrQa1UmxYCZBidyBX+7GBbGkUK1cfhVorkJJuFxn4Rg6/8dq3AdllqDZNFCaPRNunVEAtKmlcKpOPlEx8GN0ajLCMfQ9vxfaf3IARN4QZ1pC1DHTbTTkXCL7YnWhEAfY/8ag405tRIKJkWoHwmgsNB5aXQyxNGgFs9JD3bFi9AI2Oj2rs4IQtz0e9XpXFAxezPC+Vm7wqNeqxffDz15quX8bY/YtvQ5f1ls6qA/2WMMWSx8p5ccDmC6vF8QLd5JgT6LCaRassLoCUgTgXv/ybZT+Zo4eqATxvRY/ld6SZjskbvH7ZKVuulEXnzCYNDba0Hld9Wo0vyK4pf08NuvgekvlpGgK62M2YZZOI3xKJC5kp2ktkMxkBfzSfpvQ3kx9Fg5V5K4/VG7egHLjITh2DzWe9GHZxuaRFwGQMFp+vKiDsPA6Cjgj4G5UZ5HIW0J7D5R//Oxy5LA0rmIET12GxxMhKj5bWJKBLdGZPt7wYcjRftBOG6rOGsnFQO20gYNM7TDEeOsrhZ51CT/5k3Gwv7CqrCHYwSilBT44DhoH2FBpU8aD2y0TsACOLEirApu/Xlgq6TMgJlSWwgwcPit5Kb4vMFUseLLcRiPCmGSyCFFot8LUEZBqk6fKhvv+51pSxTHjqqacKePzwhz+M++67T0AiAZYuQ7LUcNppp4nw/rHHHsM111yDs846C3/2Z+9GymRXnHJEr1UXVA5jewHf+upn4HbnkI3LoilxYjZXsALOM0FpueTSidpIM4C8Z6Fd83H0kevx/R9sRQALt975CKbrwClnn4Drb96OqSkP5575Ajy07UHs3L4PF51/Cm655U6MTwBnnXk8Np+0Dq3GrFgWUAPE0PJuwMFCeh8T0KXE7wReCnRZA81B/xQcrMYJzCX70dSGpARw6nxSPkmq7Mv9xwgdNdhQK+Mok9IWhdQq6Jf/eNxlQGCJNwU8vOMB2X/UJdCRm0DLcVysPeZYMYxttJoKqCYgS0rrye+yLyUU3RGma7w0KmVG0uYsL9qeKy3JzLmkio0aHtGc09CPIdZOCjsffxjV6hxynoN8xoNPgTS/q5VG0++hZ2fhFSbww9vvxfR8iPXHHYPiyLhofUwzix/esg1Bu4sLX3gmvvT5q7HuSODcMzbBNTswGFTNbroec0oDWRlSdN5s+2B81tTIFI5dvhZuOUT1nidw4I6H4TWA2DGw14rxoj98NX70+N2opdpIuUB2JI9ssSDstGM4ssr0EVExNkilEKZRWchIeeJZ1GxSJ0LLjlqNLE9OjJ4dJyueaIy1WblyCnf+ZCtcl95obCiKEXMCEs2hI7+zU5tJDAv1BvIj45heqCJXGsW6DcdLPAmstACvQ2Ufr3jLH6EX59BzxxBaBaQc2ulQS8VCj+oCVjFPBFh1GGEF6M7ixis/C7dXAfwK8o6JQFb8KTi2hU6rjiOWT+HHt9yIAg2HWQamRUQmjxajPu0sTDcnbFeHhsxhB5lUDNeI0I17qPZMPP+cczE7NyPXCc97JhSQ9VJl94SRGPbB62slk8nzaU46P2um+PXjP+ceWMqTLBr/ZAkjYxvnNDJequmMJWOlGybDbDAdRDRTqtLEMZHjIOU/7CaUkjQ12mTCKHmwOS5y7OA4qvzcmLdJgmLXY4/LeHbMMcfK/EPAp9zalamp/KdZ/8T3UVUVVBSfrGeTah0Zc4KufXv3ol4tI+vZ4qcVk1mzTWncSrtp0QqTuQoZnF0cQyc0cajSwZkvugS75zqYa9l43dv/DHBK6EY2wpj5p1m51iS+z3OkO5um7836AnIZC3F7Dt/9xudgh3PwonkhHZyYgI9+iCoNpYcB0/V0T38j6oMuVeIbIFAFvlQ5eAiIDbl5CNORaG6e6jQZ6GgO/wxS5BKoTc8MGrMmPlY6D1GFcRuLBPM8KQiYGKVTKJb6CJ4nGLsHd+/eLUCKAImAg4CKJw49rDi5srOPgIyMGR/jtrQGi/fxcc0IsetQO87zGxDQ8LPydcrJX8XzPFc3ntyXXnqpXFxf/OIXBVTRdX79+vW46aabxKGehqn8vPwe/Mc4oL/8y7/En7/3Pbj44gsULWxTG0eDzZBubSjv3o67br4KXndWXLGZRUXQxZuyiuCgzAsxFDc1u+eg24gwOboSP/zR3XByo9gzW4E3PonQcnDFV24Q/corf+Nc5GwPq8Ym8chDD+OWH/2EGc94/evPw1FrRhFQvG+xqYMh2yxXpftmqAJSTIIuVWIUtZd0kSzV6g2VwHXtUEqHisZWDQmcPJkQoMz9CEI4iZFl4jlPXRbLphPj48J6MLuQYs9moyklWt5HvUs260mnGGN3uOKybAcdnzYALo4+5lhZ6Umy1aLuSwXC+NG44qKOiytJ2zBRyhfE7871XMm2TLkcKGh4qbQQKoJCJQIIMMukcdfddyGvswJ7PWmGmZmroENj1CiFOJXG9299APNlYMVKdrNFGCllcMrJp8NvGfjG129EkZIvG3jxBZvYB4R8OkYhm0KHQvcokIQKauxYgvN9rnoNZKwMjj9qI3IdC27NwE++dC3GfJVA8WirgfPffgmilR7mUk20jDZ8sKTVQxREsFhjZLxMIS33aYNhWVQlE4NoHZ9FTZfBDr0emUE2KUyh3aYQXpkoHqQB8eqV2LHjIfToeyVWWj1hGK1Eu+qmLFTmlO1Lz3JhpfMCdBvtLk7YtBnlagMpJw0vN4q5RhcXv/4t4lSPzDjKLcDLFVmkVwwrrUcMW8ZgsVmJWjDZws5okmu+CKM9jbzTRc4x0G3VROfiudRrtbFq2SS+/91vY9loAa4RiyG1YaeR8gqodIDIdOV7cRKTEN+wg3Qqgu1aKHe7OP6kEyV9gDrMQiEvv6fTHAOHkx6Sa+pJzSlPf6X/XI2Vv3Lv2wddhyv5KtAlRIJOFUg8JDlXaH0xF3UmNU0CzNTiUv9O/Q4lDExPkHERsUSMlcsLmJudlfmUGcgsR+YKBezdu08qEs/bdCJSNFoPI2kIUrYKi0GXiPdlMlFNdotBlyJWuLDsBj52P74LlqHmJkQBXIdG0m35TL2I2IDmxD4sN4PY9FBuRjjzRa/Ajn0VxNnlOP/S3wV6adF10UYnCIEUk3KYVdxV4zjnBppVs2EMYQ316R34yQ++CTs4JJpKRTpwFaM8EBXoUh5iT7YH+ulnmhHr1rjDPi/pslqkSVn8xFjs8AdQbdGjotP6aTiQAl165HDoURosxT6QTVDGqIqVUoJydQKRFVMu33zNNd/5jryHvCYpGfZZMQbS+n7fn0pbMkjQrKkE/mS+CMB4H//m7wRqnFgJ2sbGxvrieM2C6e+kTUmf64v5pS99ad/RfthS4nWvex3e9ra34ZxzzhHhPL8TQSlZv//6X/8rXvjCc/Ced/+xKulSH0dmp12Ha7CDqoFvfOofMO40kemV4cYEXcxpG4AuHvpsxkKr3oAXu+i1TZQyk5iZbaDSjtG10phtd3D/zkdx9/ZHcewxy3HhOeegfPAQMkYK3/j699HsARe99Gwsm/Lgtw/inLOPx8LcHonGKeUKi2J/JLRiSEyvQFeSy3mYVR7vUtFMdC1WRo88R8hSaFZVzFfl3FIMFycmLgTYwUaQxQmIOXn8Ry6bAxiZKArmuXJs1GsixGY3b6vtY2JyuQiXWYI77YyzUKnV+gZ6eqWnfiYrUfpfuZ6I6BklMzE6jkMHDmBkbBTNdhuGQ+2cYsSkK5iASxHyEjljOCU8+NBOocdbDQZdd8Xlv94KMD61Cu3QkJy+bmSgUBhBp93Cwvw8CtmMDHi2yZUrr6kAIUuKOVP2f7GQQqs+J95bccJGs9zLbmaQeYxTsHoprD/iGNjNGNlmCjdefj1Gq0AhnUK36GLTJS/EbLGLcraLthsiSEUCPl3DQj6yZVDtMMKGOqXE6oIgS/mMqbHnZy3afpFrT7n4s3RCyUEOrQ47NC24mbwMpUxQ2LHzYcmstG1DynMEXRzsW40WMo6FUs6Sx6dWHY2duw9g+eq1mJmv4exzzsPsfBkdXwnWqaebOHI9zn75pYA3io6ZkcGfLLHoYyQbjgwCfYQotfFhRjWE5d3Yce/NeOKh2zGS5rN8pCi8ZwOHAPMA2YyDh+6+Q0qPecdGtVJFnPKQSo+gGtBljyJ/+nOZ8MwIbLD3uIBiPFPQQmG0hKllU+LnxSxO/pRmpT7Dr0r8i7uB9bg+rFn8RY7Gr1/7tPeAgK5BluGiOpf2whK5zaD7n+Me5ziOg2SRO1zYSVmRC1F60nEhnbDNURfb7r1HxB0WgRllGGJWyjxPVgbI+Noy5gh77XoIwh7yhRImppaJDpUrWL3o1OBL8EKyCJVYHmlyIuPGj6Hmdg262Gm7fdu9YtbsUFLZZacwBfcd+Tw0/M1l82g22ojZIU+TVHg4cuMWLHQstK0RXPDyy2CNrAKcgvgVcizkopEETDbNGEHGYvXgkHnv1GF0q3CyIa76xN9hxK4r0oG6Lslh1MbTfJ2k3T4T0NVN8PJSvDYMphRF2D+oQ14b3FP60cOdNIfDXLpFXIBWGKArAnA6XjvSlUgEzYBLCuVIb1NYfPDgIQlFZmcXQRdXlyx3uB5jNZTGi/94G9ZsyWmZrJY1GNOWDBxUGJXD1xFADZclNSPC1/MxPWEPdxPydTrI+mlfML+kF/DzsIORgFLnOMpJHcd41ateJbTv+9//fjFDpd6LgOtTn/qU6Nhe99pX4+1v/x0pHZG9EsWTlDYasIJ5fP3yD2PKayegq/4k0CXVEzsWj5WiU0LYiOEij/Gx1bjlx/eiY9h4aO8+/OT+RzE2lcWpp2xGxjSQNYEVpRG02j18/Ipv44i1R+AF5z4PXf8QjtswgV5YQT5jSaizyzq85C2qk1yBLsV2ySpjEejSE8Ew0FfdtsLKsQya6BaU+S4nLBf1egXl+Xk0Gw1hdDjAEFhJJ62ZhNNTa5PIClVbvWLISL+LJ106iw5nUa6HInURM9uu5QdqLSR6NDXYDGh2A22/i1K+KMCVTQm2kRLmhVowPr8TsbMtkaNSU0EPM5bipVs3g8hYhpnZNvbv2SOlIV4XC5U6eoaNTGEUfmSKoLpWU92r9LWhn9ryiTFJImjW57B+3WrU63NwHH7+FsKQ+h6eRB3pWO1FXQmmZwRG1DVgmezysxH7PZx50vOBaoDego99P34Yrfv3w41MuMtGUDphDdKnrMZCLkTV8dEyWSbtwY0MZDsG4m6IKG0iYIOEXlRpmUCyqPolXSaH3QyPH9fvZPBabX4yG+0gllDoTL6InY8+CsexMDNzEJkM43pCMbF1bRfTh2bB8bqY5nhVRqY4IQ0KrdDA5Io1yOVKwnhSa7L66GMwV/dRC028+q3vQJwdR9Pw4HeBAgOsY8YJkeVSelKL7EPUhdmrA915xPNP4Lvf+CyKTojYr4kmS4AwJx1+h5SBoDaP6d2PIedQuxVJE0Un9nDdLY+gawKVBnNRgTXLgZOPPxrLRzPotCuwcxbmq/NiPcMyK7vDOF6qBaXuHB9muXR+npad0MLlKetcz+bh+/W2h2N1ZG8k416i0uY9yiKIFQ4C+iQMXfStqvufQem8caHJBaTfYSYwS4xdhIEvHeX8SUsS+nFyDBQNLM13mZ/c5hzood5oYmJiCrVGG0EY4YQTT8JCpQqbLHDC9OuxT7lPJLYS7MaXa17pdjkMaNDFM41NVffdcydskx27LCs25Hwn+07gGPisNuQFF9hOGt2IutEMYncEK445Eb4zhk2nvwiZNcejVe+qcrtN83HGqvF6Vkkx1Dyyk9kyY4StOaTNOr722X/GZLoloMvtV3p+CaArinypIarVpVpRqxWmcolPUkWS2r4q/PZtHiSw1ZRsL4Fkidhdy+kJoBTToDqXeOMXlK6IKMTs3Jzq3moRSJkyKdTqdQk/Ft8Ox006EOkVpg6KIibUKkyxYx2xleBrdaSOLhXyedqWYVg8rcEXP49sJwmm1qJ4AhipYwvlqkpX+jGt6dKCe+279VyNAPzOZ555pjByOmaI35UA7KMf/Shuu+02AZXMatRRQxQ40oz0f//t/0Lc84WlMZw0giiUNt0U2ggqe/HAj7+L2p57keVJF1WRtpiT5Ut7e5Ry5IJlVh+d1IvpETQqPvxGjDVrNuCWH92NQwt13HbXAzhm41pMrVqBUrGAtJ1Cp1bDju334+Qtp+LTn/su8iXgDW+4GNXKPpyy5VjEUQOtxoLEnFC7SIExg5a1ID2KaeTIKCRqnGhTotCQPlZy7BJWiy/iwKN8iJQ/XMfvoF5voN1sSEmRVANX9qpDUZXSxZFb4lG4LZ4LqrNR9DcJ88VSOPdXuVyRSB0qHyrVJkzLQa5Qwtpj1qHeast+0jS7NKkp4Y6cz2GX5cASquWy+NO0ms3+ucZMRII3iQCS814lAjAii5sIwxyy+efhqquvx/3bbhfjjLFSEXOzVaQzWbEM6PYC2J4jpTPTJMPngmU12wkRstRkprB+w5FYsyYP2+oiaLfF1JaRNHHMAZUlBfp1WbISJNvDUdRJefCbAdatWY+pzCgw00KmbmDXtT9Ce66OOGOhlo2x+Q0XoVIEKl6Els3ynQknNpD2YwRMUcjb6ERscKGonF53qulBbEP43WUwVOVH5dyu9j87KaU7OUXY9HRVFepqJegK/TbSaUbzmPAyo6g2ukAqjblyA9dedz1sx8WBg3UcuXoEx6w9Gpl0GrPTs3hw+yOoV4DLXnsCgqAB2C5a3Ri33bEDx6xbi9tu24WVKws4NF3DhS9+AY4+biP8lI0Xv+aNQHYctdCBmy7RBTFZ3RPgUNelws3MmPqRBuLWNAyzgW/9x0cwmTdhdmrwjEgigWhGHbFDzOih5KVw3+1bkbFZJXDQM9NodC302MUVGPjJvfdj7+4qNhydweaNR2HlaAYL8/uRLWUwuzCL0047XWxPuK/p38dmJtdjiUgJ6rVn3SCwWFn/6DDwX+r4twjDPfWx1ePBgA54MvjTr1aPLF6MLcoMXPoFFr3t4I+l7/DMzrzkzQ6zMX2X/snKD+UL/Ml5ViW3qDma82hX0mzUFcBxSveb9b93DEmysO202PyQ4anUGmg0WjLuC+iiPpTsbasl1x3L1uIaELKpqSULLyfVg2vxPl8iw4KgLaU/vnxkbAwHD81gbHwK1RqNkFM454XnY/fefWIxoyoUiZ4rWXT2NeJJ9QAyz9KuQrFdCbeKtOvi/vvuEZYrm7bht7k45dhMHGHLApegz281RVMbRgZaXQO1wMLmsy/Go4faGD9qE7ac8xuw81OAnUdNtJte4mXnSwXIS+fFeJp6MStuI2zsw03fvhx29wCyRhlpNGBGHSGD2LFsmOkk4eGpmgyf+oowOp12zMlLgyId1jzsbbWU4lddhoMzht0/XHXpkp1mhTQIYkcXwRdp+Uq12ndLp5Goft+fdtEO2zNwO8JSJCah2uaBone26Gu9FYXwZHf4vF/lm/bgIqvF76r9wLgfuD+uuuoq6WSkNo3h1zzBaBdx2WWXyarFs1Ni6BjSiJQgiut9wxfhrhnM4vorPoJCXIHRmsFk0UO1wuR1V1riGZhtSMA5AS91UdSBsEziYt+BOVz9rZtkuF638Xh0uiHS2YwEb99z77148MHdOOl5q7F31x6sWu7gtNNOwUJ5BsdtPFa68bpddjDyAmT5WQk2kxgEWYVx4uX7xhE7HFWnK4EmVy+Nel2ewyBiDiJcwdWqZQRdZfVBl26xGBFBOsuTQxmxw6XyROOoDUuWmnhywoljJgaQfiegoZ4rEo+sbK6E0dEJZPMF6TykF45YA4gt/OoCZAAAIABJREFUfywifF53dEJPXL+GRuJB+ZFdfqp7Uwk4VfdM4pnXG4HrHo93/uFf4V1/+lKEfgVFrwC/7iNFrRvbnJ0auhGZuDFU6z24mWUI4xAB5rhkRTcq4YrPfxuXvWmtdCuGTRvF9Bhada4cDbiZEOXKLHKZnAJrVhcxV7w9rnTZCWThjONOgbmvDK/Sxf1X3wA0mTyUQtmMcPobX4ZGycacF6ECH72UIaVQ5sh2Oi1EVog41RNndpFvIpYFVz6bR0i7DtE6MQCc/lH0sOghYEBtPo1KuYKMw1iyZ5ZKwePH8qIwTbED08oLI+RkxvCt79yEe7btw3ve+05c+93rZY7YuGEjHt25Q/Qs+/fOIeMAv/tbL8aBA7uwfPVy/PCOO6RM6HgjmJ9r45JLXod//ODHURyz8Qd/+nZUOi1sOuMcrN10Ouod9Tw7RZdsNoOokm3/ZviA0UbkzyEVV/HVz/0LxtwIuV4H/sI0Vo2WhJUI2IEWBRjLudh25+1IU5ZhEMg6iJ0SOmYBlXYP3/7uj4SZe8n5m+GhheVFC+X5AzDsFIojIxINtHzFKgH39VYTFks4cQjDTM7ZPvBSxW1+VpVM8SwwXX2m5nDMtd5DSdcnP18SDqYXTH0gNGShpOoxw//Uha4Mn58M1gbX+mK91C8bdOkFgyz1tD2g9iHlwqobIp/NotNqS9A9iQhqrqSDNpMDvQek0YyLyogLImphKYVg2YuWOMD09LwwQDzHvUwJ9WYXpuWhZ5g4MH0QtUYdG487Ab7PhamBg/sPyIhDH5UjVy2DY4RwzC68VIja3H6sWjaGTqOCDgFZ2oGbzWJmdh5jE8tQq3cQ9kycevpZAsQcsuviB6XYLeU/oZvylN6VN5VpqqCW1uiS1Sd7v3f3Y+g0awL2mNpA55Yo9GExaD7i2JuS7m2HGbKuh4VaG0iP4ehNZ2K24yHKrMAZL3oNvNIq9IyM7As2O8nNjCS+K5cfl49WKZcxWnCkgeXe27+Ng4/dhmyqgpzVghk0Eba7SNtZOFYB7Ra9KJ9+ed3odDrxcAceJ2vNJEkQpUsTQBVZw0mdk5X2gpLQ5CRvkNvQxpssYWkwxddz0udjBEbcli6FLQVvhwNH/Az68+n3EmSfMBna6oEAi4yO7kjk+4jANSlb/KoCL35H6rTe8IY3SFlW21xo3zLuM3Zt8jncR8uXL+872nOQYnam5M8loKtnMCY5gNOrINWdww1f+BiKRhW92kEUHHVxk0lsd8nAUIjIgcATQSNZFJ8CadqptrrYuvUnqNdbKl7KdaRkNjJSEvBDb7RWo4pS0UWxkEGpVJDSRtwLceyxa9Fu08bCkedysOFqj+wVjzG/M0vRNLEkaGKkCUtyXAQShDcadelIIaiUjmmtx6KegZ2BzH8kW8qyto6ZGl589geCwRA7GByG5kUCVJvvyfgmAynLFRNYrraCLr3kgGPXrZfVHhkeMr9+tyOsG9u1pUW7p5hjNfDrf3oA1jEcyoxWsQyDwO9eXEAUr8Z7//wf8O73vAS9LvUINjJWHq2aL0abKadOAwDk8lM4NN1EcWQ1OiHLYAdhOSzZjuOTn/oa/uzPz0DQrqC1YCDnjmGkNIFKbR7pHFCrs6u1qNzOg6rkMRpkhqIUMr4Br95FvtZFuuKj+dgBRC1magJ+0cJJr/8NHLJ91EYcVMwuehZbyl1EbYbbOnRMRstvY3xiFLOzM7IPuDjLZnLi08ZGg1KhhGqtIuDbdmIE3RZcGlKxAzVURo7P7MYVcyjMre3k0Q5S8EMXsPL4wN9/TrDt2S84GwvlGo4+6mh4jotvXX0VTjl5C6777m0YLwKvfflZSKV8WJkUvnfT7Vh//Dpk0mPIZqfwyMOP4+6778NJp5yAiy+5CG1E2D1bxpt//0/ho4hMbjIx9uVEwxWG1ucQLTATtA2gjqh5CN+/9itoz+7BipyFuL6Aom2iXivDpM1D3MVoxsHOB7cjFbHJwUQQu4hSeXSQw97pCm7dugNHrk7j+ZuORdYKMJ41sDB3ADYbMFKWdKNu2Hg8mq2Ocg1j2YVO+Sl+Fg1MtLZLgcRfHHQ9RVmyj3gWA56En0wONUevRGowSGRddBoMqp5qOwPgpVivpLbzc2hynj2m62eBLgUM6b3WwWhpROxN0o6LeY6f7Q4y+YJk6JKNZkdf1G3TEkAt0wxDnlMamRSg5YcmbIdjhoVmq4sDMwt4aNdBVOrAq159oVxze/bsxg++fw/WHlVEea6KE49fjbVrljFQDKm4jU59FlOjOTSqc2KmG1Pr5aqOZtfLiU6RnbIrVq2ReDhZXVLX1R/bFmcoKm2XckAYBl1yxBLQTGJg546HxKSZY5Dn8FoJpXoQieuBgV6nKWHZtHupNgL03CKWH3MSGuYomuYIXnzp78OPPLjZCcCkmbjG4KFocTOZEdlftWodbooB8W2E1V247pufgBvPIW3U4cYBHIr+IwtxaMNzM/C7raddXjfa7Xas/afkVOx3d4UygdHRfGZmRsxDhyNsqAnS4EeX4jghlstlmRgJlHTpbuCVRKo06RoI1fZ1SeipBk0N/LTOgCCKky5vBHI6BJqfk59HO8lrduxXHXQRyJLFuuCCC2SfExwPNxJIvVqoaEbqKPNX3XVJfQqtGUwBXRYCrpgY4AsfTlwTY9RvffafMGa34IUVWGELDgUnACr1JrLsXInokG/xOpdVe6cTwrY8uYAf2/W4TIgsmYn4MurKP5YZuTqZmT2EbIErjwCtVhOTExPSGXPqKVvQaDb64Jxl0Ww6J6UwhjXncwVZqezfu1tiWhjjQAZPlYkVIGfZUITGLXoYsEzFFSGN/gbARqaQJfP10mlgmN3qU//JGCxDSeK6LPYpYkLJQYaUuiWga8PG4xBKKagrMTFmiuCMA4zqIKI4XW3u6YOuCDlE5kr8ybv/GX/4zjNlUOqxe7CXxZ0/vh9nnXkaWp1p5IsEMF0Uiytw/fVbce7556DW2Y1cIQ/EY/jA330G7/+b89EN6ug2MvjhzXdLNmA38mHYARwvhUatjYsufCGcFFmuiKk4KHYB/6FH4c5Uka6F8nexZ4mhbJR1sC9q48zffT1mvS4qRQs1u4fQUscn4hgBliyzePiRnZiYHMeaI1dj797d8DxGf1G4a4tWY3J8HDOH9iPtmcjnCPQZDK8d4g83Mf98EEwZNvKUoEVHBi2fgpU8LLeIv3jfp1AaM3DaGefglltvw5rVq3HSphOxMDePZVNT+OqXvwY3BVz68jPg2F104g5uvHk7zrvwdABpOPYI7r7zfjyycydOO+tUPP+cU2CkXZT9Hi659K1ohDkUSiuGJhrNYopzISCZeGRR6+i1Z3Fg1324+9brsDxrwmiWkUUkJZ6YiR1mLFYSswf2olOvSck6Eqk8S4wOHtixG7ser+KM09di2YgHu9fASJomry0YXEAFIV1IcOrzT8fcQlkSQdjRFoSUEmhmQudOinlAArqkf/1pTzqDozO4FoeXMv3fF1lTKKC0uESoY8F0MPfgOXKtLmLMlrBcgzdZtNjRWxj+2b889Wt+oZri0LmZGDL3r/7DMF3ix5b4ZI2NjOLRHTsko7VerUpzUC+xdGKJmWN5yuCYkkAYLi4jIGLTCxtFpDs3AzOVxo033SMs2Z4ZwHSA17zm1TIG/3jrVszO1PC617wI1193PbIu8OLzt0gUnBk1YfYaKOVttGoLyKRddKkPE82EJU0j7NaNGCsVG1i3fqM8PhhTh1muRMZxWKYrkTDF1CG2cdSaI3DzD25EjrpKMlwmG6Kg/DwpPaEkIWiL/IHzAruHfSOD/NRaZKbWoWmWcP6r3wLYI4itvGTScpEhaTEI0fHppO9JgxUX71FQg2NUYWMe373y48iYtE2qA34dWVZXuhB92EhpVEyjn66mUZguTsgapGhgpcEX/2YZkBMaARUndjJc+/btE+aKzyO7pMETJ3atn+L93DaBAMEQ//G1GjCpUo/Sej3VrVgsiv0Db7pcSLDFz6GtH7SAns/RgI/vq6Nvfr4h+P/eZ3F/j4yMiA+XzlyUdtjERFaDW22dobs0VdtUJEackUl+ixcQQVdXQJcZzOO2qz+HuLYXWTQQNeeRoRcQepgvV1AcHZOyIdtvGbtMw8h2o61Czo0Udu3YCY/AjpGLjIiI2XFli7ubtOrSHiDtoikMJdvVFRN61JFHi6N2rVZHLldAeaEq8VQsgTByhd0qnJR37ngARlQX4EVdH1ks6UThhcPSJyGQxQ4TVZ6kbohlSa5oeH7YNkXrnUUXzUD7oaHQoMShx/BhfQitHmgTQe1RN+zJ5MXPadmeRCQdtXat6CbYLMLSp2kZUrqhNw6F/NRnPVPQFSIHw1uDt/3+B/H+v3mllCDS9iS++oXvYPZQGytWrMT5F5yWOK7buPJr16DViJAvurjopaeAuY+WVcQ//p9/wXv/8iJJBcinj8Q//N1XwEXqy1/1UkRGG1/56k1yDN/9rjcr7y4TaJWbmDQsFKZnUX94J6bsLNoH54FaB6Nj49hfL6M3VcQJr7gA1tplOGQFmA3b8Fmy4kQRhNj7xH6Mjy6H3wnR6rRwxJojBAgSxE/PzGJ8bExW9KuWT6I8exCuFSIKKki71JeQAWdsDRmhZ3bt8jhKXFNkSERIys6j23PhZEbxkX/5NA7N9PD2d7wZ//aZz4vr/1lnnoWRQgHtZgvf/MY1yLvAKy86FZPjWWzfcT8e2zuPi196ETodA406WWELX/3ad8C42t/7o9+CU8gB2RLO/43XoWuMIDQySDN5oF9SIZPJCYyzMWURPnoRTVKrMLoVXP2fn8SEE8FolZGOAymzBLJoMpiyiajTxNzBg6JNIYjsRBZaoYObbnkAc/PAK162ARNFV/y+7F5T5Um6aQFd9N6jxrJSrcv5mnIsAV2K6dJBw0kOX1LiVkzXLwq6hgHTUqizxIT1MKBL7aekS07QywBcPbmk2J/hB+AtkRAsLTEOrkl1binWLIEPz/B8e9JZ+nOALi40qaMko5/P5nD/fdtEi0iGnrYe9AFkad6Shh82FrHMyOYX5bWVzuZQqTQwMrYMzTaZdhNmysOttz2CjSceh69e8yDcbBove9lLZXz8+pXfFEDztre8AZd/9kvIuMAbL30B4qAigIuROGSCaCXDCCouLhkVSBF7pdpAJlcU5rhcreOMM88WgX0fdPXPo2FGXzNdmolU3ejaTJ0C/1UrluP7N34Po6WCyGG4kPZcFRUoWlfqskNf8n9pH9EOeujENAacwOqNp2GmbWFq7Uk48fQXAelR0WySDZZlBPMn6cIfslKj5pA4ZAzXDKzeLL7xhQ8hZ9VRcn20yzPI2Dby6TzqlTZyubyEyz9t0NXr9WKCI7IldGGnFooAS7oDk0gZgi0NeHgfEaI2D9UMg2aw9ASvS3v8W4np1WDL+/l+BER9J/CfMmbqz8Dt6xImfyfg4ntzO2Th+Ls2gtPMDh/j836Vb9yXPDaHDh2SEqPuzCSo4D7h37TAIJjh/mH5kfuH4JTdeiPFvGi62L1I0CVJACwvxg0Y3QW0DzyIe275NlKdOQS1aZTynnS/0TzSI4C2HMmQY1Azu7rEsiBlIeO6eOzRnYg6HRSyadTK81KHHy3lxYSVLffUwcw0Wkh5aWVX0eHKXsK7sGHDcUrLFNOWoQ3HYTQQcxwp8E0jimLs37MLZq+MFN3pDRUGTiCjGyPY3ixAJ/Gf0eJNDkbSECJiLuXArW9LB2r9t04MU9qEZGCPlQUFjfnE4ZgGhBZL2oa4HvNfaXRUQAhzLhkY3fHbwrhJ9w+vi4Amr8Msl/osSt/x08uLIVg+WoZ3vffD+OjH3oM7br8LljGBq79xMxpVaijTePNvXyoeYwQ3V3/zWjSqbczO78F/++s/xMzcXmEmr/ji5/HOP70ItUYFR6w4Ge973yfAnub3/Jd3wcmY+NsP/DOxOd79rt8TkenNN1yP2mwVmY6P0yYnMBHFMOodrMiPwmJZlR2WIwXs8+s477deh//12Y9jd7uFN77jt8Rz7F8+egWKHvD7b3srygsNXHHFV9Ezgcllozjx5JOxadMmHDg0jS9/6Yti+Fovt3DElIN3/O5lKKQjRH5ZhdDSguIX0BSpPW2iy+MVGvCyo2i0Y5hWDjf+4DbccNMufODv3o3//YF/Fn3hRRecJ0HjGc/DP/3jF7BqEnjNxc/H8sk8vn7NjVi9dhRTK9bgmmvuASu3Z599Aa79zo0ojLr4/T/5PVQ6bXTtHC58+aUIUEJ2dKUwBFqjpwpJyiCakVcGr8heE72ggpTRxJX/9hFMpnvwwgbMTh0pI0SP+aa2iZ7fRMFz8MTOneJZ5Hp5tLsGFuoBfnzHfmFdX3jO0RgvsbRbhhU14WVctEKu9VNy7q5afZSYqlJ36zAaiZq3lFgJC/DSQeraIFIRhb+IT1ei8VmkqVrKZg0hnCcxX2SwB0L/4Wt3UK4aYrjU/J58DzXJD0yLh0DVIj4tyVzpDxGHKYk+UxD2c4AuyjcY61TMF+QfGa7pgwcl+J5VA5rY9jiGMT+RnedkukxW7VWOLMcglvn8gOA8jbBnoRP00O6EGFl2LD786ZuRKZXwile8XBpZPvcf/y5M2WWXvQZf/9qVIOZ+82+ei4AdfbbqqGU2qMEmG/pkxabYNjguo9A6yOZLci41Wm2ccuppKFdqyXimxjg5X5bIKNSe18dJW5OotRT1axT2P/LgAyKgZ3PV/Ny0hLYTbElpkh2aXDYkXZARZzDDlbzZtSeehQO1GE2jgEve/AcAw69TGenu5jwTUi5je5DX0N6FC3KzC6tXBXrz+OF3Lken8hhGvRCN+QOwohBT45OoV1Xzn8whT7N717jyyitjAhMtUOcOGPax0iZqvE9F76gPxsmcrxPxcsg0e1VOJNDRtgr8m49rgb1mpMh28X6tx/ppoIivkXKR4/Tfh516BIjf+973hOGhD5UW1xNUqA5Ju19m+1UGXdzvLK1yf9AklTfdPKB9dlieI2OoLSP4u/I1S4ngnOVFiirVmpFr3q7kTRndMmA2cMO/fwQ5UzFdaTtC1qULcEvagVsEDRbdgiOhvWko6qQsUSA9sG2btL/ns2lEQUfacUdLOREAMzvLzeQw32ijODYhQml2ThWLJTSaLRx11NHCoNFwlBe2YZBNYsmOg0ki5u218djDd8CxCazUZMXBhvtErZRU+Y8XhbDwyeCoHOjpYqwGrcU3rf/Q+prFWpCloIyu6ky552qJDQYyiYdq9cRVF1di45MTKI2UBGyxc5LzKuNtOEhw/z9j0BUX4WM1/vx9f4/3/dUfodkM8alPfh1hkMcbf/Od+OIXvoag28TvvPUtuO7aG3Bg735cdulv4gtf+DeMT8Z42SvOF2bpE5/+J7z5d16IVqeJkdJG/MM/XC65fO/4kz9Fs1vHv37y02Jg+Dd//d/xja9egZ0P7MQfvPUtcKMevvCZy3HCqnH8n//xt/j7v/6fmN13EC9/2SX4yrevQhURXvsHb8PffOLfkRmz8Ybf/i35zl+84j9Rm27hz979DvzTh/4V7/t/3otmp42//8eP4YgjJ/GHf/xH+OAHP4j5uTo++s9/i//+vr8is49PfuSdyFotNCv7UMgacCy62bPE8BTaoJ954dMnULz+YbtZ0by0AxMpO4vpuQruuPNe3HX3DFasAF79qleJr9i+3XvEI+2mG34CzwRedfFm9MImbt66AydsnsSxG07AAw8+hj175rFzRx2Tkym85XffgunyITgs52ZG0U0VcdHL3yyaKy8/qtpZ+3ouBQQIdKjJi3ttxEENqaiCKy//V4y5XWTjFox2RRyyOcOy46pTr2D5+AgevP9+SSXI5UbQ8Xuw0wXMzpOVyCLtppDqtdGsTsOGj2w+ixbnLYtjMbWdDk48aQv27j+ADOOryALwPfrCZwVSBXTxmpT9+8sGXcNs14Bl7q9Eho4pJ3DZB9qAQGwHEtf1fvOJXiAtXlapv7ivh62SBufR4N6loKv/SvWRhj/uzzzfljzh5wBdjNdhSZs6yE6zhfHRMTxw/3aJemK3IvNr2cnH/EAK6aU5RLSsyvqDncAERPVGRzysXDfp3vPSOLQQ4j+/uQtOzpJYOLJK115zDf5f8t4EXLKyvBZee1ftmocznz49At1AQyMik+BMHDCiEnFIYhKjkjgPMcYk+id/kvsn3nhzQ7iKgkpU1IgaQVFUUEEUZJRm7IFump6HM5+aq3ZV7X2f9X7fW1WnB7r7ND6Afz1PP6dPnRr2+H3rW+9612K61Jvf+ArcduvPZE16ycXPR600gUECdr8AJ6ghm2aSBxeWXHByrItKSwIZLzbAcBG6bPlxYjvSlWgcGnTN19x1GU7qtNokbpwQj296TLJG6Ys30N+H4lxBdKEEXWS5RKvL1UU0hnYkgWrbw+ozX4S9xQBubglefPEfoR0k0YqkEbhx6VhsMzaLV3KEzWCsPjQRddg0UIUbzKEx/RjuvvV6ZNwqHL8Av1LCYC6PcrEiFR2ZP45y/HFuvPFG0XTxoZof7YAj4FHWSG43WvNzQrPZdVo+7PWxEqRo8wvVjJQ/ybaQ5WJpULsa9RJUENfbJansGMGWur7ze379618LwFiyZAmOO+443HPPPdKJx4mUn01AQUG5WjzoZ2q59Gjvi2f661VPx2PD8GseZx4vBbxf/vKXcc0118gxuvTSS81QQ6ffJrv7mA7P1WxEQBenHwO6WsJo0CSOievf+dKnsWzAE6+SZnUabtAQGpvA2aepqgDithjncWWWSiQRj3rY/NhGEbTTf4odNY1GDe0mc+viEijM+6MZRJDN92Pf+D4BJsuXrzDeMmzMIFMX0krE6gREksVuLUblxDHYl8KGh+4w8UTUFoizsAFdXAWZ65PWA6asyJUfwQ4F7BqFceD57dLc0sIsLdUmqkIiLax5nw69DLdm/hgNSQleazUuTAL0DQxi0djiDtKj/oAt/vx+jy7z7aZEDHEVt1DQ1Q774MZX413v/X/x2Ss/he07x/Gv//OL8KKj+Mhf/BOu+MznJVLpHW//U/zvy/8Nz1t9Oi546Yvx7W99CZXqNrzz0j+QKJ7/uOIKfPivXo54KoZqOYt/+/dvI5qI4T0f/DDqQQ2f/uwVaDUd/N0nPo5P/n+fRDYGjA0Miz+bF2dquI93/P5bcfUXrsFQLI4/+IO3oukAQ8uWYMqv4p///TKQw0ymkwJY/HINscDFxz76UeyZ2ouH1j2CRzesRxhxMVWs4xvXfkWuVVL9/89f/xX+9//8pOjKP/fvH4bjTyIT8zGYj2Lv3q1IZuMLB13SEWty2zLZfkzOlKT0kEz3iTalWKoaw0efQe5JPPTAgxgbGcG+PXuxeHQRJnfvwpKhPozv24F0f0o6M1naaLYp6B2AuGu0A6xavQpOgr2kDoqtKFrRPrz2Le8GIjkgkRONlKFgdKrXn220mlXEHB/wZ/Gz7/8XwvJepGlU3Cwgm2BJuym+RZXCLJYsGsamdeuEDWEqAVlhOt1zAqTnYWF2EvmsZ+7fgIL5AE3XQySeFsazWKrhlRdehCe2bUe+v08aP9j5apguy/VacNhNgfjNgi71bLLtb3rbmZ+831muFsqNWkpXtET8KfYIwmwZ0aYRZSvbot6SFnT1eMIZOyRbsaZQ3C7cjKu76BTskNHjT/kbZLrIyrNTcXhwSLwEj1u+Ar/4+W1SXkwlY2g2WDGisTNBFveTWlHT3W0skxjr1ED/wDAKpZrpMA8pqE8i9Prxje/dB172b3nL62Tf1j36CDas347zzj0JG9dvwuLRBF78grNRLoxjqD8lhslBq4Z8jpWmqsDe0FpL0YWeVY9avSFjIUvny5Yt7xlie0GXgaxqEi3/sey+LmylEBHQvNjHimVLcduttyCVTKDZqGNkZBiT+/YhnUgKAJUxnceKiJGL3UgclaaDNWe9GFvHS+hbegrOeslrEKNJaoaVsQCulxAdGE2o4dJ2ykQBknRwwzLQmAKcOXzvC/+GtFPGYJoZt0VJ/+A5YZnXJPYcHUoQ0PVkb1HWSCYyBrqK55HJIuxlk8zFaQl762/VC3S07NULtPT/BAosYRKUEdjxO0ZHR7Fz5055fsWKFbjxxhuF0WH3nZbHyGo98sgjeOUrXyl/I9gi88XS58DAgPxO0EZAws9kuY0PfraWPZ/UkP/ojuXT8mplFfmTZRkeHwXDPGe/+MUv8KMf/QgnnXQS/viP/1jOGdlIliR5DCg4F5JfBqruCptieqAGFPfg9puuQ2nf41iUj6BdmxZBpeew88+RgF8d2JQ1Jrjh9cFcrMce29jRUFHkTnaJgCeTSWOgbwCpeEZWzQRM1DlxxcbBXuCfxsBY4zwpZtiBVMx03RBb1q8VkGj8s2g9wMW/0XZ1/OGMqMusSu11qg7v9GvhxNjRaQmLy99ogRJBw29KhiL3xZhYmtIky6HUkVXrNTmmzF7M5vKSYSkWB/WGsHdkAzsP8ajpcWPumQQWJKQP+9BoLsVH/up/4YtXX4577n0Qt/3iYezdW8Mlv/en0oH42c9ejjf83utw3X9/Gx/58AcxNb4bN//kOxgcDHHh714gnjNXXHklLn3vC9Dwa1i29Cz80/+4GrUm8L4PvQ+tSBNXXPVFkKD7H//4d/jnf/xnpGPAey99N+pNH5O1WSTTCRGYfvWL14C60r/96w9hcmYGU4UClq9aif/1H5eL1u0vPvwhREMXn/2PT8MLHHz4wx/G566+CrOVKt5x6dvwla9/XWJ0rvrCFfjlHbfjO9/+Fk5eeRz2bt+GoAZ86cq/RiZawdzEFqRiLSSTDpphY8GgixMUB1jx/nMY7cHVumeNgukLZzpOORH353N4+IEHRKNICE5TyBS7LznIOy20XR8t16Q1BGEcYWjiq3gtnXDSKjTdJtrsuHWbJZLBAAAgAElEQVSTqLRTuOiNfw7EBoF4n5Q6TFOS3oM24J1gh51oQQ2t6iRiQQE3f+dLGEj4KOx7AksX9aNaKgqb3GIgd8RFNpnEA/ffLwHEjTq1tiYjziwlaJHhCzvEf7x1y35bMusqFR9eLIVVJ68RbU6uL4+54pxEBQnoEuZN4ItobkwZlI+nGnTNn8WYqysG1A497Xif0+SY9yK1m2ofQB/IGBx2YLdCRMk4u+zQq0qXMx/G2Jggm8dAy/mma87smTE85qJN3BIkKsfExNFSgHMUv1Mi01jVEVNP49t3tJNuZzw4AqaLySxlxu1kc6iWK1gyNoa777xLbCRCgqsWndmN3QrHTnaXy0KaGi+Zsw2MEMG5gHuCU55TF203hZtu24hGG3jlKy+QhStjftY98jCmJ6tYviyH09esluxVyELbF/+4qMt9p58bUKOPm2RkUTxvyoT0FaSgncz/olHO18ZjTBa+OuZZB4KuPtaq6HrkG8a03hi1jo2O4paf/RSjjGVrcJ9dYcBoEi22Pyoh4fgdclzgFe4hmh5A36Lj0Yj24YwXXojs4hMRJgbQQBLxZM7kTlqQrhIS1nwiQQVOWEI4txM3/vfVSLSZe9qSGK56eRYxMsxS5Th6TelhQZcyTsbZ1kQI8OIU/Yz1wOJr9J9aFWhZUnVcPPXKnIkzdhgKGOINpSamGtlDfykV3P/gBz8QVovvIbBS+woCKmXPCLwY4EyWi6/j+/fs2SO/cxsJ3Fha4z/+7eKLL+4Ax6fb3PRYkZqCRu00Zfg1jyf3Xf/GfdZ4I36fdpMSnA4PDVogYIKgjeeNVLjpxQ+UJ7Btw33Y/NCvkHIqCCsT6ON80izLqsqsMG1bsMZNkFGiA3IkKnlcPCfZfF70ZNKF2qD7P29gV6JkJMRZvpmeSUY/Iu3gtmdYu2TFj8Yydfx8zwG2rH9Y4keF0RRhpRXmWsNArnzkhrQ+cjKo2kGW4yXLKvwsPmvcmc3kx8GKVDVF8mLC6tL/iEwZuyKTci1SyMotom7MXEcMYDcglu9l6UoCmzsroV7QpYT6/nquI9d0tcMcqvVhfOLvPoNP/dsnMDk1h4nxGq77zs14y5veLjYe99xzB9avfwQnn7QKb3zD61EsTOKqz/8f/MM/vhe79+xCJDKAz115Df7yr1+GIKhjdsrB1752F0bHMnjNxa8HDbWu/vI3MTsDfPxv/hx33/ULbHh4E05Yuhwji0Zx2z334bwXnIpVx5+AB+9fi8c27MFZZ50sQt3VaxbhxRdcgCuuvFYmgQ9+8B1wAgef+/SXZPj/4Ifeg29fdz0e3zqBd/zZ7+PKL3xLROd/87d/iav/8z/R35fH+9/95/iHT/w9WlXg6s/9pegMW7UpDA8ksG/fdqSzyQWDLpfaupAlGZ5FXkVkfAm+OEmZqTkWjwlzNDw4gIfWrkWCAelkvpJptH1qXORsCzhtu2xh5+fEJOtNYpocB2tOPw1TpWnUOe0n+uG7ebzq4rcDmSVAJC+dorJiluQBBQIEfYy5ChA2q/AiDaC8F7d8/xrEWjNwGlNIe6SKfbkPmFXKEkvCi0qJkaaSJsBde/4My8CAbYkuoR6MY3IbSKRphsv7zcPQyFKkGL8lYcVMViCo7OpwTNn+qQRdB1vz95YVLXMdBCabl3mdck/SlLsp9gHcT2qXOOmTwaGukqBI7j/uBwWJMuG3ReIg0V/M3SSA8+jtZ5psZOEWhqjV6uLOz8Xpc597htWaqnF4F/QZ9vzomY6jAV08f5INmqeFwwz6cjlMTUyiODcnVQMCIYro2TDERa2AYNkPs39kOSVaR0CXtZsR4MXKhodIog8zxSoG+gdQKJSQzRCsN6ydjguPZUrJPWyLZkxa9wTYMbyrLdmvrkSi8b6RwRmxRALZXE6E5pzTpZueA6o4n2q49nxmV49JR8tqn8ik05iboVF2EhvWrRP2OyHn34HPDmiWUq3jApuVjMWUh0QqgxjjvNwkEvlRNKI5TNWj+L0/+wimZn2kh5bB8VJWB2bufQVdLOuz0uOGFTSnt2Ht7T/G1I51GEwDCYfdjWVxyCe7qOP+0czjhwVdspaxXlc6+WnJjs9rZqECMF7k+nf19FKndO2s08/TzEOGNrNUJasXa2ugodM//OEPxT2dz6v9gdoiSIea4wjbRT0TTVhZYuTzBGXq8cVtUhDy+OOP41WvelWnDNdb0jyaA/dMea0ydspgXXLJJTJYEBTwWPChjCSPh4LcXvd+gTw9wICTiFF41YHqNBBW8P2vfhZ9cR+eP4NkWEE+6aBaKsiKkksezc6S/CxZ7RB0kQ2Ky4Dot8wgL1DDjrMSHtwEooJ1rFjX/hTHdoIvWYkYGlckvdZBmdeS5zjYsXmzTHxy3ZF5a7ckfJraITJRLP/J5GX3TxlZDgLi8OSyYcQAf2F1Y3HRlSUlJN2RgOtEMoVUOtOJfDILDmP5kEiaUqF00NBThwDOmgebbe0MJx06XacZVY/NZ7mOHHQFYRpubBk++OHL8C+ffC/GxpbgrjsfwP33PopFI8sxOjKGgcEcvvzl/8Qlb7hYAsc3bVqHemMG5563WoKdHWcMl/37Nfjrj78IjdosHl67DVE3hyVLjkc6n0MYbeLhRx9FvR7ixS96ieiMHlu/EdPjJZngW+0iXve6C/H4li3o6++Xe3F6juxXBieuXo10Nou77rlHyg5nnXW2HNO1ax+Q+++lL305pqcr2LFzj5Qed+3dI4N1KpPG9h078fLf+R3057K48XvfQV/aw0WvejGatUmk4m0M5OPYt28nkmyvOkp6X88IS1OerN55LRBwKfDqiqwZA0RD4NGhQezZsQPlQhGB30Q+ww6mIuJRljcDtCJ+B3QxXChkwC6oe2ljxQnHodauw0mk4KSHMV2J4JQzLsBxz30p4A0CDveBs4dyR2RfPIFIknTXqgF+AV5YxPXXXI6+eBUJp4Boq4JoqymmkAQWZJ4JFbc9sUWMLUXzJD5PBG+2tCP3F5lk2g2wvE+iggaWDG2nnjeDk1avQYFjciopRrQcD4xuxSxKOFhoedGY/R7raNh7R8wXShE4kbk2gcjKRhkTWe4zI2oScca/BAK6YvGUaCxpA8DFnqSiOIxKgjiqk6FhCoHazLAERg0pEypo6yKROVGT+8tx4/gTVso9zXGEY5tjt4XjTbPli2h9wft/BEwXx6lmw8dAf79cb9QVkvV6lHpZBlGz0YEAqE2LEdWucoxlpYAjrlk8iC5WQp15LE26B6GUG43LsSMjy5cnEmnUqnU5puzMlqi7aERE9vRNjHuUZ5huBN41TQRIZtJyz1JmYWQUjL+yCR8WEAno4vmTvFN1J9tfU9djEGsvKbJYZN9ymYx0DW95fDM8LqB5PfD8i61VWsYNylwIMrkvEvkWjSOV6UPLTUoCRDFI4pWXvAPILJJUiEKlKabPBoAa0GWucIIuH9GwiqCwG9M7NuCen38fozm2C88hGlIyw/Bru9g/ygvgsKCrF7goiyV0rS0hqn+WWkVo1yPfx8lJuwz5OoIlAgHaTaj9BF9PUMXnGcpM9oUsFz+Pz91222049dRTO4iZn0e2i0BC43q2b9+OCy+8ELfeeqt8BoEUB3UFHJqRSIaHRqFkXGivQP8x/v/Z/FCgymPGY0rwyePGY83jIyXEGFfSxh9J9XNSitOoHHsAZOgT7YZZFYJsl18EWgXc+I3PI9qcQT7CLCpqSooykDUD3swmvkTad20ZT3K+JJCUHigm+0bCjDVni5MB/9FU1QyhthPKtqfLIM/BoC1gSlh/WxrkX8RuxHGxc8sTIt6Xcy0xMiY4nQwTA4v5kFWvXQXJZ1i2jNvEwYUrMtLh/AtvVgIuPkx8BtkKbr8pO0rps8OI2ZZ5OxmY7SRDYMsTNgarC2otoLLHu7tI3p/tOrLuxTbSqDb7xVPq8sv/QtiN++5Zi6H+Uax/+DEsW7pMjuHExD6sXLUK23dsE3PWpStGUazsQ//AKBr1PK747LV4/wdOQybeRi4+iondMxgbW4o9+3ahfziDyZkpJBN9SGfIyjRRnGP4eRL9mSzQLAlDNlcsINffjxpZzKCNOI+9pQFqNLRNpDA0OgIvkUSV58ul51YfKkUfQ4MjKFfLaAVNOTe8vzkZUqfBEgLjSBKeI4L1ZJzGQxXxFEunE8KYLnTWI9iKsutLzjxzPa0WyGqrBFBY3VeSxouxGB554EEkvbhkZFLYzOYRgpg2QZcToE0GJvQ65UVO1hSsD7PVMZFGEB/AeCFEEB3FRX/4XiC5yIKubsXOsG4EXfQg4n3SQq2wD9lUG9//6n8g6c4hHSnB9QuIUdOlE5SUXHzMTE2iNDcjJRB+EkswnOxM9JSJY+mED3PCoc1JNIlmi+XzKM46+zyMT07J/cMYKQFdQpnJiso2qdi79lhAV4fk2h+17UcfWbCj47T4P+rkKlUWgiJjcptKUxzNBVQLyVTCuPbzX62Itl+DEzQkPLnZqBm2XZpdrEFWTwYgWW+OZ/1Wm0mdEq8RjisEFfF4Ag2WuUgzHaWQujPfHAHoIuBkeTGXzcl5bDZMqe2OX96OvmwGYeAjYE6ijTljMgd1o8rAmTHLjMvSBCGgS8cyWtm0kclmRQ7BDMOmbwDrksVLkEyYOcRYO9E3j59tx2KTr4G2jPv8DsMsEuiJOIPZtRKObQCgafLrNiV0TGHnNTIcCLqEu7Nh1OlkCvfdcw/IfpGZ40+OZ2IXFGM0j8YIBaJ5Y3WiwGSNZB41pDBVi+CiS/+SrdWouxk0AmPCbHIJjIWEAV1tWYwRXKE6BdSn8eNrvyAxXH55HCnatgQ1BG1fWLWjHX8OC7q0vKiskpZpFFTphN5rekr3cwIh+mtx8pe5nOHBPSJ8ZcToVv/+979f9FtkZ9RxnPorAqInnngCGzZswPHHHz9Pn6Wgj9+7efNmAV3XX389TjvttE6HJQEaAYiyWfydDBiNXSnU5Xc822OCuG88ZtRo8Zwwh5FAlsdaQZdacygg0W5VyZw6wFLDgB1HXKibaFdnEYn6+PE3v4hIfQLDySbm9mzC0sEk6rUyQtfoJ8xK1ERydFekZnUqGgzpqjQ6CQ1gNV1QmvtpvtdMcuqAbdrVpRW4043Iz+f1ZECXX69Jd0+1VhXgRODDc86bnxEURsfnyCqP2X2MiSCoSqYYehqXAYPRGjyOLEVyK6T8GgbmWkxQeEpjVwI3k/cpgxApdceEvgprZjVpHTLAatJMObO3SboL8edPLb3A68hAVwtp+M4oPvChK/DNb/wTtm3ZjNnJaYTNQLISXbCduyarQHYUcUKaLswhlUsAER+TM0V4sTFcffV/4d3vWoO4U4HXTCDpGnFqEDTQdipoNBvI5kekFFuqMPWAtgkDKE3PIhVto14rIpFKIUZ7h1oVNb8ui5rt27ZheGgYtWpNynWpXA6IeSj7dYmcYqt2o9xEMp4UpjOeYPh4QQ7Q0NAIJsan5HwRfNHXrVycRj7PqKkayuUZZLNpCd5eaPai6EFo9WFX/aaTjeBLu9JYdvLFtqI4O4Nl1NPccQdyqTTCVgiPYJxlKXpkRXwEUl40LFUYJkTTxWuG2ZcnnLISs7WmDPaBN4TJQhRv+rOPAckxC7qs9bhsC6FSXJgIqVqTzXJokVHG1rU/wYa1P8NwroXG7F5kWToniyCGkQwArgvw2r19q4n4YnC2sAvm3jThw7y+DNQkW8Ju26jHZhVq0GI48eRTUffJYSgDzY1QnlpXaE8V6NK7oBd42eek/EfdDBthWBbsVlGMpjiGarUuujWy0bzHaVEwO1eQxRFLUdVyESHZurZhJ2LUI7Hj0eZ90lOPXdJkt8RCoNWWwGbeL2QaydifetrpYocgTBFjxSpVWahRSE67jt8k6GLXYqlQNML5RFIWmGS67r37HmTTKYQtE0Jt8lyV4bLlRXEioIWNAUUEXCL7EPmE0cDySmcsHBfHmSx9Eqnti4tGlUkfHM/MyGQlHzI3KGg33laGXTKZnQSlHIM5fvIc6AcI8LfwZL7LgnbrmuuqE4WkwyQHe1tiXbZkKbZv3WrG8AS9tgK0Qt+AJXvvGiY24GQj4zLPb+AmEM2MYMd0A6/5o/chSIwA2TEELrGJoSoVdBlukKks7OBnSX8KCEq46etXYTAVoDa3G31ZF2GrLN2ivxHQpXYQvc7xyphwMqdtg7IIyjBJe3IyKSwB/6Z2DwqACK74HFmYLVu2SLmPD2WkCB74fv7kZ33zm98Utou/U5dFICduspZheOihh8Cy2rXXXiv2Eexu5OvXrVsnHl68Qefm5gSY8PHAAw/gta99rYASEWk+ix8SyVOrdTpKebyo6+Lx00aG3gYHbYYQZqhn37tDngU/9OWRwamG+tweVGe24+5bvouhRAOR+iQSTF13QtQZRO0ywd76C9nIHbVvqNfYoRc3rIXcCCbWiRMlB3t2iYmrstxbXBFZ8GFXRdxOEUqK8zBjgizoIqRwgGTcw7ZtWzE1PSOBp9RZUcAuJrnRKE5dc6oMOCKCtcHsugjg/SlCaVkW2k4lu0Awwe92IGHXLksOspIyg4lMBFyB0c5ZtsmUQvmZHHzEGZ+WEKT9Dwm6euHCQkBXDvHcKbj0Xf+AL1z5T5id2oc927ejXfcxMjAkq2Leg6VSRaIvaNExUypLxEvb8cWLa2TsBPzLJy/DJz5+HvziLni+hwQ8ZOIxBO0q2iiLFISmislUDjNzPM45IExibqaIkRG6MtewdMVycdxnaHo2k0EqEUdhZgZu4CBHRiwECuUyWq6DZC4L8gaFYgGLBgbh16rYN74Hy5cvkxBdRkStPGGlrLoZwcNBVsTBrGS7gWRCthg+yxJawGtpYTFAHPxdMrXWXoBXPK/FDgtE4Nz2kc+lMbl3D0YHB7Fz6zb41Zp0YcbdCEKfljbNTnmRbFkv6OK8FkvGMbxkmM5iqIYpRNKLUfZzePUfvBdIs8OVcSnKRLEo2AVdIkdqtpCOU2Q4A9R34vtfvRyL+kO0iuPI8dol2+fSsiQmoCuViGHjukeQjHkI/fo80NUm6OKkaA2rqMvkZRtxE2iHNMlOynkeXbxEuoddCsZ6TC271fKnAnSpNmw/pqvHj0vSMyg5EQE9t486Gk6mFGtTU+nisY2Po8Gu6XRWwCLvVTI+ZPxoakshuBsyj7Qhk6lLHV/oy+QsHk2BYXw4PpAVclma8hJgN16xXMXZzz8P09NzIqOgXompGPm+PlnAi0nnb5Tp4jjnwifrzrIamF0ax7YnnkCdJuEO4EUZhcOmj0DKe1JSZZc2QXiTZUdDeLDJh2CRgEUcCyg4bzbR19eP2dk54+ZeqQi75/tNlGg11Jc3AIrlaHZGhpSJsNxsEBLjq4xcy0o4RJdIkGdAD1kojunUXQnYspdTb0STAq0DQJcDsJGAc8f05BQWjYxKMwXnER6TSqWMVC4t4w4zJok8CSrp7SULDfneCArlhuSQBolhNJJjOO9Vb0S0bxlKDYjptqntmFYRkcZ0DMJ9oDINVCZxyw1fRyZaR3V2J4b7aJFUEtBFNu0pZ7q0040niQacZKZYouPv1EktWrRIBnZ1tFcvL3WbV2BkOkPMjUogprouAimyXBdddFHHnZ4XMz/7uuuu69gbrFmzRt5LkEHwRuDGUiS7FakJ27RpE971rnfhqquuEsBFgEXDV34nfb1YSiQg4f6QiTvvvPPkef7+bH7wOGoTA/eP5+aNb3yjHDeCMZZq2Mmpnmiqh9OmBZLEAkLmpTkbF2rWthvVWcQ9H2jN4eZrP4+cU4A/swMnLMphfO8uRJJZYboINKQzUG424yEjWIo6MrrSW0sSAiXmKPJra+ypZyOF+BSZsoWyksaV2LBjBF3Gud1BYFpkzKqJoCuVFKZzZnYWIyMj4sLOAYcAiKvkmblZayOh5U0D3kwZVLt+eMtxUDdaEQPODKMlTvbUDkiHo7klxQNHdAURYZW4bcJoySEwAMx0YnZzQw8mF7aFmp7LT4GXZVrkL72B171+Ti5aYRZO8ni0gjg+9IF/xlCfNBmJYzznygZzX5NAhbjJY/kV8NvmH9kO+gOWG8B73nshmo3HEEMZSwcWY25iGnmyO8UpJNMO8n05bN6yEwODw4glE1i+fCUiblLic+pkrdotDIwMYWpmWtjC449bgUcfehgrliwV/RNz46JuFEnKBsIAs+USWvRvy2UxO7kPS8ZGpXOyXjNaRK7qeX1SW5JK5+VE856l3xkdpOeKs2i26mYR1ZIzsqBbWK4xal1C4+/E1bJZNRv9IGcJBuxmM2yVLyAeiSDpxbB540axRGlyQSEL5RYCdie6gQFtYHcdF4W0KwnFfNiJR7H0hBNRRwqzVRex9FK85OK3AfnjAYdB3mbSMAM/9SX8DNuEEUCy7vJJAoZJXP+lf0N/vIq8R41lHe06o0is8XSjbjst7xfNHe08OAFp11jg2pKQXWhIM4Hk48XQblPPlBJPpzPPPhfFctkAUDkW3WBos0RRoNS9ZjsnYX8QMm9s2Y/R6vh97X8Kzeu0a56TLP9fJ7M9PYNiiZpdBsvnMTU1h/6hMZRrPm76yYPYNw4sHjOH9NUvPw1Rgq2Awui6dG/SVJb9Lew+FMbHlhKFyYrQV4qmmSYsmkKLc897AXbt2ScNQzSEJhjp7x8QOQd1Tr1369FeiL1HcR7osH+o1+oYGRqWEqNPNiqVFtBFY2uyPgSOZhHLWBwCLI6JKQwND6F/oF9YKi4QZcHL48mFgmRZ00iaaRrMtHWl03NwcAgzs2bxSvAlZUe2LcvqxHZdu6q1NYW4KBjYbhhI4cIov7CeiBK9JlStFDZtB6lpeOpUq63YVsfH/TNuuV3DQ0MCutKptNgcFQtFWdjxumyyY1O6741WWAgGAi4xizXO/ekcmeUWfG8AJbcfv/u2D8APM3DiebgS2WYK6Fbib+5A6j1JOrQqaExux90/uwHxoIDqzDaM9EURNgvGF+03AboIqHbs2CG6K15kN910k/xfuxK0zMcTz3IgwQ0HTo2g4d85OJJpUtCkgddmoouK19brX/96sTcgQ0OwxM8i7Xk4obvqxlgypE/VzTffjFWrVnUYNhXVswOSK2iW06gpO/fccwV0EZQ8mx+yEiR4sYJ57g+N7njxEXTpoKVlXj6nwMvYTlmaWQS1nrA3XOVQcBWP06V3DvFIHU4wh+9/7XPoc0vw6tMIyxNYNNiHCjuK7ACux7HXbtAApAMhh1komRWUeZCmJyAyQk81i6RVQ7VcxkA+L9Q6JxJ6tUxOjCOTy4k5a//QkJxbhjIzq4+lvmqNq7QsGn7VdreZQcIER3Pgsf49Mqza7TtAEDxfg3Ww62Q+WLWvWOjK9xAXYneCmx+Lwi65lpNBzWepjiaCPpaMLcItN/8ES8YWi5M1He85uYiA1nRgm6MtcWmOBFBHPLZllyU0lyMYDQdZdmKrdjwZk5Dy/oEhWQkTVFH/QQZGmD8L2nsHSzmena45u1NGSGdLFd3GDe3XO2DikkOvJ8SWaDvHtTvRG2h+wIk7oltaVuA9uiKrOLGlCvOZTDigiJeAkPKdRcPD+MEN38OaU07BxPgexKRx11icGM2UAhICp4gI1aPxNPzAwWlnnIOpAkur7PSKw/cG8dI3vhtu31KEDnPsmFNqykc0OGX5jIalM4WC+GYhLKI+swWb7/8pxjfdhVy0iljoI+6axQBZZVoJcO29Y9tW1MplxBiDJRUBW/rX0pDsXSDXAUFxJkPz3ogYqjKs/YUvfCl27tqDOK0SekCo7qExpKVWbP+jrw7d5sAa/XQoXXGM9SI7RXnBxPgkxsYWiVcdW++5UJLX2/gushvMHXx03aOd+7Prs2UuYn5Do9FCfnAx9k7X0XQyuPY7D2Dlqn6cf87ZSLkBYs0C4mEZ8bAkKQZ0+pdxhyBBLp2WBZZdfz7jZm8sQ/xWgHPPfwF2796HWJIap6aUMkW/FNCuYKHFbXP85xvPmmveHLnuNU1QJPKGZku0ZDwuJBqmJukj5Ug1h+QD54JOt6Bk3Wqq86Fuh14wfeA91B217TgoL9l/LLdjUpcCPeS9dwQvMdXBg3zCwb5a7/3OaGB1wKaBxIzr8ppoCntm6ghTo8guXoPTzr8Q6cUno+6z2YqxhEbm0vEHs1cXm8mYCjG7ezO2rr8X+7Y8iHhrUoxShzIOysUZKU0TpB/N47CaLjnMtozHyZ2eT/SDkvZaK8YmMOPJZumPTBRZqt6ORLNCYe29m7XI9/M1LAXyc6nZIsDSEiDB1P4mqgfbMd0OAinaRtx1113CeBBYaGlTQ7IJGpnvx9/ZxXj++ed3NGdHc9CeSa9VHzIeWwJWnoOzzz6742emjQ58nWZRakmSbIxkE9KQ1yUt65kyHwXxIrjlRVeHX5tE0q3iO9d8BkOxmoCuZFAWry7TWr6wSU++RbLTeNvYgY6rexEQm7JRX75PTAGzqSSKczOYnhiXVulatSI2FNVWgFPWnCaGfGx15gCVzqREa1GuFOBEegc2roaoL7OeNTJhMGHh4DzUM+k8H2xbWIZigG2tQZ8iT1qo89ksNq5fLxQ7hxFOaJx0SfU7Vr9kMjfJygTwwxaiMaYTmGYILkq4aJJQeZroMvfN2m1oIw2ZAV5XBHNtW1J9ph+rg22fAV2GBVKrBpn0Or5wZpFPbZDvG5NfmqTSB4uh7bVKCdGI6h/nMz5m4qY+LIpILCW+ZyedeoaYp7YC0yXZ8Prx4je9F2FqEaotT0KJW80Q6URanK9jDP6mT1OtDjcZhxvWkMAc/MnH8MAt30K8OYN6eRKJqCMdbgQAqVgMMeo5a1Xs3rFDbBXMNG5AV6cr2IIu7ptJ/TDMGs0zCbroTF+t+dJ1KntmZ72OCL9TjNm/ujYfdHmMBhM/wLj4XcViSbFcKcwVMDgwgHq1JNcnAQI1UmRwxN6Uv1kAACAASURBVHRTyvK8zkwfoYGyRoOkv/P4svOyUGXWXhbrtoxjy84CTjzxFAzmclg8kEY6LCIRFhEPi4iA2sI22i7Q4oJBxi17XOwUbcYhZT5pb9OUOJuZuaI4uzdo0eHFDRtOTeAxXfimoqB6ufmLDCu5CEMB3xyTTad6VO5NLo7JAolFAzW87KZk16C1qWE5T3wOn2z7ZNzTztRj2pGn581yqdkEAkH/6idH01wDumj/kcoNodpOoIIMGvFRvOL3/rSj6QpZ2pe5xi7eelhZFh39ehEew77DEm765hcwnKihPrMNSwcTmJvaiwgDsJ9q0KW2ECrKZimQAvnly5fLzapu8xy0WfZjiUufJ4DiRC/u5zbLUVvzeXFwcGe5cvXq1cKi7R/hQ1ZGBv8neWh5jfotltVYkiQo1G5K/buJfmkKMOH30v/rAx/4QMcw9em5ao79W3sBLfeNjCJXPtS2qWZNusHs31QPJ4ax7SZSdAkXM1FSzpyMDTfckpIa30exMFeJJTxy+4+wd9OvMRBvIFKbRswx3SodP4aj3p0uIJKBTso8xkvGIfiSJXaIHdu2gXEQ5FXKxTljTMfWZeqV/BaWLFuBvr4BzM7MyX7SJDCeoDliScpq3dVkD+gKjTeXhP4+a0EXJw5jCJlkHBc7/dqBlGB4zOjGT+8mPsfjyDIvHfD5kzo0ZkGOLV0Mh6+xE58KYo2HmSkNa9NMrzbQdKtau4CFYu6jvl6e2jccCehiaVt0eWFbNDWk+MrFAqYmJxGnNq5FPWW39GYWEF2/LUaSsNmkXG1ixcqTEYllhNGiA3bVyeKlb3wPMHg86g0XXjyHoO3Ci3holEvSxMFqOmiqSu0VTYmb04iH07j5a5cj0Z5B3GkgHXdRmC2gj53YrZYwXQN9eTzw6/tMmd+ClQ4bZxk5ATXSkUhtD+8DD6lUHqVKA4vGliGX70eT4KLTYdbT+XiEoIsLJwIUTyK9jIkpAVihyAy/Nib27jZhzbwG6aLOMj7LQ9bsUsGX3sNdZpSXdATZvlHsm6qghjRuu2sdyg0X6XQfpidmcM7pK7BmxSASMHYbEceAroBlY2FpTWm5y5iYidccMeu0DpMDS80Ynxc7GvHiY+MCky9YZTjWRdtB2CNL+airPK98Hj/eg5pDrJ3i/H4yYbxOxUvQJm4Y7duTsTB2ofAsHf/MGsJ2lssvqsrqJhVwTnNjjLtKoOJk4cdH8co3Xwokh1BrRhFPsgQbsfIaZc3NgCZd/Ox29QtolffhZzd8DalgBpEGNc1F9NOVv66VniMfmw7LdPV6ahFMsST3xS9+ES960YuEqVKdlhE2Gvd31YHx/wrSKO4mMKPoXY1WOXCT6XrZy14mjJMaqnLzCbbIoB2u/KeO7GSuLrjgAtxxxx1YtmxZZ7tEYGgd9EUEbQ3zCNL+8A//sONldeSH7Jn1SjU65b7x/zwnPG4s1xK08pzQHJXnjQ/q4AhMyGhMTk0i15eTwYP3XbtJLVYE0RjbqAPR2VAknIi1geYsgsIu3HjtVRjLArXpHRjpSwkTssDqjm1Dt6UCWbHY7LSersZUMonHNm5AvVKS+CC6MNMrht4xpUoFXjIjGqXTn3MG5uYKSFG3V6XnTh2ZLNvgqUnormbZUSbATlY35sZasBD2ab4UZBJosXQUkfPJ+6nKtIF8Hx58YK1469BM0ZRs6METlzZrNjbwd06GPh2lrQu37o6yx8pwi+Ya3e5jvk4SJn4bQJeldg1b21tiMkeD+91iw40XRTzmSTksl0nj4QcfRDbDbrJyzzXUW5AxnZBE/TQdnSs3MLxoGQaGF6PRZKh2AuUwhRVnvgLHn/kytJFCGE2j3Y6K91fQqIlusMKVejaPGrVXFOxX9iAVKeHH11yGfKSCSFBCNhHFzBQNYwdQK5UQNH0sHVuEX93+SwkINrJ50wmsthHmnqVmzfhZ+T7F1zEk4hmJA6Lf1cpVJ6PRZBejDYbusZwwQOPw5UVZyEmCA21rzD3OMYa+WBP79orxKxtyjBM8TTTNdpKp0eeE2er4hJnvNFsfRaXuoO2mkR5YhvsefhzJ3ChOWHkSPv+5/8aSYeDiV50upUUPRbgOy4tMDzBdphwH3CAGJzAxeIbl7PJqGpq9eMlS8Z0j4FKgw+vCozGr5B0uFHQdyK7sP6QYp3XKISj2Z/OO0Ymqhpqg2Eh8KJxXPzMzzx0edMmdfAzj99M+AHb0nNppa+7gLtMl6SJuApV2DE2vH3VvCMtOORcnnf0yNMMEvFheZPNdpktBKs8Nxa8NtGoziLbm8KPvfAmLMi3EaNBc3otEhDYZR086HBZ0Se6YNdrkBM7B/atf/apYE3Ay1+Bqvo51ZS3hEaARYD366KMigmXkByd7xvmQAaNYnl2EZMxOPvlk0VjxdSpuV6B0OE2XCsb5/eJ8ns2KBo25jCqS5wShmYS8TDQcmxfyGWec8TRfOcf29b1MJI+FBpKzO5P7qSazPN487moey+NEm4UIGSRqfqQCYSIReKPX/AZq9Sry2ZSkykfaJaA9i5uvvRLJYA5BeR+Gcwm0Wxx0FvroRkdZqaUNrDWrT34uJ7rZ6SlMTY6LLxhXlvSlYdcifbQc+gu1gbPPOU86GNm5RLq9WJoV49Ig5ErElCUM2c6und8O0MWxXoK1o6ZLmIMugfbiscV44okt0smZSWcki43CWdl7W0bk72Q3+F4FV/o3AVPijcTyIg0jzTVh8IkpN0k3EsuLIu5a6Pl/et+nvkEdsNnRh3V1NaZ5wzB+ZLpqlTIG+/tx3333SueadML1+ljZCVjLlbQcgBsT0JXODWLFCSejUmuKRUM5SKCWXIxXvvHtcFJD8MOEyW2Mp+HyuIrvETXucZQ5vsVCNCt7kQpncdv3vox2YScyno9M3BXX/IG+HBrsEK1TfD2ARx960BijdhyI5oMuAWK2EYfde67LMlY3JuaMM87CTKFoCnpW/2lKjVru6wKg7pmcX17saGWskzxDhakN5EXz+GMbjDktWiJ67xh6ivDQiMXEZN1CrB60ZfSJ8FCuu0jnx1Cou9jw+C7pSHveWefgm/91E5aMAK966RrEwhKiThmOgK6mtfbgDsUQaSfhBOp01gVcqi2ibUK2rw8rjjteFilSxqdRtyS0SPW3pzx4tNezMvoHY6PMMVZDcWMSbe5Jue+tL5Yackm530b1deydaH1jheyH3rIDRHlHuxNP3+t7fM5En2dLzwZ02YWGFG88VFoenNQIym4e03UPb770Q4CXB9y0XEdmELNOt6y4iFavLTmTQaMAz63hxv+6Con2FGLNafQnyCj7C7KcOizoUsBCgMWJmj9vueUWnHnmmcKqqE8XQQ/ZKukyGhqSMh9LXSxFEvC85z3vEQAgHR8WfJGdYiQPwRFBF8XQFLxrKVNcf61D/aHOrPgrSbCxJ/YTr3jFK0RMz25HsmS9vmK8GLmN2rlHQPjqV7/66btonoJv5iTI48nJVoPLOQFrLBLPn7Q2JxKy75/+9KflHH7iE58w+WFeFOVSCTOTE5ianMDk5ISET+9j1ESxiL//h79DPMK1QBWojuPnP/ga3No4Yq05ZOMhAr+68JWeHTzUipuAzzgmd+XRBAe0H9j6xGYRelMYXKuV5TkxYwW74thFu0Tq69Q5iLcW2gIaozFteVfQpQMdy5jmxnq2Ml2qv2MrOO8rY6MSSFegWGZYiwuTM2m7VLvW/B0XaiO47QIyBe56Pell2stEa8dsKzAdU8/Kh5o1zuvG0xKD7pFhGsR9WtjgptxHmzdvkugdxmV1dYFdXZeCLsavRLwkSlVftF2r1zwXs0VeoxmU2zHMhjm89k8/AMQHEThpNAPqc2KIkknkxE4T6CBElUbTSRfRdgHRsIh9j96Bx9b+HNHWLJJuS3SOzIVkyS5s+kgwyLdUwPje3R3bR+kvs4BJiqAOo0yMnx/vwWiU908DuVy/lE1OWfMcVMUUVBkgM0EbbZid5ITk6WV65oMuE8pg/K8IthgIn0ymRVj/yIP3IxY2pNNMdU0m6IuLMROxQ3A/D9DJL+Y5Ml3tIIbswBj2TJSwbc80Ht04h6GRBIqFOk48vh8nHz+KaFhB1KmBkeOBy/Ki6TIFLTLaKbE9sHvV/Wwr6OYijmPoyaecImNsPJE08hmJFyPoMvBvQQ/pnNVonh5wqSBTkjQ0aoYAjD5Y1g/Rdl3SkoHHVvTVcr/TlJzgMCJWKxIAfdjHs/QG7uBF2xQhZ4/3qfGl46KKTQfVRhuVZgRuZgRVJ4+pegRv/vO/QDtMIpIcoidCB3SJxMVqOuV+CWg1UheD8MKOR7H2lz+AU59A2q0in4pKg83RMp2HBV0cYAiGyHap7xZ9s6gZUtAlpQZJNPdEyM1A6X/913/FO9/5Tlx55ZUySL3tbW+TnwQJ/LxvfOMboj16y1veIgaoZLuUrVKneTVQfbJrhhMExfHseKSlBUuMt99+uzBmBIlCyzabksXISYT/+Fqj/QkkLPvZ/OBNqRFAyjryHPB48l8vE8bXfepTnxJvtY9+9KOSKbZ1+w7Mzk5jbnpSnJsZIiuu4k0zMF122WU4aeVxcIOKlBi/d83l6I/TqXccfTR8b1XtoL6AoxhSgmIGFgO0zAQnLIoNqaWmY6A/j/vuuQvlcgFLFi9C06fhKV2n6Z4cIJnKymTx4pdcgKmZWUzTPmLRCFptX2JMlOkyQ4uxXTADLR9m9f+sfISm86x/YEAWO7zeCYaqtYp0OZHJ5KDDwVhlACbM28YmicEsHbbpWdTNlBPDYFp7eNThMFHAeI4ZUbMJ+eV11Zl8n6VjtsSSdCbMA8GWMgosx7JdX+4l8YpypZRdqxbFUsV0ORmxuk7A2glJ6wEvkUa13hLLxeeccTamZxmxk0W5FUXRyeF3/+i9aLt5AV7wjK6LTBfZZ8kDZbAu7SRo1tgsIBkW4VT24Nbvfx2JYBaRdll0XG2/Id5cfC+jbgbyOWxY94iIijtCdLWAUNgSdSXqikCIKQAzMwWxBtm7bxIjixZjaHjUenpZFsjeK3rHdPtRe0BDpxTIqoIBWywb0oqAnnEsNTIc/t47b8dAKooI2WjLbnV+WvawW+novcj0/xFUq014iSyaiCOW7MfkbAWlcg1DQ4NIcsHVqkjXogvjp8axgJquDugK4mJi2wVdZj9UT33y6pMxMTmJFStWSGd+LBE31QSXFh0xNPzGwhcdYlnSC7r0qCp4D6WrUxZFonMjb2msaPilYo1jKzeq9eLxUqKC470uqA49vu1/3T+LRsJOo4Dx17NnruNLR/BFjSCbViKJPJrRHHbNtRHNj+HCt7wd8PrMPQfDvIq8JdTcVf5Oxr8Fp12B61TR2LcZ9912A4LyHgxnXRQmdyEVZ2nStoQf4aE7LOhiyY6raJYOyRwRtHzlK18RB3iCLhXX9n4fLw6yVxTVE3Txfe973/vkJZwYaA1B7RW1XLSfIEjg8wRrGmRNloxAj6uLXgGvMldyY9jQbIINvp+RQYzBIajg55Bx47YQ5NFGQTsqRc80OSmg72Db37svnHS4zxphxIGX28XnueLRkszBjreycKq1YimVGjd+v5Zi+b5eWliDvXljc3v5fewG5Wt4HjQqSUTO1iCWf+sVyquNBAGlBpTzc6jn+tWvfoXPfe5zsg80BWR3kk/9CJpIJWMSjEyfszvvvk9axt/3/g/hNRe+AghqCMv70CrtwCP3/ATTu9cjH2/LSjXSsX04wquuMz4TbHG1UJPyDfdtemoa6VRShODFgvHBIaNOvySKmallNpMbBbcsp3LwS4u26XlnniNdRtQ5OBHHmIAG/nzQJcJZAi/DdD3bQReBgzhMaxQRhwDb3CDXtoxFIso64CHDrcwu1uJBPXNsOKaa6+obe0v9+tld1uMoz/0z4uU2EkoGE3uceo0qpGOsJeCTNhm8Z5o+y0rsFE7hkYfWIhZlaazbIdg7ABN4sfTNfDsvnkKjCdSbIU4/42zMFspoRVLw4wN4wYVvQnR4pXgHufF+uE4CtTKzLemUzkxIF9VmC148glqZgfMB4E/jhi//BwZjVXhBRcLnW/RUajfF2DZOfU+7iS2bH0MmmUCr1UC9XjVsiTWwZKOFxCzJdWKC62nxQO8hpg/Qf4+dwXPFkhivSq9byMV1TDJOhSyyrubd07k/02WisYRV5nVKYtlx5TPQ9rFny0Y47YawRjS7ZNYltYflCvN42aUnb5CPN5ow9WUzCzUx4WRIuZMAO9HEVT802Xxk8tpk4kOeHwIlskFCnxn2LiQzFBFjVD6Y4TcwwMV6xuQKSkyQzXRtNm0cGP272tK4YvTOlnWzvn/qFdVZoPSwYJo5a7rF6dxOIb4xe2ZqA2OL2AzDbUylyKjVbTm/C8LmsWode4UuBD762+q3AXSxhNgt0RJssT+YP2uVCvL9QwK6dkyUEKZGBHSd//LXwmUGY2wQoZuUc2GshOSd1uLfdHeGzRKibg2oTeC6qy/DWN6F1y7CaZXFy8sECB3547Cgi4DBtBSbPEMCKPpqEQhwQj/c44orrpD3/s3f/I1orchK0XaCAIClPXpxqWHpypUrBVgQ4ChoU8EgQYgCJF1pE3gQvBCY8XMJKFjGJLBRsTjBkXbvqWUFS55jY2NSZiNgebKHZjyqqz6PhTHNNPV2PtSrTDvA+FOf43bTQJaxSHyOIn9+L1k5snHcB4Iwgi2uUPg3jefhPqmLv7YDEyjy/9wOPjRwnO/XMqIJZG7hda97nbxfI5V4TPj7NddcI+eCVPkLX/xSJJMxrDphKcYWDZtIl2Qa99x7Pz72sY/jda+/BB/76F+iVWNZowx/7gn8+PovIekUJAA0qMwiKuHYC3jQG8XaEbMURuC1aeNGadFv1KqIx6LS0SSUsXSIqcmjtlkTPEWlDZ3i5FPWnI5K3ba5s2srykF5PugyLcYKuiyAe9YyNb1Yav5O7M/diZ5t//20YcgLrY7MLzUt4Pw/zW/p5RXmTT09HmOcFOmKLf5M8aRYk3DyZ0zK+kcfQjzKQbfZ42c9n+2i5k4E2zFqDx0BXs876/kolCpohB4mKgFWnHY+Vj7vAjRjg0jkFiMSpWVERRzEA07CLBXy+xMMj59DwqkB1QncfP2XkA2mkGRXHkt0bIpo+wibDSSjEQzms3jg/vsEkNG1nCkJWrbTsYq2H12PIqMA6/hUOa6xY6k1ELFhwtIEpeyLnL9uSdWczv00XRYkmZgwLpQNaGIHIE18t6x7CE7bRzzhiVUEy3UEXuI2zsBtWx4zBpzm3pVFk2hP2bVXN+amYGmdOZiGueL38Pu4aKPfHLWnohETTaPpqKQw/vnnny82EBxTxRBZSksGcPG7CZ5o5izjPePMwtDOh0YbHGeElSUAFHD1NqJwfBZWWMO6rZWD6oqHh0cE2GeyGSEfWgyMlrxDxrvVTUybLeV2AVdPw8Yxj13PdtBljoXJTbW1DM6/4tUVSF4kqyBeIo8wnofv5bFzuob+xSvx3PNegfzi1QhdRkiR7TTebAwH5wLERNrRILUKz6kAtUn87LvXwGvOwmlMI+n6jIk/atLhsKCLO0RwwQuCEz5BEW+8u++++4jMSz//+c9LOe/v//7v5eAQULHExc9k+VHLfA8++KC4xPeK89WGwuRsMXhY69uQ3/k8AQUZIYrEKdyngJwXOv+RDiaw0c/khU9wInoXlmGq1U4w9qHGf90GZZPUfE67xdR/jO8ngOINo0JGgiw1b+Xr+f0aIMrtUBBJAMrnuQ9k7NRYlp+p4d/KuGk3qXaA6v5wf7lt/B7e0PxuspHa1cjX83jwHOq20gx1zz4yfgNIxAgUWyjMTYoVw8xsGW9/x7uxbNlK/OcXr0Zheh8GBhNAbQ9+eO1nkXQLcBtTyEeYyM5JZwGPkB1KUVn1iX4FwNYtj0uUCX2m0qmElBINe6DiWi3jmFVm1CUT5qFS83HCqpPhRBOS68fVrNFuaG6c9RuWzkgO3AYwm46uBWz7M+EtB9HAdofjg5VjVAujGy/9dcaYbSGPefqehXzA0/selYMrWOhMPz2gi6QhdYZihBnxJGKK12wqmcae3dtRL09Y0KUFRQVdopoyvVSBgzASQ5vsqstswzXieF5tOWjFMmgnR/HCN7wDbXcASAzDb0fQqtWRTaYk0cGJeijW60ik2InIdIgSnPo0Nq39ObY/cgvyMRMKHo+6yCZjqBRm0apXMDLQj4l9uzG+Z5fYMmTSKdE5kmlhswnLivHOwrlrDmnc+Y2lwuKly8SfyhXFuCssMplUjcQyJNShNV3KTB0MdDE1Yftj69GsVcS6xm82ENI3zmNDCEEn8yBNM4H5Cl6txr9PjjJdwz1G9zDhhHrQGCKRpIwH7YBd66HxEWQuIJ3JMxnp7CVg5phD1m6uUhRbwF7pmGrJdL7h72QFZTNke5jDyoWmI2kUYnNhRe+cL5Qo4DzAecrYYJhFOv9xn8hsVes17BufEGH+8899Pnbt3iXkgZSCpZRvHdYPAF3d+8Zo9I7l8WwHXaZ7UCw+DgBdoXjWEUS1HQ/T5Sb8aA7x/jE0I2m89A1vA6LDCCMZA7rI9jJ5kQyovSiCoCnh1jG3hnZ5L7atuws7NtwH1GeQi7URkfL10ZEOhwVdytqo1xZBBoHM1772NTznOc/pxPkc6rTTD4sX6Jvf/OZONA2DqQkmWPLj55G2v/POO/GSl7xEwJ0+1GNLsx21Q0M8gti9YRkdMkkEXvydVhBkePh3smDcfrJm6tar1hZ8XrKprJv7oba/d9VCgKisH0EO2SveVAQ+3CaWRBnDw5/8XQGRZkuqUamyWnyNmrjyBpXOMKuX4WvVMkM1T2rJwd+5H6bV22hNdF9U18Xnnvvc50pjgmruuI98r0Y1cXBlXlmpVBQPoCCoYnpqLxoEjkEUf/vxf4QbSeH671xPyao409dnHsedP78eaOxFIigg0SrCWzDoIktoSgHiis0mh2pFBP1c4TcaVUSZYdjbfSV6CzVJZHcTa+oRiS4ZHVuG/NAoGq02HC8CirwdNisKQ6ZxR9abp2Oq9ywGXZ3JrqeNviOU3x90HRxZmvF8gQP3bwHoUi2IaJMUbPX8NFmf9GQyYluGIfP/8VgC9VoJu7at75QXjTVDL+hSJRV1IhR9U3kdx/DoEqQzWdTbLupODHPtJF7zjr9C6A3Dj/QjdJJw28bY1tb7UKhUEU2ybMhFQxnRdhnN2a247btXYSDRlmDnwK9jqC8nAc/1UgHphIdcOolHHnoAbYkzSqNYLMjqP5vNiRGpYev12lAXrK5BbDyZwujYEuPtTQNV+kXRGZ0eYhKX1WX2FLx27R2MOEo6onuYLj5HEMeo8uLEOKYn9gqbxFw/dtp6MRq20rbClDENg8Sxi4CGmjoyTlyGsWToi3aT/oIMN07EUmKYGgQm25UCeLb1k00y1XbmtwZijyPjA+k2AV2mzC4L4dBEBJnGHohuKx4zi3Xum4y7jYb8pCEt80LJhErZ0No5GN8sE3FnN76nImJSP/wWS8bUXtZlgbxhw0YMDPR3rJNEJM/sRH0ccAtrRNMC79+e834ssO1pe69ousz4bUCXKT9L5qIwXSwv+9KhTd1f2XdQCeOI5UexfbyAN73jg0BmOcJItofpYnmxC7oI6JnZye7FsDKOoLIHt/3oW4g0C8gzD7V29JWew4IuFeZpaYq/k5H5+te/LnYLBvE/+YOTPsEAmSVelAQTBHFauiO6X7t2rZikKpjSzile2Aqu+N0qCFbDRjJDBFwEb/zH7/id3/kdG/RrNFHcXi0xKoDjFiuoe7KtV0NV7ZAksyarlyDAT3/6Uymz6jFQbZmyWtzGDRs2COBUdo2sn2rJ+FmqzdKmAe0G1cYAglPtGuP+L168uBONpIya6sq4jwoACTS5bQSyPObqzq8aOZZYJyanMTtXEa+Z6ckd2L59IwqFSQGT9UaIYqmJ/v4l+OS//CuOW7YYaa8JODNoTW3G2rt/hNrUE8iiIm3fC3qEHMCbSCWSEmGS4woUITY/9hi8iCPt+Sw1SOeYLWP0OmPzuagMjJ54C2XyQ1h2/CqUqbVj+C/duKPqT2S6z1hedEVIb1Z4xmF7QVv/DHhT13vJLHi7k+e8kVpKOofI1ziWvfgtAV1dTsrGzNkKmVUSodUKpIzEn7SditKFOgiRiLnYvHGt5PmppaZ6Yin7I5YP4tAbRYNNI5EEorEElixZLmqQlpdExc3hJb93KZyBVai10oh4OUR5UdLGwayUUOHkG2UJnqCrBpeGxa0p/Pgrn8JIOkCzUUetVEDKiyDFbKI2tZYt9GXSWPfwg6LbzGXTck9xHOEYRc8xM852LTKUrzORTbw/Ijhp9SmSeiClPZeNGg3pPmTuppHSHJrpMqSz+keZ8qKUGKnrclzEQmDLxo1mYeRSY9pEjPFjvtEPm1ImBdFGd0bgRZREFosgLT+YliBmgp9kPIF0kj50SXkdOe5SpQaH2YTUUEmDjol+YiYfS3i+hDibrFX5m/VrkxxZVkaoLyuV0ZfLS2MKPyEhMWSTYtDcqJXl2HLsbXOxJ74OHLJMswmrBuYpPcZGwyUQjzqiiCfbyMa0rVu3SqXDNJKZRhbzONh9bY67LECPie161g5+Ambngy7uC8d3ptgZGEYjbTZvROMpRJN9qLlJVIMYxgsNXPKujwLxMSBi8oOlpEhNF/9xgUEwR3lLUBfCAfVpwCnhh9dcgUy0gSSq8Kj3EnnBkT8OC7rU8Vz9nnhxESTREuK00047LOjijUPgotYTGu+juihe2JqHyNcSkKiBKV+jBp/cDgIXggkFMAQofA+1TAQj3DZ+FnVi3Ea+Vr9XGSr+5PvYMcnvPvHEE5/0aPEzyUapLkptKLg9ZOzYIagMnDJVyg7yNWS+GEvE7+Hz/ByCIW4HLTN6LS10GxWUqs8Y38djEc42YAAAIABJREFUyNIuTU/18wkw9bsVRCro4vfwb7TQUMDFY8X/MzKJYvpCsYzJKQbH+mjUp0UUvHjxIAYGB9E/sAjLV6xmgRMvedHLsGhkAE6ziKC2G1GvgDt+9F/w57Yj75j8twU9CLro75bvQ4XC4VgMnuvg/vvuxVB/nxX5ajaiqTEo6JKBhoOnOEPHUKr4cmOdvOZ0zJXK8JIJNKhxiUgMq3Er/i0DXdwvw/qZ0qkZnA246ibC2b9YkDl/fD7aZuf9zvJvAehiBh+vLFkj224orpDlSJLxYEmx3kAqmbHAg6HQMVSqNQz2Z7Fp/a/3A12916s9JwQAIUtzQJSRQI0WTl59quQxVtohgvQohk9+IU4+99WohHlEY3l43CKW3KkHov+eG0WTdhAuA6pbgF9EzJ/AzddehlhrRroWWa5r1cuIuSGSUUdKjHx+1/YnUK+WxVyYExV1Q3yIt5tlugxsUqaL/1WHLxfPO5Mdl3PCJES9GEplLuj6UK6UpRR45KDLhhJLRcgFMybyyTQeefBBuUcZ3UVD5mgsIuyVCa63IMWh/14SyWQGHvMbKZ5HiFRfWsAXGUGeN/p68dyxSYg4jXAKBDekrKQdlUDWZCYSYDXJSIkvnemiNp3T5rUsKXM+mWM39PCIGA+Tmef8sWnTY5Zb8cWwWbsETaOCAXgCi2j42qlg2KNsu7U50buxFKoNH6tWnWikKPGEXG80xpUGmY5Y/2DAy4KuBYsy98N0CxrEn843dSsYXaZrPuhi2Z1NG7RtmSn7aMdyaEbTqIUelp50Nk55wesQRnIQPz0bhSXlRQFdPOZkRStIuLQ2KQGtaVx/9eUYyUYQVCeRdRtPPejSEhdPPgERJ2x2mX33u9/FSSeddNjuP83844RPgEHmhiJyfhZBgwoMOfnSnZ5iej7PMqOySyJyDEN5L0uG/KlAREt4NEMlyODFL3VzW67jhczyJTsmTb3cPAhoyPZcdNFFh71qeANRF8buSm6bGsbS6JXh2npT6Qdp+VMBJfVqBEvUnGnuIZlDbe3Vbe3dbs3A0/IrX0s2kNYb1IBpaLWCLTWT1c9QCw92MHJf+Xruw8DAgNhn8HNWn3IaxsaWY9nyJUgl2xgeTEvsD0FiOjuIVHoYjpNB0I6IWDAVa6JR3IZ4oopf3ngN6jNbMRCpSwejDNkHY7k7C6n9/mh/5eqQifEz01NIJ5MSbH3Pnb/CYF9eOk8o/p0n1u1peZePbrWFhajUm2KCd9pzz8R0oYgYu39aTZOhTV0XhfUCutimzRvzqWC6joTWPwKGaYGLTQO6uG9aOu0Cr/lB3NxnC8Tsfncveus2fti74OAvOKbuRTl8BzmGPcej968daUvP2v+gDQJHuC/8bAFdbGjrsFtkQqyVBMuKEQ+VShWZTB515htG4wI8ZueKGBsdwvqH7rblRU4Atumjp+QmYcUsddHrNHCRzvVhrljFc04/A7VmG8VGE05uDNPhIF771g+iGR9B6GakvBixjQ6c/J1YApVGDc22j0zKExsEp7oHc1tux7r7bkWzVkV/NoVqcQZu4COfisOvlpBPp8SDb3pqXAAHzYYJumQh5lHkbewHes0zzGRjQFej2cbzz3uBaI8IuuLJNMqVinT5cbEbIfP2JEwXt91ICEwZUwKwRY7pIBK6yMZTePiBBxH1XCQSMVRqZcFIBFKcM5YuXSKslpgAR2Lw4owto7DdERDasN5jRo0TICJRMKZcyPPK17Qllt2cYA4ndMB3CGbF64qsW8Qwij0PsWeW5rEUxveNY2R4WAK7qe2i4fC6Rx+V70K7Ctdp225EY6ci/8RZ30hYOMaJjxb3OWrc5FnibAZ004+jFTjCcI0tXixNGzRkpQkrgeP8xZNdVHW2U0HXoS74IxmfjsEc9aAfb59c4Jh2wJ50vuMgHyjn2ox9BF1m6cQqhrkWeB+TFxWfQjeGYr2NWG4EE8U6opkBFFspXPzOj1nQRVbRpJUQdLWlm5dXAdD0y4hHfEQjNaC0G9/+z0/juNEMKlPbRU95yErP/sfH7oLzk5/8JFRGhYCADy3tEWCoYJ0sjJb6eNH88Ic/FICkXiCqO9JSmwrfld1RjRI/m4CKoEIFh2RlCC5o40DQQHBELRK1Y/xeXUVw+whWVITeq/lSnZOCD/FScRzce++9Am4IOgjW+Jx6D9FM9TWveU1Hf8XPU5NRZYW4PdwHZYu01MfnCX4efvjhTlg3QQ1ZLG4jAR33R/VUFPiTGSPjxe/n53Gb1C6Cx73rpWQuJNWhcbvVMJZsF73IWFJVxkxv9O7qypxtvp8gi2Vg1X/xGPK8kmUTk8L8ANKZJGqVaQwOpMQLSGh9J4VyjbYUOZSLDaTinsQBtco7EQ1n8NMffwOVqS0YTfqIB3ULZDh56TChOW2GaSIjo0O7TGpWGEuRIwdkiudTiQQ8rup9H088vknyFilc7fU/0u4oUxJyEFiNDdvyJRLHi+OEE09CqcqcNUdyBbsxQN2p5dD+TEc4Y9tbvbttvSvR/ValHaBz4KB5bDEcVtNxAHDpDtXd8bn3ufkD2JEMzU96VBY6wCqjZLdft0NofYtVjdO0YS8IjJhfTjDCnzybLRcIhMU4+kdHn71/AacnKJiMjFnI0STTMDQUZ1MjlIgR/LSw4dGHTOmuWkIq4YkWkdctJ2huOcuSHP5ZtkhlyBD5iCVSWL7yJDSjcYyX2/Bjw/jdt74HoTeEYj2KbH7EisNNpzTLeMwUZTdVlPMBSxpBAShsxp0/vQ7T+7ZjOJ8Qz67q3ASWjAxhbnoKmWSaLkXYuH4DMtSk1spAQIbLiMPZUSlamP0WR5brk8mM3cxLli1HsVRBOpsTXRuPg9/yxaxYQf/BzoDqqDpK9Z5JlAuDdDKLPbt2y3hGQJLJppDLUWPDpqkWqGsyujpzvgVMWY2XWKPQLFTyJYmprAzBCMA6fZXmLjFnu3NnCgNlryw7uSp4tBVC06jDzlHxMUsJECIgEtNRvymO+pk4J3hjnyHjjN040/lG5iyKKkuccMVmgsecC0mC3Wrdh+NlxU5krjiLs84+C8VSUUA9u2QTyYz4nFHD5lLg3SYQdcX6wzQc8JoiNohIniW/Q+ZKh9vtwvdrcKX8qDFonTtJ7DLsCLrwRqID8FrnDu5WJOxFsf/iTJlVtRORl6lVjZxr+wp7jvT13dFA3tC95PTE2oWc5RkFDFPTx7JhmypCL4Waz+jTJMrI4OV/8hFU22nE031wXTZucE6hqap1ZnBd+NQVOm3E3QaC8m5MbX0QuzfehdndG8W+hQbJemSVeNAF4rzN0rHsuuuuC3lhqSUCwYCKzRVgKDujAIuvJ1vCfwRPBBla9iMQ4ATPm4iTO/VU+vkEIARX/BvF5qrx4mvoYUWQpaUzLZNpt97RD6nmHXTPJ4DTTkG1jVBBOQEg3esJ9Lh/snqzOZJa0nyy777pppskcoifx1IigRePIcudz3ve82R/+Z3ctxtuuEEYPtpVELBxv49UyM9t4/bQRf8Nb3iDmGGSeSNIfLIH95vAUjspFaDxs+hPI2HJKWpUqqjXCmg2a3I+vXgGCBMoldvIphNoNQL4tRm47RlkBqOo7duIh+65Ga2ZJxALa4hQyMp/wiSZG0KMCF0G5pp/0mNCkaP8E1iI0OFqmzNKW0AWBfTpRAIPP/iAtHuLsY/4TukUaW40U2YUBaVx044xQiVEvdnC8846F3OlkpQXxH+lkxnX2wXZ08244PZFfh6NRA0ENBu1P/jS523EhJYAZS/s9hyTJmOhd8Yz4H0ieO0OrjoHEmjxH62iBHSxZGSBVjQAPOqqeFk4gB8hW7Aw0HWsR4DlyHwmg/vvvRe5XAq1chGZdAKNelkmRVqgmAUb2Z6YAJx4Iot6gx13wGlnnovJio9KEIOXHcWLXvdWoG850EoijPWhUPZFcG94J5bFuAChhlYXIhWgvgc/+tYXEDZmMNrnoV2dQKMwiZGBPOamZ5COZxGLJrD+kfWimaxXivDcAJ5LAzG6V7FM1+NxNA/Ac9EShd8KcOppz0GhVEY8kZJGFaZZEGgYAHgwn6L9FxgHOdqh8djj7U0LB6ZPmKYXk7tI4GWYOH10J/V5zy309OsFZ0aUnjGm++kcJ2mMy+42MXctlmWxmkgk8eCv70Xao8KMWldzTky5XwcousKn0W6FiAo7R3lJRew9eNwIxKu+i0y+HzNzUzjn+edgZnYGadpHVOpi+twiKBYgYJoW4nGSAE1E3ED0Zpzyq1Vq7PKybWQFWdKMRunXx9cRhHH81e0yHaCSP2uWrQu/DebJGHrH5x4ZiP100c72fhPPmbUP6YyZPYsdOYQyPih80uup92Trc/xkba7qnR8MzDajDLXBZLK62bvVSA4v+pOPIIgOIohm0abtSNuVNUScZXeudNwImgHAXIZYpAWnthdefS/u+fFX0ZjZimSsaUGXIRKMTMHuUc/+9O67c8MNN4Qq/CZY4I4SKPCnivr4d/XNIkghAKDf1Gc+8xnpYCQbRbCl2ifVgW3btk1sCjiJ80EQR/BBtofAQ4GeMln8fn43P5+fx78ToB3Lg9ozdoawi4TAiJ9JAKKh3Pfddx8uueQSAYAsQ4rOwXqTaYnuyb6fZVYeH+4XTUUJHgnc+PlkmbQRgZ/B1/LvLJESdBHoHS7mSDVrmklJLRq7M3lc2bWpfl2H2kb+nfungJev43kyFhSeXJTm3EYQkrFyCLo9lKtkB7mdNQz0Z1CrNJFOOggbk/BrexGLlHHd16/AaKKOOLMZSf9bFuJA0NXVHpnOEsNaiHWDyzgfR1rjo5w8223Eo1Fs2fSYGZxsV5FZTXe5CQVdLBWaUFOu+tia72H1qWukLMIuq5CfabVHqn8yA+xTBbpsjNBBynZdjVXvgNE7GdnB4v/HoMtC585AJWfY4lQFXdrooEwXgRf/8bXHwnQdy7gi280IrlgcG9evp2k8mvUq0kmvY3PieUYEzokw6iXQ8ANEaGnSolYshlNOPxOzjRCz9RBhchCx/BK88FVvRqERQ9/oCfNAl+TJHQC6GM21C9defRky8SbGBuKozuxEpF1BXzqBWrGMeDQJFx6e2LxVsiODZh0Jjx1eDWO1QDBgNUwHHg9XPMJ4X52w6iTRP7ELsy7RbAYYCZF8SE3RYdAQS4TNEMlEylYvTKWh2aLlDZM2aNKqoOtggEvB0gLP5BGALiNZMUL+WCyBGrusM1kkE2k8cP+9SHC8tKBLtaNma4wXoN8I5FyLBo1dk2TvoiylerJQ3DdZxNDIGMrVIk5dsxpzhQJSmTTqjaa8j59B3MkuRl5PhMkRNgcFvkS41RstTE3PYeUJJ2F8fLKTtUsQEk9Qw1s3gPCgoOtQgPkIj+c8pquXN9Z8Tnt+9J4+4GON1GM+L9+FJ8Jqil+IPg4GuAS97Qe6us1RBnD1gi4FnBFU3RzOuPCtyBz3XLSDOGq+i6gbR5Q2RhTQs8QY8dAMgToTd6JNOLVxxMMZ/Owb/wfx1gwSkZoBXaoH7Q2B74Au3Qdzpzg333xzyAlYPasIPAh0OBGr8SjBl7rR88Lh3wgeLr/8cumO4/vJepG9Uq0VQdU555wjbA4fKoLn/wnCtJTJzzK182THIkGN41S0f4SXwEFf9stf/lIYITUR5b4QOPIfy3abNm3Cn/zJn4ieTD1Weq0atNR6qG3QTkbuB/ddtVbqq8V947Hl8WDHJzMR2ZmokUpaUjzU5yto47Zym7m9b3/72wVEaszRkx0fbhPF9NwPLXUSJGoptNFgVpcvTFciEUGlXEAul0ex0kA2x1wqNjAAjXoNfVkPaM2iWtyFVKaN717zaQxGC0gQdNHHSNgIZS9MedF4ZXUz37R7iOCLoAsOu3sI+JhMGkh5kSLX6YlxFOdmRf863zLC3Omdy5hZWZyVHdbixf0QixYvQzyVMk7T1E/YVdZTD7q6N/uBHH0PuOq0R+6/WlPQdSxX+G/Be1mGkY6j7r5oibEXeMlK0v7jtSZiZyUSn4bDwO2ha/ze3btRKRdlIqSuPKSFgWiSTGlQXO3pSO+34TBUmn7ZgYOlx5+ESKYfszWg4WbELfsVb3onWmEGTmIAftuIxw0wJR+lTJcytjWgvBN33vo9TO97HH2ptvh3uc2S0XRVaojSu8qJYWp8GpVSURzrY9EQbtBAEHJRov5G83gIq/Myic68r4ZHFyGdzctWcEFjAoHZBciJ0773aBknuS+iaDXJuPtSCuI47UnHcihsWpfpmj+pm9O9wO/Va+UIQJcce5qpNlkupkUPkzvS8GJxrHvoAcRApoNst7XPkFJeF3SlUjmEQQSVSl1Csuk9Fot7kiNbrfnoHxqTqKVSpYDRRSMoFAtilUGs2aLPmLjrE3i1JaljcmKPXGel0rTpuIwmMD1TwDnnnIdisYJ8Li9ztU9wnYyj1a4bZlSYOLPQVRNQwzQdg2XOAaBCIIX5nv3c8jtXV+81wvteVFfdJ+dFbUozw5MxcYYDPjjoMtvSBV28MQ3LZVi+CGpuFu6iU3H+7/4+gkgOfmB83jzXQ7teQ4QdjV4MzSBEjaRApAm3MYmEW8SPv3IZ0phDwq2a/NVOjivPmZa7e5WSesU6EKZLxdec4BVEqPeT6qG4ApFOs/5+6aJj+Y/CcGqXyEqR8WI+FcGHsmFqQKomcQQOfPA1/Fwt4/Ei0Qe/l5+tpqmHK78dbqzlPtErjLombje3ldtHcMS/UZPF0G3+v9cPjL8TgKre7VDfQ1aL+6XHrVdbxv3m35QlvPXWW+X4cZ/IcnFAPlw2lrKIqm2jDxlBF5kyPozPzqEfHMTY8EDQp9vI7yWw5rZUSjXJXtzy+HpUqwXs2rkNx51wAoZGFmPNc86EG4mjXGZIbRxhm4xWEV60jnZtAj/41hfQ70wjGZQt6AoQlWBgw0qZiVN/mkFSdF2W7RIn7IBBuzEjam01JbSXtRf+f9fOHQjbJgxX1ggdtqtnwA2MwSpBF315uDKhXmZ0yRIpL4q2ww4AvxnQdbgrsFMLtS/cn+k6BiHrEXz1M/0lUkAgS0owZZlS3WYCrrZryozKfskptcDLrBuPYdI4xoPD7Yh7CVTLZezZvcMIq6WTrinRMy6rE64j3Wgsy1Gf40Q4sMdEz5POD2HpyjWYrgQo+FFkR0/AC1/9+0B2DKVKiAx1XdbEVz3AyHR0dYR1wJ9Ee27H/+XuvaMku8pr8X1D3crVaXp6gvLMKI40Sh4JEAiTnkAG/IwN2MZgA37gwLO0/Oy33h9gfg4sB4LEw1rYjyCCibINGEQSIggkJDTK0ow0SqPRzHRPx8p1Q937W/s796u63ZqkHn4/rFdareqpvnXDueees8/+9rc/fPfGL8GJFjFaCNGrH8RYmaCrg5xdgOfk0Q/6UlqL5+ZYEawkEL3PIBs40xaqfBKXbz5XDOnmSzjplNPMv6lRo1diP86ArlX044TWFWUprSQ1DAnBHNeUPqIAvk89U1YVkwWGmd+fLdjTaz0G0GV0wwYYsoIHGSeyVvR+emL3I7AjMh0m5KtJLUPQ5aJe72BiYkpKQXGMmpgcF80a/cgolO/2+hgZHUOjuYhiqSjlj2Qe9ugFFgrT5Tk0WKXMo4idD90nwv12a1EyHKtjE2KXs2nT6XCdvHyv3ekIiC0UyWJmw9EpGkrrzxqws4r7Nmi/1LJhuATOjHEpyFiOolYkXaSgK+PZo+q7YXdcCbpM65pbroa+/D0bXjQL/meArrTMjwFdNrp2BTNRDb/21quA/Dhiu4yo7yLneIh7vlQg4D3z+32E1Mk5kTxjObeNu/7jM/AXHocdLpCWGIAuLbSt89xKFlj4gRtvvDHRUjScjAkiODmLj0vqSSViwtR+QX2plMnh5Wq4iowOt1UROvenhp7cTl3cs2WF1KhTNUsqxGdnV4f14xkbmWn5/ve/XwpbE2wR0CmLx2vVjD7WgFQDWGXaJIWYI+cRXgRV6rfFzVQHpwkIqiXj59yOJZQYmuVLEwmOtH8CUoIjgiTuk+V7CHA1tHg00KVZn9u3b5f7JHAlTQygiPHee+7D9Z/8BPY+9ZjoRTgQ88EtVUfwX1/3Rlz56teKlxfF9nnS2tEiHKuDxsJePLXrdsw+chuKcRNuQhO5PtyYzvIGJMmUyMF54PmjafnD7DDqFSgCpSLUp1FusShCehql7tr5kClvkppODqWx6ttlAI1JHzdmiI5XFF3XltPPREQyTQW18pQaUelwZSRBkmUrrWfV11YO2sf85exEcsxfOvyGq510fg6HPq5dyGBrMkkZmmbIkO+DtWsKuqL0XVmt4XraDPrHaXyx+ktILORsT6on7Nr5IPI5S0xIqbexWCjX0jIkHRRLZQFdBJlkr1iaxM6VcOa27XjywBLG1m/GdDPBK9/0Bwj6JTilNUjckix6TA6bydRaVp0BvhSeh9vBNz77USS9WUxWWeN5DiP5HGKWb0scOcdSvoQH77/fZNoRIPSpNVWrkSGA0bC9amEIvJjNRXbrnPPOF58yaryodSEwGrp86T5WMmaZ5l3ZTxMmNTFslpdQIq+SoUUBWxx7KZIXFm0ly3WcDNezAF1GY0zfsAjlEuUnrDpirB0W52bRnJ8x4UUBXRxfxKRiUMfPcYvYsuVs5PJlLNYbRtJvJeK+T8G8BReFYhHNVl08CRnylSSrYgl+LzShLgJd38f4aBV3/uw2VCsFREFbDGrD1D2dWiSOeQxL+kEIr5CTzNKoTzCbzXBO2aFUSH9coCvVpKZBM0VZ6Xg6XFxqj1B11rBHMKpBVjOT9JDWsJSMQ5kjNXwoM9dg4W72oaCL2xwOdCnbldZWTEv9cJTpWWXMRmW89vf/FLBqQG5MkscKXhmuHN+cVzeMYOWZ+BfB7dfh2C0s7fopdu24GUlnGi4zicX/zTyf5l0Zr+VslzzLDC/u2LFDJmR6TmmNP2Vo1KxT/aUIWLKlZri9sjsKMLQQM79DUKDAYOhlYtgZZcC0bI2G0lTsrp+vflQ0mZhf/OIXcfHFF8tuuE8tuUPmi9fy8MMPizs+QSPbQUEhgd/RQBevmfvT0kMrQSSPqd5gBHxf+9rXJDSrYc6jgSbN0NSsTJ4/tXLUdfHhPFqiAc+Px+f2JvPHdGa2C1nKP/vTP0OjvoTXvuZV+NY3v4Hzt52Liy6+GDfd/EM8/Ojj+KePfQrlWk2KxxYLdI5nRhTxWRNJaz++/6//hGLcgJMEUg6IPxzUTciBgMu4+yrw0sdLJhB5hmxhCyj+pEVEmYNNt4vJiQncfdddqWZEvah0ZaUTELXA1HQxJZ++PBZKlRrqzQ62nns+/DAyj+IgBJUVrusK6nhBl35/5cSwstceejI6LtPS57hPlrHvcCQBQ3VafNcwI1uMmi3+hLQRUNYrvadmyFVfrOMZJVb5XdEiWqiWq7j37h2SuRiFHTA6xnqH7OPUPHFcoTiajBdD3qVSVTIA4RSw6YzzcbAeoDZ1Kp6a7+HiX34t1p6yFShOIIhzyHmlFHTphJOyyPJpAPjz8Bv7cdONX4QdzKNit5BHF17MZ5HsMe0RbIzVxnDXnXeikHfk/CK/Awgbt9zyQXkEE5YxzvQ0d220e7ho+yVo9QL0AoZOmenOiWZl+x/uOTgEo5IwQ5FHoWM9dctmopZC2qn1wrDM0CGen+NdbBwD02X8JCH1J+niT20XMxhr1VEpvfTkIw9lQJcBN6YF2K7UpDk486zzJFtuYakBr5AXLVbH59zI7Gyyeyx7xIx+A5RYIqhcKsPv0gmdjm0Wgl4P66bW4Paf/Ahjo2X0OrTrcNDsBlLQ+amn9uOKK34Fs3OL4nRP1ixk3VmYzDv18hvWns2I0FfdjpnEJOWe0oXUMLEoC7EMcMoeLp8z4XNKt8xPLBYPYvssYbo0i2YFqDIALAu6soBMma6skN6wWya8aKwlfKuIhX4ZV77lXfD7JeRrG7HUjFApj4r/o7jZe3l0aLbNklzMUg3r8OIloHMA3/u3T6AQLyKXMDvVgC5JeBmAr+WLQn22rA9+8IMJNUbMhmOYjcCAIm16NWmxZfW/UgsDbsOXsl3qlaUgSsEAWTHNriNLw/3xb+qzpd/XjEX1txIMm9ZZPBroOZbhkgL28847TwAWmS0t3UMwwjDmLbfcgne84x3ChJFRUo8srbN4pGOoq74CtCw7ppmgfKeonsf+/ve/LxqzbEYngZc6yPP4aonB9lSjWPU5Y5vdf//9AhLVpuNI56cWHa973euk7VW4T5B403dvwnX/eB1e8fKX4Q2vfx3+97XXYHxsFG9921ux8+HdeO9fvQ9/9N+vwotf+hLYDsMkDcngKLEGa8yyCNP4zpeuQ9VuI2gtYKLmIWABbLJewmwW0QsYimBpBXZ2PkDDFbv4m8Z0Xi4IfS7mtl5eVrmOZeOJxx9DP6TbNx2nGUrlI0jPm0hS8jlGm1Rq+vCYQqVk6JodH6Pja7Bh44lodbtpEIrmhxzYzYPAwr8mFX+5puBY+tNgG3mKsqDrmUArC9w5oBAk0kBRtY+SlSfu2OYz82P6/zOY+RW7l2FmkCrzrM78P8XGVmyh6BYQtHsou3k4UYwdt96OSrGEc845W1K1bZaCsZmlmIrm1U5CRm4Duo7Pkfs4miJhiI3iWwdR2MOeJx5FzklQLnjodZqDElb0xZKSLpL1R1E9izNbSGwPE2tPglOcQM8uYzHwUFl/Bi571esBtwZ4dMqmBmwlM6oTDBmWDpoHHsU9t9+E1tzjIvQdLcQoOQnCdhuVUhVhL5SFzcO7dsFjVlvUg5cDQr8r575MGiX9zhSUFh6MwMByJBzKZ2rt+o3oMUwqBYFTnVli9ELDPqv92BiODpiqQzBdTNqR5zfNUuRzwOdfJl9Z9GaYjsH3VwKwVaKGYwFdKUvP8KLnsbwQTWX7Rtdl23j0ofthxcxu7MMPWLBby7daz8lVAAAgAElEQVQFcD1WMbBx4UWXYm6xKWxheaSGHku3gZo1Jg9RHE9FBRObbPEok2otDCkSmPctSdYg0zU5Poo777gVxbwj4Ws/9IV5rNbGML/QwIte/FIBXWT8bSZx8L5I9vjQQNn491Hkf2ygSxfpen+XPy2sJ0ntGcdjU9KN+xVvNqq1XBZ6oh7YVEpxWV0gNeZl2acwCLG0uCRhVDr3M1GDdiz0K2vSiFYMS/U5X77oMJGUYwRdUoLKAC3VeHHHgV3EUlTElgtehKnNF6IyuQndIAeykx7NiLs95PLMOk6k5oRLJttfQonu9P5B/NvHP4i1JR9W0Bj6vyURip4rs53faUnSRLbMmmgh3/Oe9yS0PGABa61ZqNouTvhaPkcz+jhZi91AaGhgAhWCK70pZIpU8E1xPcsbqCu8hu3U3V51Xccx7B31qzzvG2+8UWwjVI8mldvTMBs7A81Laaug4vasi/3xgj7uk+CN10qwxFIPTDDQDE/N0FQgyk7O43N7smEa+iUY4+8ETmxXmq0ycUGv5WgNwYQHatSyHmE77tyB97z7Pfjv73oXXvyiF+BT138SDz34AP7h/e/HJ6//NG7496/gf737PbjsRS+kL69ovmo0pul3RRPiREv42qc+iIrdhBU2Uc3HEtqYGCkhCUN02z24Xtl4FA1AFx8ero75Q8ugWMKLCkIoXiR1HwYB2s0mDs4cEI2YaydwBDD1EYvOy3xfzCflYXWliDBp/G4QiQ7l/AsvQqvdQV9WTmkGcFq2hGFLGdRZouVo6OZwjbsMdD0TcAkoSEPUHKgNc2syaHnyDKMWvLSGXWqeKDXlUoZVjBXlWg/9UtCVkUQcrRv8p/q7HVvIxQ5cMpXtLiaro/jql7+JOADWri3AzedwwfZfQpgyXQRfWWH9QKP3i8r+TIXgtBRYPzWJn956C/I5G7VyAa36Igp5Mhm8f0OQYBYe6ljnIraKOHnzuejZFTT6RXScUVzx+rcCuVGgUEtB1zN1m9wj/aH89hzsfgO9pafwo2/fgKrbghs2MDVSwvTevcKUMLQotSI7HezbuwdxnyV2aNceIQnJxtE7arh4MCS1YbkMj2VCjMy223Lm2egFIaI4QalcQqe1xMyBdAFjMhpFzynjWFoWR8ODK0FTlhVZ1jO1vVLW7JD3V7cZhrGedec+BtBl5jVyTSZhxyyIuHDKCeh6bOcDSPqscmKj020i55qau61WB4USE9BinH/hJVhsdCT/lAk+LYq008xMJg0NQsYpODKLCbLAHCQI4ksIuj2MVEq4/54dksFYKXtiP8H7RMPYIATOOfcCNNs9AWIMxds5GvOGw4ocvA9q03CMoGtZXdZD6LMIFBkSZvvQ+V1MawOCsET0eQSOtAJhsXXWs9zz1B5J3MrnmZmZSM1dXzWPUkwdOHXzlsGYbcZm5Yh0wa5sqj5HQ2CvkRQtBG7YWtOHh6DL9JnQymPJd+GNnYznXfEGFMZPRWRX0Y9zyHMxrolYrBHaC1AsMaxbR8nxgWAeP/zqp+B29sGJFHTF6NMbLYmQd2zGd4QcyMof5M5+6EMfSphhSKaLZp5XXHGFTOaaLcdJXQ08lflSCwmyRPp3smP0kOI+yOrwb9RM0chTGRkFFApkCCLU0PNZPzDH+AVOcLt37xYnfQr9GVIkMFQEr/omslCXXXbZQNeljFcW6R/jIZdtxuPTuZ7tSX0ZX7KaSwtakwkk4CXTxQxKso30+OLry1/+snh/UQhPTRbblQJ66rp4n+j5xes50osTOM+Bwv2LLrpo4NbPCZ0A7PVveIMU1v2ff/Y/RJvyvr/+a0xMrMHM7BymNqzH//M3f4M1k5Pw0yyYgsM0b1ZWp36rhfb++/HT738Feasjnc8Ol1BijIjWGyxMG1PMyR9mjphah9SO0ZpCViuyQnKlH1CYy0GNzA/N6fiQ7nzwQWEMeLw4zQqzLdZIMw6JZMQIusRQMOiLBsYXoa+DredukwmCoEuoai7gZc4zE4JhuqTa7WpubToWrBz0s/tKBwsJgRIwm2oJA+NgngMNm+RShgCNK30B2JIxc/hECRM2VTH06i7hF/ktgq6kF6HiFZG3XHTrDUTtHm7+7t2YmnJx8mmnYt1JJwjoiriiJstFSzeZCWVq/znUnjuOFuAEZjMTrYeJsVHcc9edIlQn6OIqt+AdCnQZQGMWfQ4sp4QtZ12I+Z4N3x3BnO/hV95+FWBXmPQvui8pTyLfGPY1w35FiP0mXLsnof5v3PBxeP0FeFEDNQ8oODb8jo8irQ46PibGx3HLD2/G1NQEQr8Fj+bDIT2kzPPHyVFsg8RJnaGuHDosg1auIl+s4ISTTkGxXMH0wTkZH8YnxqR0DycW7b/6jFEuYFzY5UpXCLYzgCmrLRrciizoSjMnTIsd4mb9gkCXnZMkgkd3PiQTbbnsIQg6ck9o7dDpsHwcPdlirFm7EROT6yU0m7C8j0f2xCz6BqBLAFdWe2USTOzYRt71EHS7KBfyePSRBxEFHfFODEM/tZLifYqw+fSzWUzJaFltk0BEP36jYyUbmYbr0qocAzizyuGP+wvCQFhJ6mpZ4UBGaqI+juMs9eTwOsz9r5SLuO++uyViEYbMVrVkzmH9XdpxsBYlGdXqyBhOOuVUNFot6YfHBbpknFBGTJku02ciy0PDt2FXN+Ilr3s7UFyH0B1DnOSlDNcgm5oVaTo+SuUi4riD2K+j6PYwu3sH7v7BDVKDkYRW0XPgWH10m0tcUWOsVkHI+qTLuGoL1gc+8IGEjAonb9oRkEEhI0Q2hUBByxfoQ0UUT88olvJhCPKf//mfBWARUBgK0R2EJu+++24x8lSQpvojPtjq3aXC+eMY+o74VZ43JzmGGJnBqGBKS+/wy2TqGGJkyE69ubIFuo/n3Ah4Pve5z4kBK9uN+2c4l+dF8Ldr1y585zvfwRve8AZcf/314m5/+eWXCyN255134td//delziU9wF784hcPqgUQ4BJEUVB/NNDF6yeQZuFtM9ibWo78/J777sXVV1+F7RddjL/9m/fhyiteKdqFi7dvx6/9xq9j85mnI4wjKT9iqNJI0s6J5K0+PdQW8KkPvAcnTZVR9VgEtI1u/SCiTkt0JHE/ByQKvDgQGENRy2JohAwVBblmQpHUbJbM6JP98iRF+r5770GO9cxE/OuLWSpXkwRdHOxJzhN0MWOxy+WeleMST7LENp9+huhPBHSJnXgaXhTNSDop/FxAV/YOLJ8EFGgRbGW8+gVUcZLjoEOAyd+ZdUQwzrJIQrezZunAp+iZd9kU634ugy4gb+eQS0wNviceeRSbTz4FX//aN3Duuefg1M2bMN+sD3Rd1HRpJqq2Bu1IlolEjudhfZbfFcdx2yxeqpUy9jzxGNqNJVQKHkKfAzHX/5li7en+h9DBQT5fw9oNp6FjldB1asJ0vehVv4Hc5CnoM4WdJsUCutKw0LKQCvUjgegrg/pe3HrTv8INDqJsdbA0sxeTI1TVJ0iodwwTbNywHt///k0YH6tK9ls/CjBaHRfgL2CLzxMz4qpVjI2OolypoFSpSqjnkd2PSZhlYbEurvSlSgVnn3MOmq2mPFu6ODWLGk50JmR4eNBlNDnGwmBl+DQFWMuYsZWAK/1+Bog+y9uXWTTp8ZRBWb6nlUwXz5eliPjsTj+9F43FORQLHMd8xH1fkgIYIcoXOH866IUxtl9yGWaot0qYlTqCVrctC0EBJWqSPEj0YcScYMUW0JUji+8HKBU8zOx/CksLs6iUPIRM2hCPUxvNlo8NJ5yKysgEfOrkWGeXejuJ+C0HXQLmUqZrGdl3GEh7KLirCQ5ePm+sPQTTaUklE3LPOa7ohQmuet02Nqyfwl133YHxsRFJHMgxSzUKxFKFukEyqe1eIEzd9uc9Hwdnaa3E8Lp5GduUVCcl0QtlsY7AdGnmetpPVKvIjkmH+sgqIvTW4EWvfyfgrUXkjCNGAazb5YmvXQjbywtgJvNOMX3YW0LZDSXE+J3PXoNi0pJFVt61sGa0giTqodeqI59zUs2j6ocN/BKmS8XaBF1kUAgOKNam9kjrHur9ULsHsjcMVymQ4QROgMEBKGuOSgE7heNagJl/4+8EdEczBn3WD9EhvkB2jgWwWeCZHlmakZmt50hGjtdLE1WySWTGqAHbs2ePAMnjeXFyvfXWWyXjkMfg4EagpGV9PvnJTwrL9Rd/8RcCfMlekXX78Ic/LIe96qqr8Hd/93cCDP/4j/9YxO/8PkHi1VdfLQzekV5qW8HrZghV74N4kjk26p2WrHL/9wevwZ9d/af43ndvwuZNm3HGmWeK7iBxgF7IMCEHlUjEhUUWGmc4Imoiqu/Bv3/xn3HCZB6Ng4+iZDUxWc0h7nXQa/VQyo8ACR8co00xok6CrkBWYIzb08SU1C8fMOoB6IXD6aqQ9/DwwztNTbVUP8IwoyssVyRhRq6mCGwKdNv2GfZgGKQoJo7rN54o1HuU+v3IY5qyXT8/0LWy9RV0mRlDdQ6G0R0yWASWZOpYRoX6sjwzRsVbLEKz2ZB2oKcP67Yd7vVcB10iR4tilPIFzB6YwaaTT8HsgWlZkAng5ASezw0E9FoSyAzA5nW0SeN4nt2jfXegMokTFPMe2s06ZvY9DY9lXsLAlNsRHysddJd7zImXeQAUa5NYv3krDnYsBPlJOLUNuPQlr4Y3sVHE2PIjGiqzUjfTj/k/9Vl21ILjtvHFj/4d1lf7KMRNeP0u/GYDpXwRoR9izfikLDQeefghNBuLYnhMlmp+bh61ShWTayYwOjIiYcZmoyHjzOKCsSUYHR+XjDhaJizUG6hUamLiSUPis7fSWHJofTMAXSyzM6hByZbKguNheGgIug4Bqg4LurLbHm8iTKYnDapeDO+8Zi9mw4uyQGRxJQ4mUYQnH3sEtsUxi+biPvKeK5ISl1mZbhEH5+p4+X+5Ek/tnxYDhxK9IrsdaR+29zIfQhnbTFa1iN6pGSRyimOUCnl0mkvYu+dxFDx6h3XFF45jS73Zw8j4FDaceBo6QSRAIeiHsF0dc4dM17MBXUcOL1Lyx/5JJp/Rao5paVg0VcYTcLGyCM91fHwEP/rh91Cp0LOuKxYYzPIVOyRWJ2DZo9gSzeAFF1+CepPAdHgvjNUQE7CGGYGaoLU8szEjpB+ArjRknsI27jVm9MUpomPV8Euv+C2U1p2F0F2DBEUkQYS8m0OPiYOVqtRJZV5qziN92EEu6cCO5nHLl69Dzemh06yj3VhEpeCgWszBilmmK4Al4cUVoOsjH/lIQhaEAGvnzp2S5adO9JrJxxMkWOK/tWYgmSOG6/jiZwRdKrTnRM9tOXgyM5BgR3VSBGbqbcX34wU1RxsYCWjoUfWxj30Ml1xyiZwrXypQV9sG6rre9a53CcOn4nitu3i0Yxzp73xob7vtNgGZbA+2C49JYMVr/9CHPiShP4IghmjJDLJdFYy9853vxKc//Wlh6N773vfK+fF71IeRBTua5szogowWbNu2bcJCaomlIAoxszCL8YkJWFGCTqONyYk1aNWboteQMrFOgqAfoJBn2M5Py/QUkdCvJulK1fXvf/PziNr7kdCpPpzDaCFBLo7gWTn0QxcWQZcAL86ipLsZWvRNPUbXSUGXqR9GcyOufDjwMLQ2M30AnVYD/aAnWVfUzDCEk/TphcRyF65oAhgC4SqJX6WuK+hDVuQbTzhJQJeIPVmjLV2JM64pacmKwlZ1kw8R7hhoJQwzQc0Za39JaROzLBVWgOxWntquOML0gX3yGQE3V8g0vuVzQtbzSBUHnuugSwb0mMDTgd/pScbq7PSMPA+lcgWzi/PgrLLSIFXgq1ZtEQS26vjIqu66fkmgQ6o5YZiIK+PHH9ll1IsMJwe+gOrsJLFcRsQJNwc/drHp3O2Ybidwxk7GTAu48jd+F7mxdYDNRR9BF9muYXjE9Dy2XwgragG9g7jrx1/Hgd13oup0UcslKOccuJaNpfkljNRG0ajXpUzRU089jsnJUQFdZFWbjToWFubRajZNFQjbgWObjMIek41KJVkEhGRn4wTV2oj0aeqHztp6kdSrM5EDE0402YcKusz0Nggxyv3Kgq5DhQfT52qZlmtFyDHNXhsmsqziVh6DputQoMvUkzSgq1os4YH77kYS+8i5MfpRVxgOMXulZ2CuhIWlFi7/5Zfjyaf3y+KQAdwoZhluyiS0PdI2WgG6rJiAi0ezBNhTx7fzwftkHOSxPIe2JC4arOdZrGHLGeei3u7BKRQEdDFGptmLmjn4bECXRLrSppWFoyRaDD5Bo9UWvSAXzFQxkfklSOSikv2fC0e/20av20KtSjzwAEqlvLB0SRzCk8SBABFtY5jFTo8sy8Xkuo0oVUYQsFK8jJ5aZketGAyQES+5wfJLwdiRQNcw2MelfJS4aERFTJ31Qpz7gtcgcNfAcqrCdBF0+bSZKpURWQ56UQgnZ8G1IiRBHV5wEF//1PtRc7qolgrCcLXr8yjmgFopj8hvp1nM2XkiZbpUJE+QwbAWGREyRKrX0iw6bsfJn4MiizeztqDSyurjpS7pqv9iUWkWe+Y+VM+ixpxqsrqKx+WYv6Ig8YYbbsDWrVsHHlXsOAQfBJz0zbrrrrsElHCy27x5sxSEJuN3vOFPAjheJ8sNkaFim8oqiPRvFOGjH/2ofPa2t70NH/jAB2Ti/f3f/31ce+21Aqje/va3yzZsvz/8wz8cZDZS1/WSl7zkqJYRyjpq1iiZTO5LzoEZVTYN+npwEwe1UgVhL0BjqY7JdZPiEk/Q1fFpE5I35TlgIe/k0Gm0UCpY6NSfwqM7b8OeR+7AeNGH40+j4gSIOy24CR/DIhBTNEnQRZrJ6LlgGdAlPl5yNznIp6v5NHuPgz+zXQ4e2IdmfUFWd7LCC7pimuqRvmX+lpTmGEHXDxFEQJ5aiqCPxHZxxplnizaKoIsgUsa4dNCXvisGkKudtA8VjsiGTIzejIchyOLARFaOKedksMgWcvCcnZlGq92W7B7eJ5YaIbN5wgkbj2h+K2nV9nM3vKiJBlIYuh+bbGjbweLSougIu6GP2LEH5qjSSzKu9CZx8zg0Pcc8ihx6QxlKU+F4P6SWq4yd998noCvHgs0BHer5xAxX5ilU0mkMDnKAW8K6TedgMcqjl18j5Umu+LU3wSqOAV5FQBc1iuoknvZis3gMe/AsH1a0IGnst3z9s3CDBRSSnnjmWf1YrAfoMUXt2aZNJ4uuhuFF1ockyyrCyhQAGK0kw0XMEu6jUi7LXEDNJAGYeENFfXj5AprtAGefewnCvinGfHjQpc+JaruOBLqWURsrdFwrgdcw5LqqW3lMoIt6JceUhBFGJ80ulvw8WzJtaRdCwFXIW/C7DWGf2H5SZo2lgCJIPVgyXZPr1mOhXhfrCDGPZlxOKmZk68tqeJHALoeIWlUyQa6DUtHDfffsQN5jjcAAdtyTxVury+oCBZxz3sWYqzcFKPjMFHQUdCkvq+bC5rk5GlNM2cMAbEnpJ5ZuM+Mlw66MKBBoEWSxn/FyPGYtSp5GKLqz2YMHpJ+Wijl0uw0Ui9TrQvpgKc92TRAlNkIKNt08vEIFbT/CWeecK679g6dcahsO/a8M6FKZul6feR8I6QfVSFIdZUZhFXO+SXJY8HPwyyfjNW/6E3TscdjuiJAQHhfknDc4znhFhDQzZwUCzl9RC/n+Anb96AY8/fAOlDwHo9USFmb3wUlCjNdKUueUoHK5j6AN68Mf/nCiEzJF2gypcWImsGIWIicmgpOsTxQ/I9OiVg+cIPg7V+nqO0WETDDB7cjeqI2Eem9lfcDUUFTGsBVmpIcyEFVtGDuDMjn8Ln9XYTzf1WmfwIcaKGqpyCIxxEbQwVBitnA03elZp1BCG2kG2dGYpKy1BQEb20x1EQRbapLKcCxBH9uIx2Zolsfg52yjv/7rv8Zf/uVfSpvRvuIb3/iGhCMZXvzbv/1bAYLUnOm9IOPFsKkarfLY3K8K9MV+IQV4mghBYPzGN75xYOZaqVZRbxlH/T6RPQfWTk9YLQ6inPwqI9SUkEamQWCAIk3iWNqoSU8tdsoloDuDm7/1OfQWH0PNbWBt1UHUaogVQCFXAxJmJxrQlQjg4gqMpn2kow3YEhWIWiZwekltFEqFInY//DCCXkeoaNa2M+n43MYMtcyWYZkVls2ImBHHbJ/Q+HZtOeNMWI6DDguDs0ByGKBcLiGiFUVq07B6pmQ4kBlZtwxFGa0KWTnDb5eKRSzMz0mIttWqo9NuSYJAHNJ1m6niOijI9Gem6cTC6aefJRmYLLbL/hInLEfCkGxPwsPiCrRazLiqmSr7pTRsNGAd9Pqz76mp1nC9vOyoXOWybdosy1UpC3vAEKsAfGZ4SRFhldIaZZO6ZBzNLWN50ttANmzWxen8LWwD9XYE/yIuJBuahvAyWiU9fdH3pKv9gbUCQb1cRx4H9+/DwuyM6G9MaEErMJh30zLpMJzYUjuvNDKBEzafjXZSxNONUMKLr3j97wF5gq4aIqsgySgEXyarbXjLKchOIi6KQvRnduOn370BQf1prKm6CNoLxrYiYYaiIz5469euxc7770e7uYSCRyF/Wr4ms37gooTPON+5EGi1mqB2hwsGhhgpEs/nSwgiG6efdYFoKDvdjmxPhqdYZniYYxH78LB24oAfyeAqEy5d8VoWVlzZ3w618SofgJVE9SGyJA2Q5D03gkK1dDF30ZbxkEwXJ2JOtI3FWWlXzYxm1iclD1vPv0g0XeOTa7GwuAg3Z+QdLMVkQJfe1NSyIxW759w8erQuoPY1CjE+UsPPbr8VI9WyOOH3/brJL80V0fVjnH7ONnTDBI5XQCcIYNGehpmM0kQm+UiY19RHUfu6au9kIcpxOO37siAaAHLT92mB0ksr1LBkkQCunm8qzQSRsKT8j2MVAWG71RTtGc8hZkUEG8hLyJHmvX0zt0QcuxmxJhh10OoGuOji7TL2SdaoKaFrmFR5fo08w2STmrsxZFlFUWgyaHn/BCia7FORzMhamx6STGoo4WArRsdZi1/9vf+Bvj2JABVhoF3qzISJ8yXblPeI5rWSeS91gdvAwsP48Te/iObCNNaOFhG1FxB1lrB+cgyNxXkU8nxu2YKpZRLJhWuuuUbKABEUsUHJTNG9nSdMEEMAoq7ryg4RTBCUERgQDCgwyWb6yQQRxwOtlIrnFQwosFFgpIJ97ouf6T7V60ptFHgB6l6vZqtZ09Us6BJUnjJaBDks0M1sSu5T3fO5L9WpUcv1W7/1WwMbDLXFONLcpG3Hc2CbENgp20dwx/Yk+GFSAcObBGVZsEjtxFe/+lXRkJFto1j+zDPPlCzQb3/725LJSCDM+oncRg1dec5k46688kq5VwS+DFly3zweGTyej7Y324+/M1Eim02qoUc1sWWImeCT+2L4l99heFh9zgjuGCaV/eYS9Dtzoif52mc/DMvfh/Ujpv6b5XdQzpcQhwTCLGrtSQo6QVdiBUjsnrGq6+dgs37ioCjrMP7NJ40hx4cefEiKYAe+ydrptOsolWhE6csq1KwlNPTipL5gxghvfM0k1qydkkwYeq60O22Mjo2i02kbXdohIoTHjEUG2gJdwQ/zbCiGY1CA5plJ1MdIrYJd9PQBs3boat0SsBEF/C6vPzVV5MBkuBIkiYut514gtdVMJlRPBuli2UOvx+oKnrB4vzjUxdW5WiKoA+0w9DAEoFlGYlgscRBZkQlHQatpfbNSHQYOBhNTBmRqVtShplydY/ReGn+i5S9+FPT74qFlJhOyDkZKwTCa7wcCcE22sfYzRkTTyUvCx66wluxKHKCLhZxkMZbyrmQ0ic8ctSj6I6BRWQY7DVsA1YkprD/1DMy2IzSSIrZe+nKs23IB7MoUAquMGEWZCITv4oJSFiwJ2hy3kxCFuIWIYvpvf0kWQQW7jTzFvvCl6HGOYfh2B2uqozj49AG0F+uSaRWhk4afqLheIWrPCLBNy/G8uZ3WscthhLUDp9ah0SR7k0O708LoWA3tbhMO9URp5pqykmRsDLbRNjBi6Ofki2Wg8gU8tvsR+O061o7XsHhwP2qVsixQaUcTWSyYbOOcbReJOWqOFjFkywjI0wruRvtmnhGOkcZDy7wT9NIYlRU6aPmxdmIcP/7hDzBGooN+a1YPvV4btdEJsaVYu/EkVMcmxZ6i7YdSvinNWTQrDfZDgmphNy0SzAIoxfOQ9jbpu4yoFjA3N2sselhthDYI4kkXCpDqdpgBq5q0Vd5BhhVdF10pu5OTcln1ehNeoYizz9kqUQzjMkaai9nCBqT3Gb6O+/DIQqbgS0cQAcbp6CElpeS6DWLj7/wRfEHNFiy0ohzs0ka8+FfeAtQ2IYmrCFBAzFApHYVYqQWBhHYNcOUYxieRtU+fxHf//Xr4jWmsG8khFy6huziNjZNjWJyflUWKUSQbtlqEJsxeJKhS01ANJRJM8XMVxg8Gr7SAMzMcGWLkdprZSJCmK0bNaCEjQ8CgBZb5d07YgkLjeFBjkftXkMTPeVz+aEki/o3/1jAlfyeoIbBQXRj3y/0TFPBdneDJJjFUSNH5hRdeuCyDkZ/RMoM+XtyeWYJk/FTXxfcjvfR8lNlTw1U6z9P/jDotthUZtS1btsh1E3jxHLUcEYGOCvzZnqqxI9NF8EU2S+8F24G/8zgMMbJttVSQtpma1Sr7xXd+j+8ET8w01QxGtpMwWMWigD+2FY9LkKrXwut/xSteIaFOzQYV5tOJU9DVwb9c91dYN9JH1a0jbBxA0e6j4pXQD7jCyCPOCOkTYbpMKi1Bl0xCLJ8x8KkZDso0CXzisScku68f+qgUPfS6DQFdYUDQZSaKw4EuWkacf8GFqDebKJLhYno7Vyyi7TMr+lW/jgK6ZILq04yyj1q1jIW5GUxPP4VSgaxhW0TWiNNCKgMnaz7TBOf2PTIAACAASURBVF0u4sTFqaedDhbN5eDT9XtwGbvgSku0HNSL/YJBl5qTDkDN4UCXhgGz4cBhqECLkg/vhYrOU1Ss7vuZm7UcWKUhj+zfU4drcb5XLYqujFOvLCMvpp8Rs2aNBMJLn3kybsp4S/apDtqi7jWMGDP/zERFwOUhn3dw/713S1YWARdF1QZwmV6q4IPnxFwsO1eAlS/i4EIDF1z6InSdEupRHnOBh9f89juQFCaWgS5OcXSapxM8Xx2esxUhH7eB7iwO7r4Tu+/7MfJWG3GwhHw+kUVKniv1iM9kEU4feOLh3WLkGiVtwz6n5pFGIyWwd0XZrPSZlMnGAC/aE3SCBOddeBGazbrxMUqML1QkbuiphlKu2wislanThYJmoK36GfxFfpGygVwejaVFzO5/CpWCK1lr1RLL+nCRV0SvT7lDDZvOOBtz80uwBVgUTEaf34Ut4T8DgITRSd8Ns0Y2n3KKAPlcDkGvi/HREdx5x+0YY+3evg8nMdooMkTNro9idRQnnboZPWGOTKUOs6xj7UBbbEJ4bIaQ6aWVy1NfZZirXq+DwO/J2MhngT1Uxt2IGloyPIwmscIMdYrEb8woX+5D92xvh2AH24Evc30BhUIJzTZNZj2cfOomAVkEqQPQJRpcA8LIsJEBFBwkUQDTjmSxuEgi0yqZlWkEhX8TsJWy2lJgLpdDN84j9qZQmzobF7zgtWj3yyiOTMHvE5exxxrQxXdlCA3o6gGdp3DDJ6+RbMYNox6C+j5YfgMT1YIk1rB/iHF3FnRde+21iU6kZFE4wX/zm98UXREnfzX31GLVCqb47y996UvCyijTJBlx7CSpWJ2/P/TQQ2JVIMg/RalaUog3O5sdqQOjsi4KwqgB43YKHngOBBZkdxR80c+KjBDPWb/P8+B2aqugIIegimCI+6RRqfpYsR0UdKqXl4YyD9eZeI4aZiVI4fH484UvfEFYKmq0uH8em/vm72xnCtr5Gc+R++C18Ly0nJCyVtwXQRItOgiMdDt+l4CMYIggjveD+1FmSxk4fqbhW34/69fF8+ZxlBF705veJO1JgT7ZLV4P7/8HP/hBsRP5zGc+I+fN/RnLjxAIm0B/Ed/4wnXIJ3OouXUknVkUrAhOn5NDXvRcy0FXJOFFmYxiEzIZ1C5Lw0ny8LAgbr6E+dk5LM4viHieYnq/10SxwAyhjmilTO2uQzFdtvi+vOCyy3Bwbk4eYMN2dVJtHNkCZdae7XBhYlTDeH2WrdGVEEl2OkuzVhtr9CW4/747Ua3kRXjbZzKCVq9LQZeZ7tKHFC6cXBFbt56P+cUl0ZOUqyW02nyYTZ06E84/DuC4issefmVlGZDseWTA1yC5YAimzT7SWoKZa8+ejiFEljNgy083BXDp/gdwLsteDla5yq2ocQe7jSlxI15tbHfR65jQioh7o1CeN/5O1osTEJ+nfCEv2aacgAi0mG369N49wrzSg2hh7iBGalUJN3ZazVSHkh4/ZXnYt3mfGx0fazecIKBr46YzEeYqQGUtnpwP8MY/+p9InBpC8ezi80amizpJFgc3CUGhbaPVmMdIro+4eQBuIcR//J8PYMOavFi6uE6IVnNRxN05TjZ+hKmxCdxzxw4BXaC7tng4rQTFyhVknw9lYFJ9E3Jo+jGed9mLMDc7K/YEuYKLdofhSNrEmIlwCDQNyze8A0ba/dxlugxQosD90Z0PwI4D5CzW7jPJYpQ5MNRXqo5i48mnGdNSjnliH8PSQm1UKgwdCw0jAIEJCnw3hC5reUbIOY4cg2MVWbT77rlb7Bb8bgtOwjGaIUxLDGzJzmw9/0K0exR956XOp0SdqC3lwiIKRdrQrC+h1W4Zk1YWF5cFhinfRlDFvk1LDBqZ8v4ZuTqfD+4nDe3RZ+wotYmPNrwQIPG5YwY7dYMuC8hTG5ZYEqWYXLtuALrMY26iVwwfsiQTF7Rk33RRlJ5lelgmeLBkFY2z+6JdJhhjiSVu7xNQujZ6SR6hvQb1sILX/PafoB0UUBiZAuuqUPYhYAu+2BYNWFrqz4Tp2oOb/uNfhOlaW3EQt2fgRk2MlHLwO21T6mnAdBkDGYugSwacJJGJm2CEE+wf/MEfiFknWSACGTIfCpAUmJAZoVdUNqxoYt6GvuPFcl90pef3xQsmSYTV4WCmGiQCDWWWVG+l3+fnPC5DZpzoeS5khsjG8PsER9yG50k2iyAlW+5Gz43b8u8EPAwjvvKVr5Rz4N8J6vgi+NAi27xGAhL1Eztc51HmTkOL1InxhhIk8TiarahZm/w7z4FASh3lef4EXNyH6rB4DTw/Zcr4d740U5TsGT2+GC7UUC2vJavrIhhjuxCI8Xp4HD6ADB8rO6ihVrbnH/3RH4lujLo2giv2B36XbCUzO9/ylrdIu/G7EoKJmL1IitnH4lP34K6ffB2ufwBev45KLjG13+hsqT5dwi5Qo0MdA+lagq4UNKQsl1n1mclZQJdXknIRTz7+OBxmHyJCGHTEF4feL4aJVPH6EHiZrBY6aVs4d9s2NJotKb9RrVXRaDUHDOtykePRhogVfxfQZWDSMPylwILXzSnSRRQYI9iRagn33H0H8p6FXC6R0h6uTUNB41+mg6+BcnxYXbS7IS655AWoN1oi6CToarSW4Ho2fL8rfma/ONCVEQIta5oVIPCQLJgBXcOw8mGfsCNEgIfgdgDnVoSLVaYjK2qDrAYH4sBu2VwQcOA3k5Jux7Ai+1aTomcvJ4Jy/pAZpdZx376nMTs7g7znoMyQd6eNifExmQyXlubl3gS+j1q1mmG4tGLRMLxYKtew2GjDq9Sw9oTTkBtZi+lmH113FFf85tuB/BpEdgV9y4AuQi4Dukx/WWg2MVIrIW7PI2nPIh8t4qavfw7lXA9JuIR8ro+w15TyPwXHRbfRxPo1U3j4/ofQjxgZ6JrEFnmGtBW1iTLisWVZueZ561sugsTD1m0XotFqwA96qNYqaLTqKJQKaWkfbXcFnf93gS5q8tZPTeHun90GK6IRrSMAt93uiO+UH9HQN4fKyDjWbThBxm8zRpN5oo6QGieT2Sy6I7Ix4nhvMkhZmYPm1QQ/XHQyMePR3bSogGQF2uDcSPmGKdnEsmtnbT0X9VYHOa+IBx98SG4mM8GLhbwY9vIZYJSA9ytfKqY6tXQBquHgdFRhv2afZnhaGTIhWdKQHnVPqx9/CECNkwD1uAzHOo5nvBVZHi5fxOYtZwjoYga6gPOUsZbezwGR4UmWUpK5JTGltlJvQ5MAYMKKnH9FD81EJtp1kOVjchivw6tioePBGzkVl7/6LUB5CvVGJGFak3zFH1qCDGsKG2a4BwTTaO7fhVtv/gYKSQs1t4ewcRCjZYIumrtyfFamKwVdFNJzctZ0dTIonGR/8zd/U5gUggaidoImAiKCELIh1ERRp0RgQKCg2XjK3Kgui4CAoIZhO+6DF8/9KKvF7/L43J8K0PmZyeLqim5MxfQcEHk+BE8EE1qMW1kkLS+kCQAKeJR5Y4iPzBw1SwQrDz74oIjRVffFdzUulbT1tKTRkaZiBZEEQQrSCKZ4jjQ7pdGpMkMEW2wvtgf3rcXD1S6Cn/GaCHSU5eN5yKoplxOtGNuEnYfg6cc//rGEF2mJwfbTUKcyl9w/7xc/53e01iVBF188hoY6aVPA7Mjf+Z3fAes0atsS9N1777143/veJ6CMLJjq9ZgGXPS42ukAVh3f/ZePwO3tR9VlLb0IfquJHFPeEwMgDJjgQE7tDDsxQVcazhhk8GQ1XQzfAJUSV3f3CKuQcPBJKFp2BXRp4oaGR8wx0sKmIsqOMTI+gbVTU1K4lMkDAkKFnmaGkVl1ruo1mJM0RKAzvjICtmQfcZ6nLqNaLmHf3sfRbC6gXDbhAv7dYEwFXZrYbdrMdgrYvOUsWSUzGYClPajrYuqyiklXP+it6qqHX1qVHm7Y2gKwGVY+LKzSkGHmDi07pgG2w5DYipYYgGLz+UBflP4uFeIIuijgTbVcBnnQpZ2hmJwY9M7NHsT+/fvE6JGgi4kmhnXnIN+Vcj9P73salUpZgBsBG8PAEiWg5GEYIR0wGGmwUVbB07MLGFu7HqHl4dSzzsd0M0JCLZc3jl/5rXcgdgi6SgDyIt5mqMgyjsJYbDVRKrgoeAnQY3WKFn7yr9ej351Bvzcvuq6804fVD1Akq9ELUM4X0W12MTu9D/2IQmxqv7SNs314AGVTUJYNHTNy7qLXd1Ebn8TaqbXo9rqo1MoSNiPDJRIECYebsKoupIZ30yx5nqtMF1mubjfExvUbcOdPfwLPjuFaDHmZEBhDe7ZbkEy8XhRLhQyOnewTBEBkQqnHEoNUm5mRZFhTp3rbMsCLYCLpY/++vcJQUY/Fd2q6WIKHCUY8luvl4QeRWCyMTUyi0e5IaIv1bwncGDakNssACIIVZqfGaPtdObYwWzShFl3XUIvHcKR0WmW3JLGAQIfn7CAgqjxUMsSxDC2pZlBAErVZUhmB0gqt1Wtjy+lnibk1GUCJ6qc6bRHKx0at5oiu15RPU89R6l1pME2Ga2ZmWhiu9evXyfz55BNPCMg9+ZRT0bcdLHX6cMrrMV238Ku/exU6YUHqoXrlkTSznsehSk4jI6pL9QF/BvB8fPOT/yjh/XU1G359GqMl1m40jvpmPmIpPAOqhenixMuw4uOPPy7v9NbatGmT6JxUmE7Wg5M/GRpOWpzA+X7HHXcIK0JwoJqibJiRkz2d1TmR83MNmykQ4cTP0CD1Sdy/ao9U4E2NEwc4/pvAgudDIKEaLzVYzQrw2SmM+NX8EGwxxMgG5/H5bwrWNaymYISdnKCI58Ft+bmGVQ/Xh3guXLlwe9GDeAw3NAUIkQlktqSGHQmC+HcFRRyUVUvH8yM7xn0o46Ygl0BQSwiR8dI2IgjjvWJygIZq9T5kMzm5PQEvARTPi8yj1r1UQM1z+t3f/V3ZN4EiazWqpxfDw/z7P/zDPwzCybKKSEjdsuRPHf3W07jl219E3NiDstXGaBFozs9KCRJOjMPq7gq6qCNh+HE56BoyXcYckOnSayfW4qe33YpapSRO37bN8KaLrmQxapmcoVXDINRIgaiTw8JSHc+/7IVYajZhOa4MMqKPogYxU6LhWMaJZdsMmIH0miRVOZ2oUo2MlTjwXGaFGv8emuY9unsnyhUPATUdg+sfehkp00Wwmi9UUK6MYnLdBrQ6HfSCLkqVIoKIQl1JBzqOleazvuLlX5Drz2qAjrg8ecYfBz5jaXjlmeDXsC8ajhqotgbAi8c2RXaXFb3OguGU2dLJRPqtLH4NMI4iE3qh4JYTIRmvxcUFLMzNotNqGSAlBX2NuzpX+6JHFd1LKDUMxydGMTM9LdpNMgMsesxnXhzHxTwyBRyDFjCDtrnPDorlGvqWg4OLTVzwvMuxQAK5uAZ75n284Z1/BjhVA7oki9GE48l0iUDYsXBwZj8ma0V0FvejVrbwk299GXH3IOxoCQiXUCs56DTmUcrlUHA98eNbv3YD7r3rZ3DQEWNPBZvDzJLhwmG5F5bAV/lhPYjELWN+qYXnv5BsbF0y8tgvGcph6Eq3HcBnCS8OciSMJvl4dJXH2YWP5+ssokxfQHob7rj9VlSLeYS9ljyTHG9b7R5sjn+Oh3qzgwsuvMhIb+K+Yap6ZOzpw2a0UwStdPjvcgHNeoaW0Z5Wq5x7l0SPRWBEhpzAnttwfuW8WBsdFQG6y7mSzBBr2qZRH12c8ZhM7uCYaUptykrDtH9aKzOhFxttEqQ4e18qLYjzgJQtMgzXIHuX8J+l3la7bE0XXTyeqYHLhD4yXp6U12JG49lnbxUWjADWgK60dmkaUYso6cnlBGBJMkwYphE1ai0t8Zh7eu/edJ51BYCyvSYmxnHKaZvR7QO9xMP4xjPw0JMLuPL1/w0oTcGtTaHT7aNYqqZP79DVX59nJD7izgysYAE3/ttnYPvzGPN8uFEDRZuVW6gDM3IRQzqkoOvqq69OtEwPhd8qhOdkzjqAqgnS8BgZJmVVCEgoGCdQ0+LMnMw1u41AiezN7bffLmEritbJoqlQXo/FDqr1GhW4EXxofUD+zoFOgYQCQQV3grwdY2nAY2oRaGXPCG4IENUGg9dCmwZm/vF3njP3QZDD6yM4UqDCz7JieXZy3Z7XwQ7J8+B3yG7xewRd/BuPwf3yuAoEdcBXry79rjKIyhjyGpTV0jAq98vjs93JQnKfBMosVK4Mou5H6NY0zKsJCwRvBHdnnHGGgDiNgxOMkekkq8ji4LxHtJbgD1/vf//7ReNFXzYtxG00emSqKYAM0Zl9FE8/cgcev++HKMRLYpDqsTYc2zb1lF++mjYFq00mV+qrImyPMl3cubFcGB8Zx+5HjG0ExfQcywm8wqBrMhD1lSmgq8CrXKliz96n8fIrXokDB2dFx5MrFNAQv7mq0OzHw3SlHEpaA9Ccu8EEBjRSeuPlCgh7voQGmH15z90/Q7XCLExWoTfAz9RHS8XLaZYYsxcli9HKifN3q9MWg9pytYyWVBJgEfDD12Y8ngnlmL47AF06EWe/ZVrBqFXM/wZbSXZRGkyVtHnjZG2SGozIV0SvDBGrJivd2aCUUpqQRM2EyYTXUGeKyDTDMGUKuDLnOCD6kXScMEkkoYT5G426nK0KjQXOUYgr3nTG280wBMYAVEJANnU5TYyM1LAwPy9lc6T8S54TH1PVTYFk7fdDkk57HEFfgnyxbDzm4OL87Zdh156DsKpTYh3xkt94K+DWkDhVBH0HjltMXb85IfcRJZGwH4WcccpGZx6duT14cMf30Vnci1zSwGjJRmtxBp4NVIsV1Bca2LBuI+762e3I2Qxx066TKfasXaqsIFuabesillIA5n6Ym2nq+THhwyuN4cmnD4jsYP/MtEzUhWJR+irbgxYtyt2aYsspAE07RloB7Ji623+2jQi64oRgvYgD1PT12uj7XbEYoC+a3NM+UB0dRxDGOPOss2ReoPCeiRa0kCFbLwxT6vcmGmJafDhG+N6h7ouFxdstCXOzTxo2x3ijsQ8zlDk6Oibi/SL92Bi+dFhiikyaL9/h9nIIVhVhjc0wNNoxueGGaZOFia1ZjMZfzkSJ0iJUKftmWGPDLJGFOkRi8DHeKsqQCKbY73ISUgzYYBYXxp602WmbtqBSHUG7S4scV45nQomGK07o5ZdqtwW4djvotDvyPJsSasY6arA4T59f04sdnHL62Ui8ESz0bMz3XJTXbsbLfvV3ELtVWLkKLDufXv3QeHU437Bvt9A4sBs7fvwdhI19yAXzqLoBPIYeo14akjXhxdRlDNb555+f0PmaEzz9tDgBk+2hXogmqZoJp8BDheM6oVN0f9ppp8nN0VCYFtAmmFJgwEmdDJO6bBOMEUQoQGPDqH5LARaPye+reavqkPg5B07un9uSqeM583MNqfFzZcEUrGkmJgHiD37wA/ze7/2eWZFKYVYDUtQHi4OnlirifjXEyfOm/on74nVr/PhwvYzZgMyYJKOkZZK4D754/ZocoEkGqonT/fF7mryg4FJDj6pX43mwfVUPp/tnW2hIktsS2GpSAkGwCuX5PbYRz4XO/Ay/MtOSFhc8JsEr25qsnNphyGqfq3+KZy0i/gOw/YP43lc+gbG8j8bME1g/UUn9tUzIL7tiNhOYxl3Up0aF2Qa0iIcXmDId4IT1G/CTH/9IQjkELo36nGSGSfxRw1MDke5QWM8UbTJcF2+/BAfnF1Cqjkgh3/3TM7LaYf254wZdA5+d5aCRLBeF9AZ80QctJ8aJu3Y+gHI5jyZXrwK6SPnzOtQgkZdkMhgJulhSctuFF2OWEzvDN0FqLEtH/iMUxD7GkW/1my0DXSt3Y0DQAHSlk+2A5mD/IbBhMV+6R/JqKWq3IBMCp2fNIjQCd8N4abapPidpktdABq59YQBrxISxJX1V9JK9noxDzNaiVYR5mXNNg10DM1PjJG/CMSbzcLid2f8KoKfXuMwOMVUNDrzGhkdkHw9DgjMX1ZFRzC42ccrpWyWbyq5OYa7r4FW//U6guEaAV6MdolwZg+/TC8kxOs08tTY0je0j7jJS4APtWXzna59FIWnC6s2ikgvhJj3Efgee44mDeK8Tor4wh6X5fSh49KYN5Mejd5eUqyLozMO2uMjks26ZIvQ0/kxY5DiQCTu2aJLq4wWXvQAHZmZgu66ArgXqgKsVAWHDSWrIWupnGUy6+n74C/omQRdrvTbqDZyx+TT84KbvYHy0itBncoKF0bEJMf2kbQP1VdVaDeVSAbf/9DZUinnjFai1BLUPSoNwPjILMO2TQ1f/tP+kMeuh/YgBs8OftH+mtKLpu8O+bPai2tHsCGjG5Kxl2fC5WN7QpuC82rus5ibwWLTOMKwqdWmsbkBDWamfa7vodgP80iWXSoF1Vh2hLpfzFEdaj6xfp4mnHn9M5m2yWHwmiSlYZaFUNH6Mpr6l0Y4Z3zWCS0u0dpvOOh+zrQh2eQ0a/QLaqOBX3vh2oDSJxCrCcgqIZfFv2HFdFxqPSVP3tNuYxuzeXbj3tu+gjIZou9aN5jE387TYAkk7JwZ0yRPw5je/OSHzQWqcIEVDbQz3MWzFl4IWBTFaRoZA6ytf+QouvfRSqdVl6HUaORYFCJFNUYNQ1YZx4NPJWzVFBDeqjeKFKRDRMJyWC1JbBu5b2SytJaiCcQVWPFctW6QCfhWSE+DRE+vNb36z3Ah+hwBFDUv5b4I47pvnwmQA1V/xXHh9NFt961vfKmDqSC8WsyYTyP0pQ6iaLD0Or4dtQhCkIFNBmIrreQ8IBM1K2mRkKtBSuldDsmw3BbGa8q7vPAe2C+tM6oqf+9ZYOL/Lz9m+CkT5b7adeq0p00f7BZrv2UlPVtRo7sUPvv4Z5II5xJ2DqOYZPjTaLQVRQ11HOm0t03Jx9axMBR8Uk/1H0LVmYgI7fnaHZJCQJeq2WULKlXTpgRg+s5I2AwoHvILU8Np44skoVRnGYW3GPNoy6XqmnNBqxot0TDMu+2ZAW255YfRGArxYwiWKpQAsQdf8/EGxj2BiAEFjFnRZZLykCUxI1vMqMqmdc975UvduZGwUC41F8URSQLPq81/tdS+bMVeaW+rZmPuoPnzDjGayNSYDyaTIG9d+XoyE4qjfEO8pgjCjtzNGnRz4DNAfhDjEt0fLkiQy6DJEQ/bSLAoNt0aWwNjJkERIC427OSlR0qUmZqApS8HVYAJc8W8NpGTExsub0Ex6w3DLoGcaAi+DPgzBSxBpBuMoTtALE9j5KjadcyHmuzaS4iTWbtqG0y98IVAYR2KXYNlFtLvMkiRYB3IefZN8Yei6jUUUqzkkSwfw+U9cixPXeEja+1F2evASs/JmOJuGmxa1hv0+9jy2E67DBCdaPZDx7xsvoz51OwX0Ix4nZ85TIjumjFeCwER17aIwEhtPOAFegeFPS97bvZ48Xysreqzsq89p0MXxyS2gvlTHyRvX447bfoKpNeOiw6Jj/9j4BNx8Cd1eJNIAgtZqpYSdDz4gCh/KC4ymNDXlVWCfst7Dz3X5YvxOdDlj7De0RbWvrQRQmWQfXTwMeiKZ5KwmcthDs/16uMBYOWCYCMWR8ouPOMTQL0wea2qx6KHFDkVtFwFXTtivdsfHedvOR73ZQk50a6FZLNF/M+egW1/A3iceFxbQSF5MEXGyXWWa9NIgNl3ym0xLk+jH99jK4eQt56LdzyH0KpjrAs7oRrz0dW8BvFFZ6EhInxGH2IxBAoalQThmhfB7deQdHwgX8fXP/RNqTgv91jTW1mgfYhbV5uHXdrZgvexlL0s42HESVp0UJ3qCAP6Q7dC6ilkrCA0R0sCTGYwEV3wRaHFin52bxeSaSXnoCGZUi8QJX5kVBVpa65GTO3/n8bgNv6teUwQBHDg1nMdzJBDSsB0ZHBWbqw+YZt9ptqUK9PkdZha+9KUvFQCjNg4MD/LceWxex44dOwYle7gPXgd1VwzDkiljsoGCo8N1Lm5PE1NquwjQVC/GY2pokYCMLJTqx/R8uU+CK9WhqEZtIB5PJzWes9pocFt1/dc2y4ZlCex4PK2xyWvVGpsK1rgvNcaVVUXqTqxM26CMkZQJYjX5vviTlKwGvv65f0TVbsEO5lD1mO3BgX4YMiQIkUKuskrkvJOyQ1IIWx9iXjnDcw5cgi4/RK1aw6OP7BI3+nKReqi2eKgMQYuZO820N5z8qOEizU8fm7PP24aFhtF1EYyxrAk1DscDWkwYky8NuaTXKlotZprl4Fgu4iiRwZgGmjnHwt13/QxjEt7smqyYlOkyv6egiw+q5aHTi7DhxFNQrFTg0H7E74iWh2n5TCk/nvM/Ltz1jBlTV9rDvYqX1SD0NwRIEproJ/C8oimzkYIr+TzVvUg0hOWeXJNJyPFOjBrJirGskufiiSefNL5BYm4aiYhbwi7CnBlvPw2ZcDvpY5KpaBIXDFOWru4z78rEDpkGA6eEBZD/KyOg/8qyDNr/TDtkwy8mkSRlyBR0yQqf3cXDUtvH83/5lXhsf13Ci/vrffz6718lk0AEliJxJcTo0AW+05KiwT2W6coX0GLB3Uoe/cYM/uNLH0fVbaMYLyAfN+DFHThxiFiKEtvIeWUUCwXseoCeYl1YDmUSDPWEpi6txVAWJy0+32XDOIc++jHDPDFyHovVs+iyYSsJGs8480zQF48NbrzPnhl6GvZV037PddDlh4aZPeXEDdjz+KOYmlwjvlq0QOAYE4bGmoRCcCNUB55+8gnEoRl7GFpTFmvIeikI03Ez7aGpt9wQGml1gpWtujKgnf1GFlhlS5atbiQwC81Dg7Wj71GfBTPem6LuNDM1i5B+3xKG8LTNm00OIQkB0bqZJ5F1TQt2gicf3Q1fNLpOmtHIRUOEUrEgz6xYvch4wCxHVjAxMqTE8lCorcXak7aglThYDGyU1p+G8y59GYqTz6ieLwAAIABJREFUpxjQZTM5hjpsQwIYW0hxehRNM5O6aJsUtQ7g5m98HuVkEV60iKDJDEYu6jkWrQBd7373uxP6L1FgzYw+1QSpZQJF1xy4eKEEKJz41TqCEzOpemYxUvBO4KUidwVabE4CKRWR8/tZqwjuSyd4BQ78TI1NeWwNK/IcycApSOPnBFv0w6K2iSCDbBs1GlpmiMfPZu7xuggkqFsi0CEYImPE7+h5qhbty1/+sgAs7kv1Z/wbWTUmBzDTj9870osTAUOwPDc1JyVoIlDSBAG2FX/4yoJNtqVqztgOylYpA6VhUQWeyniZCc1kp+j3FbAJi2BZ0mbnnHOOHJN/U38vDfGqnk41clnWSxlIxhq6UYxizkJ7/kmMlPv4/pf/DywWvu4vouT6sOJO6uRrxMNWwgLYqas1H1c7LUPyDNBlwBm3J2App2V05mb2S90xBSu2rSm9w/Iww1mOVgw0oPTQ6vjY/vwXYHaxjh5NImsj0id/bqBLsvDIQS8HXbSM4PUmkRZsjTE6UsFPb/uJMHbUWJjMGAO8BhXpU9DW7bFMBsW4eZx7wYVSBJpp3g1OuNVyupI7+vD2/8kWzxhrs6DLTAT0FmPmEMNhAjXYNzPif6Z4SxIM0+bTzCm+S1UkCQkyxGVq2XXbLckgbLdbIn6nDsVP9ZjaP0U0rKHCVIclYEueCSMYVy2jyZpKxWaDBtJMuwywyoCsYTsa4DSc7tJrH7i6Z6CZ1vrMAq6Up2QfD4M+ygydhH34fRtnbtuO+TbguyNoo4or3vKH6IcerMIYgiSHsM9oQFFYO9fhpEIPwwKioCfFeK2kiwMP34mdO25GxVqE48/Bi9vI2yZpIAgImIqiRdr7xGNoNuZgOxEKJQqZudjtI+ey3FcRVlJCPyKbZkqq0OrEyfURxW2pEOE6BZRKFTQaTWy/5FI0u110e4EADj+MxG08+xq2yv8NoMtC38rJpD5SZt29GYyP1kRjxPqUbi6PTo/MTEGE3mRa6N20NHdQQru0Gxmy4xrCzoYAU3CucF/8qTRcbahTcfg/5MOtD2fazulGmkWquSfy8bFgpkMcJHMHVz28MFtTHPEdMlvsK6aiCMXz/QQSSl87tQ6j4+NibG2sNUwbiEN+3Me+p/YImUFmS202uAWBFyUdZHT5mDMjWZIT+NzLgiCHxUaAS1/8cuyvt9CxC3BGN8AbPwEXX34lYpRhFyakdnBCayNhukwB2ETKlpM19xEHDeTtDr708Q/hBFbu6i/C9pcQdesokIGT25hhuv7+7/8++cQnPiGAg47jBBGqa6K2hxltBAgKjlTEzoGLYITv1113ndRrJADSMBjvAotnE0wQMBDccFtJmfVZdw8CXrRWoTIq3AePwfNRVozWCAwH8lwICtjALGDNgfakk04SEScHbsmySNNGyVrRBoHba6hQt9FMTPqQMUuPoEvDhFmQQRaPWZxsD4JLnpNaWXA7Ajce+0gvMlVMSiAzp0BI9VNaVNzEmg3tqVYbym5p2R+15TBaKjOxZ8ES/8125d/ZlnxpmJDggu2g4VUNE/OeKVDj9jw2QR9fbHs9P7YNz4N9g0CQ4Wi2Q9CPWf4TOTdBCR1Y8SIWH7kDd/7wqxgvhuj3ZpF36MfFyU4QVgZ0mcE4YcFmYYm48hgS56rnMgDNAp3pyZg98dgjINBK+jSr5OpGAzqp23fWWoiuXnGCUqWGZruLLWdvlSyxRqeLQqlsMjhlYl7lSzPQBE+qJisLumy4FrUbMayY6yRBIaiUi3jiid3otBoQplzAViS6HDOsmrbiAETioFgawUKjjRdc/svYs28vqmOjWEodwGVAWeXpH//XVozWK72c0piabEUHdg50BD02k2TI9DpiPCqaizRTSzKsOJhygumHePSRhyU1XlLnYwqAAwFgDB06DjOcTPkkmYD42aCOpYrezWTGAZjH4oamHipX1NR5CN+1iqZQ0KVtoKBLRuUhHzYoZ8TtFJTrdy3xaWu3e8ZCpuPDyVdQHJ3CmhNOx0LPQSOp4IrXvQVWeRJWcUKKY/fE4cERfRorNAj4ovN13IffofyBhn6LuPH6azHi1OH6s8jHLZRyRgxv6pLmJMwYdFrYt+9JxEkX5UoOPb8l7ZTLlYA4jyjwYIOWQFw0cmKMEPZbCCIKlWkGmkPeK4rWhpYILKu01GihVKmKhQHrni4HXQoknvugS55Uh5GABIgCMSutFAtppqsjYIsMO9k/ggv6XdksXWMDTzz6iDAlMoFbNJDVUHYKugbsMFvPGMgOgt3p79LT2KWe0XtXAC6zi7SfD2GvwQ8DGHfEZ+DQuGw1z83y3sA+SJkB/RQpMxDGNzUtFuF8zBC6h40nnoh2tyN6QVMo3IyT1XIF0wf24+m9T0lSkjHbZ9m1msgMmIEs7S4LPgO+qBXltgRCjVaA513+MjwxO4+eW0TLLmMpzOH1/+1qwKoCzpipHczKIVL43DS6AV2myHsctpCLG/jWv34cvbndKCR1TFZsFN0EES05VoKuv/qrv0o+8pGPiF8VNUqciDS8RysHOrYTtBB4qFBbgYEyU9/61rckDEZgwjAiJ3uyUi95yUsEiN18883Yvn27/K7mpRoOVBBBAEbwwcmdbBWBA+sW/uhHP5KQHo/153/+53IODO1RU/W2t70N1157rQAn2hxwXwQI3BevgYCO31MAoeFGZX1osspkAWV3lAVTlofXwuMzFMd20XMjgKKGjT+qeztcj2ViAoGhOuWrFo37UwaOAIbHVjCmbvLcRnVmqtfSUJ88R6k1Bn9XQKd2EprxqfvWY/Fzrc1IE1S+1LaC7cTfea68VtqBMKGC4FWzOGm1wfsgx2TdqoChiBi1XAD0ZoH+PG782D9g3QgEdOWkxuJQ12XRgZ6iQhEWpqBLWCICr2eCLsMUUYhuwMrOB++T49msGxd2kXO50osHZVZkaElF12Kl2k9QKLNqfYh8qYITT9uEersDmqcKOE3LW6xi1h064QvokqISQ6YrpZQ9twi/GyJnu8ZPhoA5Ztjcwc6H7k9BF9muLOjiNZg0Y8AT3Qidy884+xz0uIpGjDxLrpBqXyVkWNX1HmVwT+PFGTGvCfv1CYzobuC4qYWCqXPIyZ2VBZg1R2E7xa/dTtvorsJABMm1akmy80SXkb4PyCnWMovJoNnCoIkpcmSc5I3RaR8lllwhiEt/JDTA/UtqPDOhTCF2fT0jEyuttHvoSUetQjSGaICXCSfohLQiM3WZXofhZho2Juh1fXiFEvpw0QosbLv0lzHd6MMdOwnbX/xqWOtOQ2vRF4uGXKEKzytJKJU1HulsXiya2pxceZfcCEl7Gl/73HUYcxso9hdAiXDeMb5GccxsKvqM5VDIuXh41wPwwwaqtTx6vqn+kfcq6Ec5FL0JdDvU3NjI5wm6QvhhHXHSQSHvwIkt+L1AJsOJybUoVUZkgUMmmaBLpsYMnaJhW0UKw0LPP58e+f/nXnhtfmrNEAc9FL2chLzoyUfLBiYauB51g+yTkcmMTfpYMzaKh+67RxZbURwa0JXqubKJG8NEI6NKkq3E9Nk89WxWR7yqVr6GoEv+muoJzZbmh1twj6wnyILous3yPemejwCultXrfLatT5aX7Gle6i5S00VwyjGbRq9kv7ZsOR1LjQY2nngCpg/OSDUIMq4s0cUxhWWDup2uOCPIM25BfPROPeUkWaBRmsCfXreD6QMHJHNU4ScTeCqlUWw8ZRPaXMTkSpTBo5kU8F/f+ieAM0LLdCAhkObqWJkuA7pi9KUqiGeHsKNFoDuNH3ztU7C6dKVvYKycQ9jrpPPRsLapZC8SFFC7xQmbgIXvnGinpqYkbLdt2zYBZQxBkU3RDDYtIUOrAU7kBD4cZPm7Fn4mM8LwJYGLskXZuobcXjMOCda4fwI2NiK/xzAYGSWCBjJd3Obzn/+87Ovd7343rrnmGgFN/Bu34b60VI6ySzwGQQPDiWRveAwCMGYhPv/5zzfhDXqXpD5bPAYBG32qmH1I4ENAxPOiUSiPwb+xPagLO9KLDxsBKY/Fd/U4ywrXVTPHiSAbutV2Ut2Yhg15PLNaZ8YhtR1tobi5IuBqnx2XWUNGw2LsNLiyX1hYFHqWoHZxYQGvee1rZJtutycpzotLdXzsYx/H9276XgpEA1kR9HpdnHraqeIfc9FFF+Oqq642IWeHjtRkJhL4jYOoeT6s/gK+ev21GC8GqLg9JMEi3ERLKPDpTylkeecgwmHXmGSqcNS0pzE4tS2Wv7DQ6/YwNlLDA/feA8emKJ2TJ4tHcy/ZlaIZcEyZFQqtXdFBcXBstHv4pec9H412F0HE1Ha63VNTtcpXKgQ3MX4FXNmyKbYwGZ12D56bh0vzP1YN6PWw8YT1+OmtP0beFWgo4UWCSQ6AZmLiOZGNcRESp8GV1PO1GzZgdmERG08+EY1mI9W0rfb8D/W9dMDO+FlJ2Y8UTohAPXWGJngZNh6/Z1pStA/p4C5u+5LmTbNRrTwRYmGezOm86JFcFkaOCaJD6b/UGnlkougN1DcAKpYw7FAULGFKDs4WnwPDmvElLLBl9Fz0MpLU+Ijp8WaVaxhl4+FDpoy6kSOCrmUKrkNMbgNNSxZoZV3Xs8zOEIDpPbYsF4V8ETMzszjp5FOlaPFC08fFl70U+xcDHGjGOPGMi3DRC18pGVZ2aVxW57ZXRMErwEEfS4tLqI2OyxhXKRXEKbv+9E7ce9s3ES89IVpLZlR5CEVvZETxnrxzrL7v3h3oR03UqjRQbstk5uVrCEIPB2Y6eOCBWTSawEgNOOPMSZx04gSspA3EXRRyDpZo+jw6Jmn+G044Ge1uIKCLITam+A80bNkFQtpdjg90ZaDwMpZ1AKHTX/Qe6OcrnvhVDgDpUkAWb61mQ9zeybSIeJuWIi5DwYmUt8l7nrC1TbZVpSTjGM2eY5B91ZCiGct04TiI+w1YrhRwqWWChBcPAbrS6xEtZbotr9z4oQ2fIv5GEMhjHo7JMnrMNIQp++X/TDax/M4kIVmYmG2Eyx4MIQbcmc9Tza0kvqhFBjWBfdRqoxgbH0epTLcDep8x6mFqJHq5PGZmD2Ld+vXYf2A/SuWSeHWZ5xgC7EdGRk39YGYn0zOz0xama35uVoAui4XTHHZ2ZlrmvVKBOu6cHJsC+cTNY80JJyMu1tBzK+gXx3H5q38TiTMCq7AWSVJEX0CXub9k5RV09Tku9bvwnB6aT+/EnT/6GqzeQawbcTG773HUiiZCMyx/ZcG65pprDt3eaf8kWKCuS0NrapGgFgoaBjvcsK/hOrJhBFB8yJVNIwAhIFAWhv9WfRPrKNK+gGwZ2Sw25nvf+16xtLj11lvF1oD+VGS9CMBo3MlwJkGjghItIq3hNFMyxpTS0SxJ1obkfjR7UbMhNUxHMT1ZOX6H4npaXjB0yesiq6b2DKuc9o7zayalfaAjSh8d8zyY28pMD54nr7dSqSKg2LjXEwB4+hmnY2S0KuJDajOYsfTtb92E2279qfidnHH66dhx188wPb0Pn//c54RNqNZGxEbJuDEzTMewBr1gIjhWFwgWcMOnP4LxQgC0Z1C1u/CSLnLMYhS9DddXjrhZy2QnAkU+mMYtWVx/dRjiqs5iWDQvmhGyFvMzBxD1OmguzmN8rIYwZDh0aCwq+0p7tAFdDnp+ICwC9RXPe8GLsHfftKTosxyQR9uJVQ66y1TAgyye4QAvFgeS2k/XfhdhSA0Ai1/X5JyefPxR2HEPVsz6ahTYsy1iY7xJkMC1MBd9XkEyxJh+zpIriw1TTFeaLw6X53c/mx6liQdpKjTDJKK3kqw0YyzMyYKWC65Dps6AXw5urD1Yry/JylO91cQdWszbCH5MAWkpU5QkaLeashAj4ORnjoS5KMpOgcgzRqHsZHKoIUqH88PdvMMNa8t1WClEfzattmLblcc51vMx58FJhf2j3mhiZHQCvTCG37fEOqLvVtFFCYFbw4tf92YkSQlWeQ3gVRGCYS0Leds1WZ3sLTLxUa/SlWwqRAv49uevQyFpwAkWsX68jPnp/Rit1OD3QtiWg3K1irvuvB1rx4rotZfE0JE1+2KrBD8u4/7dB7Hr0QW86tWvwhe/cCPKeeCNr7sUVrQkZYYsi9IF3ksgih2ct+1iLNXZPwsyOfZVKK4Mn07WKbt4fKCL4FnRW8okpNoZ0ycJ9ochXaP3M1mzg4d+kI327LuAfDXdl17HgGNKuwGff5G9RH2UC0X0mRnOjPhdD8PLWYijjox9z3xl+9XyPjXss2YBIRmQEn43jLK422sWcFqr0OCi9LpTvzVZHFFzKepwsyCRSIqwyub5D7gQypiND7TNYs7LiFtegLUUmGZiRUoc5FxPjEl5HtT1cY7h32jYOjo6glKJtYLpk+enQM3Ia0SCkEpteC0ijh8M0Id6pjMZwjLvpdeYbspak+USTbVZkquMe+7aIWwYrRxIwORpbt5PcOKm09FnsfnARuSN4qLLr0Rt3WZYlSmEKCMCxzmWbDPFw+mZTwgc0mbFZsJYB3F9P750/UewYcyFrTpK+HCTMJWOpAD2aKCLpXK0EDLDTmoeqhlxRwNdGt777Gc/KyFGtWjg9zVLT4WtZkVsmBkVxhKQffSjHxUz0He84x0D8HfLLbdIB6Eui6CKoUYCMzVv1VWvhg75b65INHSnx2L4jCawZO20aLTq1ngO6ig97Aiacvr/lnetP3LV5/k5c86Zy5nZ3dnZXa+x19jGjo1j4jhpApZDA6iAW4kGmkpEgipN1U+Rqn7lD4iqKh/4klapUD9QKBVqVWEitaUiLS1NFNJi1zjgC45tHN/tvc7tzJx79bzv+e0tGO96baGKkSzPzuyec+bM7/K8z/u8z6uD9GbVi6ufyqv5i1T0TXl8oRNnkVh3PhjhpLFZRcbIQJuMK6vn4tHHfksnKnPW4nZNYaiW8LuujRde+CFeeeUlvPrq32Hz3XdLZNDrsXeYVpRRssFqpjTtI41acK0uDv/0X3H9V7+A5V9Hw41Qyny4KbVdnNCEFQq6OGw5fMn+LBeSy+9Z7J2o2ggyj8zfx4GPqxfOIwtpNqqeQctB18IdtCTa7AcRKtUami0f2z53rzQ5JpVN1i+hruJ2gK4lIulFV0DfqVhBFxd7LiqVCsXJGaYmr6Izex2OpQ7VFI4L0yVeMhrJsecYN0GyfjTz27HrPvgBUxJ5epZ6ucWmOqsZPgK68kRF7lNH6l6Whhx0CYPq0AnblkrJoB/I91UuMiXABZE6DE3XyUdIU6HyW3NNAWuin3AdEbOSMSUs0JQfN6NQKHr9/j6bD26UWuFpCZDmePfDFLXGOMY2bIOflZGWGvjybx6AO36PVFPFhSoSmqTCQUlS1guSfgEZqQ/QjT6ewZv/8NfwrDaSzjXUKwXEfhf1Wg3dFsESW6UUcfXyBcT+DDIGMNRKsnyf/R6dOvxsEHDrOHHqHI4dO4ktGwdw7z3rsXXDEOJgCmE4BbdIIFNEkjnYee8eqRZmKka0N0v85xbaAS2kuRaJMFc9BAgyTHUY1y5dw4SZyVOafF/ajmkZx5LUt+7LHyuKWtGVSCNoMarSbHL+VNfhPKVH8MIAJIsTVEplJEEkoOvkiZNwCgSNtDT4ONC1okuQuS8teVghmctUtD8hmSKtHJ6HKjkgkb1Vso4sbDKs9NLzKcPF9B0tE1R8bqQtZu/kqh2pb4jsBaVyWdZUCdZKZVSrNTmPVB6L23wsIIxCeJUXBFKBbfqhCujKAVeOAuV4q3mY1Kt8OrGCTCTdGPR8DHgejh97HxkdFaqe4IWI4LFg40tf3Y/LUy3YXgNZZQSnLrfwzW9/F5XRLQgtgq6KeCZKYCkjTXcygi4b9MHrIW5dxU/fPChNrwvBJCrooSygi3ufkgpyXTcDXRSB00iTN5KMEtNqZH4MMLrZDTGgi8J3VsvxZ958Y3sg/clyYb0RehtLAoIgnuv5558XAfdzzz0nrA1TngSA9Acjw7V3715JbZqUm/EaM4PDsHPmmo3YntdOUPnMM8/MFwuYnoMcmKZi0GjYlovYTWHAze7BnXufFVxaNTcfYclzXWCYumMkUWbpLKMWmsdl6oPGe0Km6smnviG2BqxOajV9DA+PCvvEajKmZt7+r//A97//53jyG09g65YtsjmwWumhhx6R41HnYTsECARdbbjFEMHUR3j7jb9HJW2hFM6hlPpwOfBkQyeYWgy6KK6/MeiKErJ1GpUM1mrwig6OHj4kLTdC9l50+FmXMl1LQFduGVEbrGNmtoXqQF36eU1Oz0jrjCDs3VHQxWshk0FWgeksgi7aHXDqstrs3OnjKJFsE2+kUDRfbIQrFXtknrhIsYjAKSFOLUxs3pYzX6byjpvKJ5LVNx5+MkwW2nrML3pipaCRLrVWjBQFHBAwlcqSZm41m9q017XR6XZknopHXoEmmuohxc9E3RaBFy+Rz/m6Kwupmhc7RX3+WX1InzsRC7PSjSwTI28LvaSAPV95EDM+kBSHsW7rbnxu/2Mibg8LHlBktTMNVQTZ5ClS1b0J00WNSTKLH738A9SLfbhxS7y6ilmKEptyzzQxWBsSewd+BWdOvCc9GlnMwSbOSaEKlEbQDCpwq2P42X8fweVLV/CVvdswMVZFlRrOeA62zTnIwKuMOLFx9+btcPgZ6CUhm3tueJzrNU313G0DXaIsNSX53NypFzWgiwEBr8OYjRpWjKPQbOaLU+SrG4UrAV1m3mRJKnMnCSMJOgi6VFbAjhi3DrrURJW3WoNq7e5ABsoRDSXnpGnqID5TOUAzaUBWsxIYLpAnS9ODxuPS6Ie5xxKIkQyR9GkKAe4MJJX15rwmU6/sVxAGwnTxuVyfsI+5aJ4NvJlpWDb/DeDTz7W6iHg56GJQSSF90O/JfT9/7iz8TltSjqJd9DxMzTaxZftO2OUhdGIHpcYETl/p4Ft//KcoDNyFkEEOPJF40DmSI4egi5+GQUUS+ShZIZLOdVw5fRQfvvcT2OE0qnaAYtpbBrpwc9BFcMMUGlvAkG0wlY2ruRkEJ/TFImgzmjG+Zkw3DSgiq2TMFHlD+DrBFoEV05tsuMzroUUFj0fNGY/JKjzqrXhNxqOLwIIDZrF7+2IRunmdAI5NozmYhG5kJ3I6PbvcINWvyjByHAQGLBp91WLPrNVN2bX/tnhciVkhIz5jUqceIobxEiaO63KWsxGiNeAk0MX60Ucfg4rVKTaMUa0M4vDhIzj+wTHMzk7j0uULOHLkEBqNuqTGKPjdunUbvve9PxNtGOdEktDUNQLSDuysIwv+6y/9JQYdH7WsewPQpU1NNdf9yaDLYRsdThDXFSfnI//zc9QZqbCFhmSMbwy6OAmZyhsYHEa72xfgsv9rX8e58xdQHx5GEPXvKOjSNDxDLoIYTldtDUOmkJvf8V8cgltQmSw9x9RPRoEoGSRqG1jZQ+DZCxPUR9Zh3V0T6Ph9OGSQsrUxXdwUxHyU3kp5pLk4vShVfnGC69euCwgfHqoj8HuSKiQTyk1N2Ax+pryNiET+uReWVA7lCyfTpkQY8z+zClG0WJ9d0MU9k2kXCoLZn686WEeCImbaPXxp38OYbCfwMw+ojuGxb/0RWCecFgeR2uxqQWF27tOYC6bZVoWWEey5iGQGb732orjSe5aPrDeHWsmFlaSYm5nD8NCwnHusMYTD77yNspOhUrSFqYqyClAcQeSMwI+LyAplvPzSP2HzBuCJA/tQlHlOu5y2mKq6LtvepBgeWY/16zk+fem9eKeZLqugQEpMPuetaHI/NlkXTIHLUqaLQY+yKXcWdHHNFB+5NEPJLQroqnlVfHjipGhS1w66CGD4GTUrI3IGSTOqtEElA8ogidoy10oxmON7zHbo/aMpcTS/55GlonkwZQWmr4TMb2ol2ZmA56L1EdsMUfQu3mwK+ng+s6iKK4GcayEfI6lICeqYeaF7vwKx2/FYDrq4N5AJZJqRWq656WlcvXIJlbydH42yaZjtBwl2fuE30Oxbks5vZx4OfPPbcIY3IbKq0vuUhU0EXVJXLsGq7rlR1EGpQDnNlDS9fvP1V+BZHZThw038RZrmFTJdBB/vvvsunn32WQFJBDIGkKzkJpkcMG8+G0CzZY3x+yLTws2UjJapGOSXb3oqGu0VdVcEfnR2JwtGYMXKQWOGakT+JtVnGC7jY2WAkbGUMODOiPj5Pi0tTF9DgksD+IzuTAZVTrOatKKpEFzJfbgTvyOgy1YndNEwCPDihMvd0SkodtTUUDx2igokmSLiGl1ySzjw6O/AKZSQxqRj+b6Fg6/9CG/8yxtot5tC37NOcc+e+zDSGMH27TswsXETdu3aLXn6SqWMXp9gnHqeEFl/GlbWwlsH/wY2Kda4dRPQpSmuG6UX2Q6CZnnCKrLHlm3h4rmzSOneL6mDfFHN2b2lU1fz/UGYoFIdQMzmpkGC+/ftl7YS0hBWIuFb/Hbm9Smyei8SDC8cTz2oqOvShq1G20U9BUXPZ099IClTOuOT4SqKCzvTtaTzyXLZIvovlqpo+yGcUgW77vsiZptaCSzp1TUwXWq/oH3XdNHUdI80Li4UMHl9Uryd6OrOaJ0bB9mvKAjhVWlsSnZGvx8B4HlfNx6XwFE2HBNqm2ZQlBBIMEBT0M9ualHCBUnLFoQt6IcxSpUBYbqmWz2s37wTg+u2YtqnZ9cgnvzD76phY6mOkD05mXrPmS6m6sVfki7fWQ9W0pT04szZIzh26C3Y4RzC9hRGB2vgNttpd+GVPfTZ7aE+gA8/OIwk6KBaYecJoBe5yIoNHDp2AZPNGPv2P4yXX34D4yPA008+gMFyjM7cRRRLIaKIXTIG0PHJXFSxa/cXMddsolim3mcp6LntTJdotpTpEi8l0XQZsTf9yEzxggam8t4iTZdqwm7tsRKmSx3S6TUYsywIcRAKY09ZS8L75pJBvnXkBoGoAAAHVklEQVSma/G+yXSxCNGFaeIcduXcBEHaC5R+eexrqIEgX2t3qSUcEr2yMNpc7fM0IO+K0UEvv0OGjSLIEe8s/p3owXhergWsKFZzXLVEYqDJwiBqu7TykEsAe0zq2nmri/DSK/s10JUXJhEosbl4HAZiQ1NyqbGN1NKk4KIXpdi99wFcnOqgWN+ArDqOBw/8PjBwFxKCrgLvjaYX+b0r00VX+wxx2EXJCoBgFkhb+OeXfoiGF8MOmyihr6BLChZWqOniwv7OO++IESjBiOZntenmStDpYm3WwYMHRYhuWswo9an9Do3nlHFTV72Q2htQPE/Gy1CcfE7hOx8mBWkAlTEylW0wzw8b0T+/fD437JVJY7LNz+OPPy7nMEybMQs1/QlNKpHXZxgwc5xbm7Jr/6vUSpHaCfi/AC0p/dXGtRJhckBEoYhZCzbZkrwTO6u5eC9gY8PYBL6way8q5UHYBYqeHZw4fhLHjx1DfWgQuz6/E51OCyMjdURhhNHRdVJtRVE4JzRBnd/rwKtwYWmj374CN2ni2KF/x4WT72KcWQqmF1M2DiYDp4XK9MuiZkuZLnlliTmo0XQxrdbrq3VG0ONmQuAFnDl5ApUSF5RP1nTJcRj1kRKzXGnJcc/2HbDdIiIxx7x1TccSIf0NQBe/E96vMGJ1HgMWWgRoNEhPn25zErNT1+B327IQ8B/7QbJyT0C9VRBNmjdA4X8PUWrhq/u+huuT07KprZXpMqDLzOUF0KXR6LmPPpJ0IpdE6rgIwLiiU59SKrvoBW1hu7iQcrEmw0UTQvGFI0ss9g3UqeXrKudkXiSg0fHyNkJrnxf/r44gbENJHMy5+JOJ7eXtgGLbw7bd9+PyXIhCbR0OPP0dBV3lBvyYG1ZJmC7OIZlLeWWVhR4KOehCOot/e/UFVLIOku4s6l4ZzMiLWS9Z1Ig9QQsIO9O4evEjTXUXiugEBUkv/vJ8C++dOA+n6KFSKeHzOybgOSE2jJThty6hUkkkRc+ekO1OiCgp4P4HOD4nZXzeaaZLjy/wQJQ28k+E4SYIyu1oJBjl2GP6TMXWItRenWRoydBaEejilXEehJGwXXEYoTE0jFOnPhRX+oK1tvSiqXBX0Tn1uImsNUxX1+hP2OqI9JueVxWvKq/RFFcsGgjQHUZYulfybzUIUr9IBovKkJmUo94/0V2Zjg6S/SHjnoronmE/r0NKo8QgVkEfj0dQyEHK39M9lOBvDZraj5nov5ZetDIBvEzsMFPCCtP3jx7VdZa2MWmKXhCjVh/F7r334/iZyyg3JtC1BlBu3I1HnvoDpAZ0Wfq5CDHpt8b7kkhTFLbB6wNhEwin8fqLf4FNo2WEravw7HAZ6FpBepEgg6CHbYLol8U0HtNw/JJWwvQYoEShOg1OaURqHOZ5DNOnkecxru3Gk4r3VMqgazV5j95Rxq6CaUamt/g+AdLGjRtFbM+H6d1o+kAaYTz/N+9Rg8IUCa+P9hRMXfIaeQ5W9vF6FgMvIz43AFHMQfPmm5/WIk+wFWTBAuiSBWihnFVKkcVEkiah9AKLhBZmRRop6b7PeLmM3/3tp1Au1uB3aYpYkQ1z6voUxkZH5kEc+4RJtwHLRtfvw6tUxYKC3w0jXbYfQdJG3JuC4/QQXvslfvbj1+AlLZRYvUjQlTFdZoT0BnRxGN8YdHEjarY6aDRGRQzJrvL33L0J//njNzFYU6blZulFRnhkuSSiCWIMDY9i48Qm+P2e9AG8k0yXeq0NiJdRQEF/xZPFni7kXrkIrwhcOHcGs9PawLtSYq/JvgATMnEEhmRA6sOj0oOx04/w4EMP48LFK7KpSfrkVqN1aaujTeXnbUkkBNWo1DBgZ06fFnbLY/VVHMOh/5DtoNslm0EQTbClvQ5F1MtRmFcvqqBE32PvSUZ7ohOhlqRAd2nDTHxas+jTPS9Ttqzkare7wsYGUQanXMP2XXsw16MR0QguzvQxML4VDz3xNFJnUGwjOiFBcE2KL5TAoWO2Ml02+rASFdKjdwX/+OIPsHnMgx11YYV9RDQHduk4rzqbJOxhfNjDiff/F1nch+2W0ekX4Hjj6KYDSOwapma74qA+NlxG2LkGz+6j7PSRpi2EUQ9D9XF0uiH8XowHv/4ILly6JOP3Tmu6NLhk2oz9IdV7jFYYHG9MPRIQkq03QalWx6nSnfuBy/l/i4+VgC6p4GWKjc7rAnYTjI+tw9nTZ5AmNO+cXhPTxTlKzajOYZoNM/jJMDTcwPi69dLpgAEy2xCxlY0CJPoXpgjjEIlFWw8152YATcCkWR1qr3VtMAQG/1dgr6CV7DiDehbK8DWmqvlw2NM2pZ44kjUqCEL5melmPvh76idJVlUNi+Uc+fdwOzVdYsDMBuQpbYYK0vvyyOHDqJRYiagAcN1dG3H0g5PYcd+XUW1sQOzWMenbCN06fu87f4KsUENMpsuiNpXdMixYErBnyGS9i2AlPhC1gNYlHPzbv8L2iTq6U79CxQrhwDBdml78PyQNEu6gab3j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71744"/>
            <a:ext cx="455676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714356"/>
            <a:ext cx="7892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Советуем и помогаем с выбором новинок. </a:t>
            </a:r>
            <a:endParaRPr lang="en-US" dirty="0" smtClean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Осуществляем помощь в подготовке  документов для проведения электронных аукционов. </a:t>
            </a:r>
            <a:r>
              <a:rPr lang="ru-RU" dirty="0" smtClean="0"/>
              <a:t>Мы з</a:t>
            </a:r>
            <a:r>
              <a:rPr lang="ru-RU" dirty="0" smtClean="0"/>
              <a:t>арегистрированы на всех торговых площадках и электронном магазине СПб и ЛО.</a:t>
            </a:r>
            <a:endParaRPr lang="en-US" dirty="0" smtClean="0"/>
          </a:p>
          <a:p>
            <a:pPr fontAlgn="base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ru-RU" dirty="0" smtClean="0"/>
              <a:t>Бесплатная доставка, в том числе подъем на этаж. </a:t>
            </a:r>
          </a:p>
          <a:p>
            <a:pPr algn="just"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86414" y="2643182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Наш адрес: </a:t>
            </a:r>
            <a:r>
              <a:rPr lang="en-US" dirty="0" smtClean="0"/>
              <a:t>194100</a:t>
            </a:r>
          </a:p>
          <a:p>
            <a:pPr fontAlgn="base"/>
            <a:r>
              <a:rPr lang="ru-RU" dirty="0" smtClean="0"/>
              <a:t>Санкт-Петербург, ул. Капитана Воронина, д. 8  </a:t>
            </a:r>
          </a:p>
          <a:p>
            <a:pPr fontAlgn="base"/>
            <a:r>
              <a:rPr lang="ru-RU" dirty="0" smtClean="0"/>
              <a:t>Пять минут ходьбы  от метро «Лесная». </a:t>
            </a:r>
            <a:endParaRPr lang="en-US" dirty="0" smtClean="0"/>
          </a:p>
          <a:p>
            <a:pPr algn="just" fontAlgn="base"/>
            <a:r>
              <a:rPr lang="ru-RU" dirty="0" smtClean="0"/>
              <a:t> </a:t>
            </a:r>
          </a:p>
          <a:p>
            <a:pPr algn="just" fontAlgn="base"/>
            <a:r>
              <a:rPr lang="ru-RU" dirty="0" smtClean="0"/>
              <a:t>Наши контакты:</a:t>
            </a:r>
            <a:endParaRPr lang="en-US" dirty="0" smtClean="0"/>
          </a:p>
          <a:p>
            <a:pPr algn="just" fontAlgn="base"/>
            <a:r>
              <a:rPr lang="ru-RU" dirty="0" smtClean="0"/>
              <a:t>тел. 295-06-57, 295-55-76,</a:t>
            </a:r>
            <a:endParaRPr lang="en-US" dirty="0" smtClean="0"/>
          </a:p>
          <a:p>
            <a:pPr algn="just" fontAlgn="base"/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u="sng" dirty="0" err="1" smtClean="0">
                <a:solidFill>
                  <a:srgbClr val="0070C0"/>
                </a:solidFill>
                <a:hlinkClick r:id="rId3"/>
              </a:rPr>
              <a:t>home@bookroom.ru</a:t>
            </a:r>
            <a:r>
              <a:rPr lang="ru-RU" dirty="0" smtClean="0"/>
              <a:t> </a:t>
            </a:r>
          </a:p>
          <a:p>
            <a:pPr algn="just" fontAlgn="base"/>
            <a:r>
              <a:rPr lang="ru-RU" dirty="0" smtClean="0"/>
              <a:t>Сайт: </a:t>
            </a:r>
            <a:r>
              <a:rPr lang="en-US" u="sng" dirty="0" smtClean="0">
                <a:solidFill>
                  <a:srgbClr val="0070C0"/>
                </a:solidFill>
              </a:rPr>
              <a:t>www.bo</a:t>
            </a:r>
            <a:r>
              <a:rPr lang="ru-RU" u="sng" dirty="0" smtClean="0">
                <a:solidFill>
                  <a:srgbClr val="0070C0"/>
                </a:solidFill>
              </a:rPr>
              <a:t>okroom.ru</a:t>
            </a:r>
          </a:p>
          <a:p>
            <a:pPr algn="just" fontAlgn="base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Марина Румянцева\Downloads\20210126_11471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00108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 Румянцева\Downloads\20210126_114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142984"/>
            <a:ext cx="695326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ина Румянцева\Downloads\Attachments_home@bookroom.ru_2021-01-28_12-35-09\20210128_111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4661312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арина Румянцева\Downloads\Attachments_home@bookroom.ru_2021-01-28_12-35-09\20210126_120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на Румянцева\Downloads\Attachments_home@bookroom.ru_2021-01-28_12-33-46 (2)\20210128_105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Марина Румянцева\Downloads\Attachments_home@bookroom.ru_2021-01-28_12-35-09\20210126_120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71546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62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Румянцева</dc:creator>
  <cp:lastModifiedBy>Наташа</cp:lastModifiedBy>
  <cp:revision>10</cp:revision>
  <dcterms:created xsi:type="dcterms:W3CDTF">2021-01-29T05:45:33Z</dcterms:created>
  <dcterms:modified xsi:type="dcterms:W3CDTF">2021-02-05T05:57:23Z</dcterms:modified>
</cp:coreProperties>
</file>