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BDDF4-0851-4FEA-86FF-F67D0B6027A9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A6F93-05DE-4DAD-B93D-D021CF7D95F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68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A6F93-05DE-4DAD-B93D-D021CF7D95FA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Анкета для родителей  «Организация домашнего чтения в семьях»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Уважаемые родители, ответьте, пожалуйста, на вопросы анкеты. 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Ваше мнение для нас очень важно.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Есть ли у вас дома библиотека, что она собой представляет?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несколько книжных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полок;б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книжный шкаф;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в) стеллажи с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книгами;г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другое____________________________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Есть ли у вашего ребенка своя книжная полка или уголок с книгами?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да;б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нет.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Посещаете ли вы с ребенком детскую библиотеку?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часто;б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нет, не записаны и даже не знаем, где она находится;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в) нет, не посещаем по другой причине: __________________________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Часто ли вы читаете ребенку книги?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каждый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день;б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каждый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день перед сном;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в) когда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попросит;г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иногда.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Назовите, пожалуйста, самые любимые книги вашего ребенка:__________________________________________________________________________________________________________________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Назовите, пожалуйста, несколько недавно прочитанных вами ребенку произведений:_____________________________________________________________________________________________________________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Беседуете ли вы с ребенком о прочитанном?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да;б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нет;в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иногда.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Может ли ваш ребенок назвать недавно прочитанные с вами книги?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да;б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нет;в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не знаю.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Имена каких поэтов и писателей знает ваш ребенок? _____________________________________________________________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Может ли ваш ребенок пересказать отрывок из любимой книги?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да;б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нет;в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не знаю.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Выписываете ли вы детские журналы? Какие? _____________________________________________________________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Как вы считаете, в каком возрасте ребенок должен научиться читать? _________________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Умеет ли читать (и понимать прочитанное им) ваш ребенок?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да;  б) нет.</a:t>
            </a: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Благодарим за сотрудничество!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A6F93-05DE-4DAD-B93D-D021CF7D95F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88000"/>
            <a:lum/>
          </a:blip>
          <a:srcRect/>
          <a:tile tx="0" ty="0" sx="100000" sy="100000" flip="x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58A41C2-A85D-4F27-BE18-A252EB2B6FFC}" type="datetimeFigureOut">
              <a:rPr lang="ru-RU" smtClean="0"/>
              <a:pPr/>
              <a:t>17.05.2018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BD2260-CBB2-4DF5-86CE-FEDB97C2007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149080"/>
            <a:ext cx="3024336" cy="1584176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Творческая группа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школьных библиотекарей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Кировского района </a:t>
            </a:r>
          </a:p>
          <a:p>
            <a:pPr algn="r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Санкт-Петербурга</a:t>
            </a:r>
          </a:p>
          <a:p>
            <a:pPr algn="r">
              <a:spcBef>
                <a:spcPts val="0"/>
              </a:spcBef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2018г.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403648" y="714357"/>
            <a:ext cx="6408712" cy="2570627"/>
          </a:xfrm>
        </p:spPr>
        <p:txBody>
          <a:bodyPr>
            <a:prstTxWarp prst="textDeflateBottom">
              <a:avLst/>
            </a:prstTxWarp>
          </a:bodyPr>
          <a:lstStyle/>
          <a:p>
            <a:r>
              <a:rPr lang="ru-RU" dirty="0" smtClean="0"/>
              <a:t>Вместе с книгой я расту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87724" y="428604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этап - заключительный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31640" y="1124744"/>
            <a:ext cx="30718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 «Перелистывая страницы учебных лет…» с целью отслеживания результативности работы проекта (повторное анкетирование родителей).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 анкетирование учащихся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 с учителем литературы по преемственности.</a:t>
            </a:r>
          </a:p>
          <a:p>
            <a:pPr marL="342900" indent="-3429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650" name="Picture 2" descr="http://laoblogger.com/images/book-illustration-clipart-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6871" y="1576214"/>
            <a:ext cx="3031191" cy="2806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607455" y="285728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43438" y="1214422"/>
            <a:ext cx="32147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внимания семьи, общественности к решению данной проблемы.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Возрождение традиций семейного чтения.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интереса к чтению у учащихся начальной школы.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грамотного читателя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становится потребностью.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6" name="Picture 2" descr="http://nachalo4ka.ru/wp-content/uploads/2014/08/mudryiy-filin1-300x30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21442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4290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17298" y="1357296"/>
            <a:ext cx="300039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Вот я уже дорос до лета,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прожил дней – не сосчитать.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я знаю: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Счастье – это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Приткнуться к маме и читать!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Михаил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Яснов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604" name="Picture 4" descr="https://t3.ftcdn.net/jpg/00/51/24/90/500_F_51249006_HSpNBW2fznTLCG3U0v4e5yN7uWKTvSD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5608" y="857232"/>
            <a:ext cx="3071102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00166" y="928670"/>
            <a:ext cx="28558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проекта - создание условий для возрождения традиций семейного чтения и  организация взаимодействия семьи и ОУ по формированию читательской культуры младших школьников.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nachalo4ka.ru/wp-content/uploads/2014/08/globus-kolokolchik-knigi-300x30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00024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571604" y="428604"/>
            <a:ext cx="1827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323000" y="688640"/>
            <a:ext cx="314327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показать необходимость духовного взаимодействия детей и их родителей в процессе совместного чтения;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повысить компетентность родителей в области детской литературы, информировать их о тенденциях ее развития;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организовать сотрудничество ученик-родитель-библиотека.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http://nachalo4ka.ru/wp-content/uploads/2014/08/otkryitaya-kniga1-300x30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500174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714876" y="338758"/>
            <a:ext cx="3071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этап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Подготовительный (организационный)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6314" y="1357299"/>
            <a:ext cx="307183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теоретического исследования “Читающий ребенок» в фокусе разнообразных представлений (библиотекарей, педагогов, родителей).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57752" y="3357562"/>
            <a:ext cx="30003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к проекту родителей уч-ся «Будет в семье лад – коли книге рад» (Решение пополнять домашние библиотеки книгами. Традиция семейное чтение.)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AutoShape 4" descr="https://www.o-detstve.ru/assets/images/forteachers/DOU/MPI_2015/18311_7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150" name="AutoShape 6" descr="https://www.o-detstve.ru/assets/images/forteachers/DOU/MPI_2015/18311_7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152" name="AutoShape 8" descr="https://www.o-detstve.ru/assets/images/forteachers/DOU/MPI_2015/18311_72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6154" name="Picture 10" descr="http://nachalo4ka.ru/wp-content/uploads/2014/08/portfeli-shkolnyie-prinadlezhnosti-300x30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428605"/>
            <a:ext cx="2500330" cy="228601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1360748" y="2622064"/>
            <a:ext cx="29952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проблемы.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родителей и учащихся с целью выявления показателей готовности детей к чтению, что позволило узнать читательские интересы детей, традиции семейных чтений.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714480" y="285728"/>
            <a:ext cx="607223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Рекомендация для родителей по        организации домашнего чтения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285852" y="1071546"/>
            <a:ext cx="3286148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1.Создайте положительную благоприятную обстановку: исключите внешние отвлекающие факторы.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2.Сядьте рядом с ребенком и прочитайте ему любимые сказки в течении 10-15 минут. Можно использовать игровые приемы.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654868" y="1227639"/>
            <a:ext cx="30718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4.Домашнее чтение должно быть систематическим (ежедневным), недолговременным.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3286124"/>
            <a:ext cx="31432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3.Побеседуйте с ребенком о прочитанном: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тебе понравилось в произведении?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персонажи запомнились?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ты был бы писателем , чем закончилось эта история в твоем произведении?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654868" y="2393257"/>
            <a:ext cx="3071834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rgbClr val="C0504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Самое главное:</a:t>
            </a:r>
            <a:endParaRPr kumimoji="0" lang="ru-RU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Помните, Вы - родители,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своим примером определяете путь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ребенка,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как читателя.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     Если ребенок видит Вас с книгой,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он </a:t>
            </a: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тоже полюбит чтение!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285852" y="585810"/>
            <a:ext cx="3286148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Уважаемые родители!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Одной из приоритетных проблем нашего общества является приобщение ребёнка к чтению. Во многом благодаря чтению книг происходит формирование духовной культуры личности, нравственное воспитание, обогащение человека знаниями. К сожалению, в наш век информатизации отношение детей к книге изменилось, интерес к чтению стал падать. Исходя из этого очень важно, чтобы в семье были созданы условия для привития любви и интереса к книге, открытия в ребенке "таланта читателя". Цель данной анкеты: определить место и значение книги в жизни и развитии ребенка, получить представления об организации домашнего чтения.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Прочтите вопросы и подчеркните один или несколько вариантов ответов, которые соответствуют Вашему мнению. Если соответствующего ответа нет, допишите его.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Заранее благодарим Вас за сотрудничество.</a:t>
            </a: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125" name="Picture 5" descr="http://nachalo4ka.ru/wp-content/uploads/2014/08/mudryiy-filin1-300x30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4876" y="121442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86050" y="428603"/>
            <a:ext cx="3571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для родителей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20162" y="913112"/>
            <a:ext cx="31432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Возраст (полных лет)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Образование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Занятия в свободное время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Любите ли вы читать?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На какую тему любите читать?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788024" y="1052736"/>
            <a:ext cx="295232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Берёте ли книги в библиотеке?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7. Читаете ли детям вслух?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8. Если читаете детям, то для того чтобы - убить время - успокоить перед сном - приобщить к чтению - по просьбе ребёнка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9. Обсуждаете ли с детьми прочитанные книги?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7" name="Picture 5" descr="http://nachalo4ka.ru/wp-content/uploads/2014/08/stopka-knig-2-300x30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5914" y="3235244"/>
            <a:ext cx="2571768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719" y="2292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42636" y="324130"/>
            <a:ext cx="3658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Анкета для детей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1052736"/>
            <a:ext cx="3143272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Есть ли в доме художественная литература?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Любишь ли ты читать? 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 часто читаешь книги?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 На какую тему любишь читать?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5. Что читаешь сейчас?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 Берёшь ли книги в библиотеке?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12554" y="928670"/>
            <a:ext cx="3143272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Много ли читают твой родители? 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Читают ли родители тебе вслух? 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Кто тебе читает вслух? 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10.Читаешь ли ты им вслух?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11.Обсуждают ли с тобой твои родители прочитанные книги? 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12.Чем занимаешься в свободное время?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nachalo4ka.ru/wp-content/uploads/2014/08/karandashi-s-lentoy-300x30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64447" y="4094393"/>
            <a:ext cx="6215106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t2.depositphotos.com/1000489/5184/v/950/depositphotos_51846985-stock-illustration-old-open-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97519" y="35716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этап - Основной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1604" y="1185846"/>
            <a:ext cx="27146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Праздники: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Путешествие в страну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Читалию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(запись в школьную библиотеку)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Прощание с букварем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Ежегодная неделя детской книги для младших школьников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Библиотечные занятия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Литературные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викторины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(см. приложения к презентации).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7752" y="1071546"/>
            <a:ext cx="29289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Возобновлению традиций семейного чтения способствуют: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истоков чтения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книги в развитии читательских интересов учащихся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прививать любовь к чтению</a:t>
            </a:r>
          </a:p>
          <a:p>
            <a:pPr marL="342900" indent="-34290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Школьный конкурс сочинений «Книга, прочитанная вместе»</a:t>
            </a:r>
          </a:p>
          <a:p>
            <a:pPr marL="342900" indent="-34290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Литературные гостиные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365</TotalTime>
  <Words>985</Words>
  <Application>Microsoft Office PowerPoint</Application>
  <PresentationFormat>Экран (4:3)</PresentationFormat>
  <Paragraphs>114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Вместе с книгой я расту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244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Вместе с книгой я расту </dc:title>
  <dc:creator>1</dc:creator>
  <cp:lastModifiedBy>user</cp:lastModifiedBy>
  <cp:revision>29</cp:revision>
  <dcterms:created xsi:type="dcterms:W3CDTF">2018-01-31T10:52:04Z</dcterms:created>
  <dcterms:modified xsi:type="dcterms:W3CDTF">2018-05-17T10:44:12Z</dcterms:modified>
</cp:coreProperties>
</file>