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01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0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5304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0586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21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76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75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54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1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6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8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7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6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9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92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654B1-839C-4831-B158-F2E93AA9D99F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D345EF-0ED1-4BBE-9177-D14999155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67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652056"/>
            <a:ext cx="7766936" cy="1646302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Социально-психологическая адаптация обучающихся с ОВЗ посредством воспитательной работы в ГПД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Заместитель директора ГБОУ школы №568 Санкт-Петербурга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Юлия Владимировна Алексеева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2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09650"/>
            <a:ext cx="9323916" cy="13208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Социально-психологическая адаптация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—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46264"/>
            <a:ext cx="8904816" cy="3880773"/>
          </a:xfrm>
        </p:spPr>
        <p:txBody>
          <a:bodyPr>
            <a:normAutofit/>
          </a:bodyPr>
          <a:lstStyle/>
          <a:p>
            <a:r>
              <a:rPr lang="ru-RU" sz="2800" dirty="0"/>
              <a:t>приспособление человека к социальной среде, взаимодействие с </a:t>
            </a:r>
            <a:r>
              <a:rPr lang="ru-RU" sz="2800" dirty="0" smtClean="0"/>
              <a:t>ней.</a:t>
            </a:r>
          </a:p>
          <a:p>
            <a:r>
              <a:rPr lang="ru-RU" sz="2800" dirty="0"/>
              <a:t>Хорошо адаптированный человек — это человек, у которого психическое равновесие, производительность и способность наслаждаться жизнью не нарушены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2102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формальная, </a:t>
            </a:r>
          </a:p>
          <a:p>
            <a:r>
              <a:rPr lang="ru-RU" sz="2800" dirty="0" smtClean="0"/>
              <a:t>общественная,</a:t>
            </a:r>
          </a:p>
          <a:p>
            <a:r>
              <a:rPr lang="ru-RU" sz="2800" dirty="0" smtClean="0"/>
              <a:t>дидактическая</a:t>
            </a: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7334" y="1009650"/>
            <a:ext cx="932391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Социально-психологическая адаптация: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496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Дети с ограниченными возможностями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здоровья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—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558" y="2160589"/>
            <a:ext cx="9542991" cy="3880773"/>
          </a:xfrm>
        </p:spPr>
        <p:txBody>
          <a:bodyPr>
            <a:normAutofit/>
          </a:bodyPr>
          <a:lstStyle/>
          <a:p>
            <a:r>
              <a:rPr lang="ru-RU" sz="2800" dirty="0"/>
              <a:t>дети, имеющие различные отклонения психического </a:t>
            </a:r>
            <a:r>
              <a:rPr lang="ru-RU" sz="2800" dirty="0" smtClean="0"/>
              <a:t>и (или) </a:t>
            </a:r>
            <a:r>
              <a:rPr lang="ru-RU" sz="2800" dirty="0"/>
              <a:t>физического характера, которые обуславливают нарушения общего развития, состояние здоровья которых препятствует освоению образовательных программ вне специальных условий обучения и воспитания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677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Воспитательная работа в ГПД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409" y="1541464"/>
            <a:ext cx="10181166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Применение </a:t>
            </a:r>
            <a:r>
              <a:rPr lang="ru-RU" sz="2800" dirty="0" err="1" smtClean="0"/>
              <a:t>здоровьесберегающей</a:t>
            </a:r>
            <a:r>
              <a:rPr lang="ru-RU" sz="2800" dirty="0" smtClean="0"/>
              <a:t> </a:t>
            </a:r>
            <a:r>
              <a:rPr lang="ru-RU" sz="2800" dirty="0"/>
              <a:t>технологии </a:t>
            </a:r>
            <a:r>
              <a:rPr lang="ru-RU" sz="2800" dirty="0" smtClean="0"/>
              <a:t>позволяет:</a:t>
            </a:r>
            <a:endParaRPr lang="ru-RU" sz="2800" dirty="0"/>
          </a:p>
          <a:p>
            <a:r>
              <a:rPr lang="ru-RU" sz="2800" dirty="0" smtClean="0"/>
              <a:t>достичь спокойного психологического климата в ГПД</a:t>
            </a:r>
            <a:r>
              <a:rPr lang="ru-RU" sz="2800" dirty="0"/>
              <a:t>;</a:t>
            </a:r>
          </a:p>
          <a:p>
            <a:r>
              <a:rPr lang="ru-RU" sz="2800" dirty="0" smtClean="0"/>
              <a:t>выучить правила </a:t>
            </a:r>
            <a:r>
              <a:rPr lang="ru-RU" sz="2800" dirty="0"/>
              <a:t>личной гигиены;</a:t>
            </a:r>
          </a:p>
          <a:p>
            <a:r>
              <a:rPr lang="ru-RU" sz="2800" dirty="0" smtClean="0"/>
              <a:t>выучить технику </a:t>
            </a:r>
            <a:r>
              <a:rPr lang="ru-RU" sz="2800" dirty="0"/>
              <a:t>безопасности и наиболее </a:t>
            </a:r>
            <a:r>
              <a:rPr lang="ru-RU" sz="2800" dirty="0" smtClean="0"/>
              <a:t>опасные факторы </a:t>
            </a:r>
            <a:r>
              <a:rPr lang="ru-RU" sz="2800" dirty="0"/>
              <a:t>риска для здоровья и жизни;</a:t>
            </a:r>
          </a:p>
          <a:p>
            <a:r>
              <a:rPr lang="ru-RU" sz="2800" dirty="0" smtClean="0"/>
              <a:t>развить личные качества, такие </a:t>
            </a:r>
            <a:r>
              <a:rPr lang="ru-RU" sz="2800" dirty="0"/>
              <a:t>как выносливость, ловкость, быстрота, находчивость, дисциплинированность.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32321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148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Аспект</vt:lpstr>
      <vt:lpstr>Социально-психологическая адаптация обучающихся с ОВЗ посредством воспитательной работы в ГПД</vt:lpstr>
      <vt:lpstr>Социально-психологическая адаптация — </vt:lpstr>
      <vt:lpstr>Презентация PowerPoint</vt:lpstr>
      <vt:lpstr>Дети с ограниченными возможностями здоровья —</vt:lpstr>
      <vt:lpstr>Воспитательная работа в ГПД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Социально-психологическая адаптация обучающихся с ОВЗ посредством воспитательной работы в ГПД</dc:title>
  <dc:creator>Юлия Алексеева</dc:creator>
  <cp:lastModifiedBy>Юлия Алексеева</cp:lastModifiedBy>
  <cp:revision>4</cp:revision>
  <dcterms:created xsi:type="dcterms:W3CDTF">2023-02-13T14:46:11Z</dcterms:created>
  <dcterms:modified xsi:type="dcterms:W3CDTF">2023-02-13T15:47:07Z</dcterms:modified>
</cp:coreProperties>
</file>