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6665F-C977-429B-AFC6-C65D3841D10F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A03C-127F-443E-B7E9-20B1B089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953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6665F-C977-429B-AFC6-C65D3841D10F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A03C-127F-443E-B7E9-20B1B089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845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6665F-C977-429B-AFC6-C65D3841D10F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A03C-127F-443E-B7E9-20B1B08911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4482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6665F-C977-429B-AFC6-C65D3841D10F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A03C-127F-443E-B7E9-20B1B089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679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6665F-C977-429B-AFC6-C65D3841D10F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A03C-127F-443E-B7E9-20B1B08911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35449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6665F-C977-429B-AFC6-C65D3841D10F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A03C-127F-443E-B7E9-20B1B089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4142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6665F-C977-429B-AFC6-C65D3841D10F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A03C-127F-443E-B7E9-20B1B089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9842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6665F-C977-429B-AFC6-C65D3841D10F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A03C-127F-443E-B7E9-20B1B089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008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6665F-C977-429B-AFC6-C65D3841D10F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A03C-127F-443E-B7E9-20B1B089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3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6665F-C977-429B-AFC6-C65D3841D10F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A03C-127F-443E-B7E9-20B1B089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941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6665F-C977-429B-AFC6-C65D3841D10F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A03C-127F-443E-B7E9-20B1B089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295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6665F-C977-429B-AFC6-C65D3841D10F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A03C-127F-443E-B7E9-20B1B089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862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6665F-C977-429B-AFC6-C65D3841D10F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A03C-127F-443E-B7E9-20B1B089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08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6665F-C977-429B-AFC6-C65D3841D10F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A03C-127F-443E-B7E9-20B1B089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088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6665F-C977-429B-AFC6-C65D3841D10F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A03C-127F-443E-B7E9-20B1B089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932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6665F-C977-429B-AFC6-C65D3841D10F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A03C-127F-443E-B7E9-20B1B089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812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6665F-C977-429B-AFC6-C65D3841D10F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0B8A03C-127F-443E-B7E9-20B1B089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37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928255"/>
            <a:ext cx="7356764" cy="1765069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«КЕМ БЫТЬ»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игра по станциям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62544" y="3209544"/>
            <a:ext cx="7897091" cy="3279926"/>
          </a:xfrm>
        </p:spPr>
        <p:txBody>
          <a:bodyPr>
            <a:normAutofit/>
          </a:bodyPr>
          <a:lstStyle/>
          <a:p>
            <a:pPr algn="l"/>
            <a:endParaRPr lang="ru-RU" b="1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Авторы 		ВОСПИТАТЕЛИ ГРУППЫ ПРОДЛЁННОГО ДНЯ</a:t>
            </a:r>
          </a:p>
          <a:p>
            <a:pPr algn="l"/>
            <a:r>
              <a:rPr lang="ru-RU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ГБОУ школы №568 	</a:t>
            </a:r>
            <a:r>
              <a:rPr lang="ru-RU" sz="2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М.А</a:t>
            </a:r>
            <a:r>
              <a:rPr lang="ru-RU" sz="2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400" b="1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Новак</a:t>
            </a:r>
            <a:r>
              <a:rPr lang="ru-RU" sz="2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В.С. Минина</a:t>
            </a:r>
          </a:p>
          <a:p>
            <a:pPr algn="l"/>
            <a:endParaRPr lang="ru-RU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САНКТ-ПЕТЕРБУРГ</a:t>
            </a:r>
          </a:p>
          <a:p>
            <a:pPr algn="ctr"/>
            <a:r>
              <a:rPr lang="ru-RU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2023г.</a:t>
            </a:r>
            <a:endParaRPr lang="ru-RU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94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13" descr="IMG_077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3600" y="1441450"/>
            <a:ext cx="1524000" cy="3305175"/>
          </a:xfrm>
          <a:prstGeom prst="rect">
            <a:avLst/>
          </a:prstGeom>
        </p:spPr>
      </p:pic>
      <p:pic>
        <p:nvPicPr>
          <p:cNvPr id="7" name="Содержимое 14" descr="IMG_078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90800" y="956736"/>
            <a:ext cx="1538288" cy="3332689"/>
          </a:xfrm>
          <a:prstGeom prst="rect">
            <a:avLst/>
          </a:prstGeom>
        </p:spPr>
      </p:pic>
      <p:pic>
        <p:nvPicPr>
          <p:cNvPr id="8" name="Рисунок 7" descr="IMG_078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12577" y="673100"/>
            <a:ext cx="1576190" cy="3416300"/>
          </a:xfrm>
          <a:prstGeom prst="rect">
            <a:avLst/>
          </a:prstGeom>
        </p:spPr>
      </p:pic>
      <p:pic>
        <p:nvPicPr>
          <p:cNvPr id="9" name="Рисунок 8" descr="IMG_078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44047" y="673100"/>
            <a:ext cx="1593768" cy="3454400"/>
          </a:xfrm>
          <a:prstGeom prst="rect">
            <a:avLst/>
          </a:prstGeom>
        </p:spPr>
      </p:pic>
      <p:pic>
        <p:nvPicPr>
          <p:cNvPr id="10" name="Рисунок 9" descr="IMG_0786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887735" y="1308100"/>
            <a:ext cx="1576190" cy="341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921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5" y="734292"/>
            <a:ext cx="8596668" cy="6927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77335" y="571085"/>
            <a:ext cx="8887289" cy="5769032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Цель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познакомить детей с элементами различных профессий, используя методы интерактивного обучения в игровой форме</a:t>
            </a:r>
          </a:p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Задача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приобретение социально значимых умений (брать на себя инициативу, взаимодействовать в небольшой группе), приобретение учениками социальной уверенности.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85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221672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Станция №1 «Университет»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Рассказы о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профессиях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Каждая команда имеет определенную профессию и по всем станциям выполняет задания, связанные с этой профессией</a:t>
            </a:r>
            <a:endParaRPr lang="ru-RU" sz="2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Объект 1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25308" y="2994786"/>
            <a:ext cx="1621677" cy="228619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686" y="3040509"/>
            <a:ext cx="1652159" cy="227705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1852" y="2958207"/>
            <a:ext cx="1670449" cy="235935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9992" y="2967352"/>
            <a:ext cx="1627773" cy="230448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4908" y="2930773"/>
            <a:ext cx="1652159" cy="234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6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Станция №1 «Университет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» 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 Рассказы о профессиях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Перечень заданий:</a:t>
            </a:r>
          </a:p>
          <a:p>
            <a:r>
              <a:rPr lang="ru-RU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Загадки по профессии</a:t>
            </a:r>
          </a:p>
          <a:p>
            <a:r>
              <a:rPr lang="ru-RU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Опрос по профессии (2 вопроса)</a:t>
            </a:r>
          </a:p>
          <a:p>
            <a:r>
              <a:rPr lang="ru-RU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Подведение итогов, занесение результатов в маршрутный лист</a:t>
            </a:r>
            <a:endParaRPr lang="ru-RU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36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Станция №2 «Магазин»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Выбор атрибутов профессии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Текст 1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Врач</a:t>
            </a:r>
            <a:endParaRPr lang="ru-RU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44488" y="3367817"/>
            <a:ext cx="4182218" cy="212159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7" name="Текст 1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Парикмахер</a:t>
            </a:r>
            <a:endParaRPr lang="ru-RU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87938" y="3289466"/>
            <a:ext cx="4186237" cy="219994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5275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Станция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№2 «Магазин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»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Выбор атрибутов профессии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Инспектор ДПС</a:t>
            </a:r>
            <a:endParaRPr lang="ru-RU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22589" y="3493028"/>
            <a:ext cx="4038336" cy="173013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Пожарный</a:t>
            </a:r>
            <a:endParaRPr lang="ru-RU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393183" y="3274368"/>
            <a:ext cx="4185792" cy="216745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3656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0214" y="609600"/>
            <a:ext cx="8596668" cy="13208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Станция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№2 «Магазин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»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Выбор атрибутов профессии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404" y="3104742"/>
            <a:ext cx="5942532" cy="289090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3474719" y="1930400"/>
            <a:ext cx="3275215" cy="65085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Строитель</a:t>
            </a:r>
            <a:endParaRPr lang="ru-RU" sz="3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90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3" y="609599"/>
            <a:ext cx="8799175" cy="161821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Станция №3 «Дом мод»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Члены команд рисуют костюмы для представителей профессий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2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Объект 1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25308" y="2994786"/>
            <a:ext cx="1621677" cy="228619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686" y="3040509"/>
            <a:ext cx="1652159" cy="22770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1852" y="2958207"/>
            <a:ext cx="1670449" cy="235935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9992" y="2967352"/>
            <a:ext cx="1627773" cy="230448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4908" y="2930773"/>
            <a:ext cx="1652159" cy="234106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7265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134112"/>
            <a:ext cx="8596668" cy="34036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Оценка работы команд и результаты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2407366"/>
            <a:ext cx="8596668" cy="3458094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работы команд осуществляется педагогами, дежурными по станции, по пятибалльной системе.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Оценки проставляются в маршрутный лист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Победителем является команда, набравшая большее количество баллов.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 окончания игры проводится парад участников с вручением грамот и наград победителям.</a:t>
            </a:r>
          </a:p>
        </p:txBody>
      </p:sp>
    </p:spTree>
    <p:extLst>
      <p:ext uri="{BB962C8B-B14F-4D97-AF65-F5344CB8AC3E}">
        <p14:creationId xmlns:p14="http://schemas.microsoft.com/office/powerpoint/2010/main" val="364762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101</TotalTime>
  <Words>154</Words>
  <Application>Microsoft Office PowerPoint</Application>
  <PresentationFormat>Широкоэкранный</PresentationFormat>
  <Paragraphs>31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Arial Black</vt:lpstr>
      <vt:lpstr>Trebuchet MS</vt:lpstr>
      <vt:lpstr>Wingdings</vt:lpstr>
      <vt:lpstr>Wingdings 3</vt:lpstr>
      <vt:lpstr>Грань</vt:lpstr>
      <vt:lpstr>«КЕМ БЫТЬ» игра по станциям</vt:lpstr>
      <vt:lpstr>-</vt:lpstr>
      <vt:lpstr>Станция №1 «Университет»   Рассказы о профессиях Каждая команда имеет определенную профессию и по всем станциям выполняет задания, связанные с этой профессией</vt:lpstr>
      <vt:lpstr>Станция №1 «Университет»   Рассказы о профессиях </vt:lpstr>
      <vt:lpstr>Станция №2 «Магазин» Выбор атрибутов профессии</vt:lpstr>
      <vt:lpstr>Станция №2 «Магазин» Выбор атрибутов профессии</vt:lpstr>
      <vt:lpstr>Станция №2 «Магазин» Выбор атрибутов профессии</vt:lpstr>
      <vt:lpstr>Станция №3 «Дом мод» Члены команд рисуют костюмы для представителей профессий   </vt:lpstr>
      <vt:lpstr>Оценка работы команд и результаты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«КЕМ БЫТЬ» игра по станциям</dc:title>
  <dc:creator>568-28</dc:creator>
  <cp:lastModifiedBy>Юлия Алексеева</cp:lastModifiedBy>
  <cp:revision>15</cp:revision>
  <dcterms:created xsi:type="dcterms:W3CDTF">2023-02-07T14:09:48Z</dcterms:created>
  <dcterms:modified xsi:type="dcterms:W3CDTF">2023-02-13T15:56:52Z</dcterms:modified>
</cp:coreProperties>
</file>