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7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74" y="-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5F5E5F-A1D8-4C73-B6E6-126EE6314931}" type="doc">
      <dgm:prSet loTypeId="urn:microsoft.com/office/officeart/2005/8/layout/hierarchy2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525AEEED-B4FC-4EE7-BF1E-B6F1B94D3917}">
      <dgm:prSet phldrT="[Текст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ru-RU" sz="1800" b="1" dirty="0" smtClean="0"/>
            <a:t>Оценка деятельности образовательной организации</a:t>
          </a:r>
          <a:endParaRPr lang="ru-RU" sz="1800" b="1" dirty="0"/>
        </a:p>
      </dgm:t>
    </dgm:pt>
    <dgm:pt modelId="{4FBC5DFE-947F-4882-97F5-D133C88DC3C9}" type="parTrans" cxnId="{C1893AF5-EE81-4649-91F2-479E321C2EB5}">
      <dgm:prSet/>
      <dgm:spPr/>
      <dgm:t>
        <a:bodyPr/>
        <a:lstStyle/>
        <a:p>
          <a:endParaRPr lang="ru-RU"/>
        </a:p>
      </dgm:t>
    </dgm:pt>
    <dgm:pt modelId="{3977AE5C-A918-4E00-927C-04DC0D3FF0EE}" type="sibTrans" cxnId="{C1893AF5-EE81-4649-91F2-479E321C2EB5}">
      <dgm:prSet/>
      <dgm:spPr/>
      <dgm:t>
        <a:bodyPr/>
        <a:lstStyle/>
        <a:p>
          <a:endParaRPr lang="ru-RU"/>
        </a:p>
      </dgm:t>
    </dgm:pt>
    <dgm:pt modelId="{699FA7DA-FAFC-418C-8AD7-F2DAC8E3D1E3}">
      <dgm:prSet phldrT="[Текст]" custT="1"/>
      <dgm:spPr/>
      <dgm:t>
        <a:bodyPr/>
        <a:lstStyle/>
        <a:p>
          <a:r>
            <a:rPr lang="ru-RU" sz="1800" b="1" dirty="0" smtClean="0"/>
            <a:t>Количественные критерии и показатели</a:t>
          </a:r>
          <a:endParaRPr lang="ru-RU" sz="1800" b="1" dirty="0"/>
        </a:p>
      </dgm:t>
    </dgm:pt>
    <dgm:pt modelId="{5206B2BA-E6A1-41F5-834E-E9F798049BF2}" type="parTrans" cxnId="{8421F700-330E-4861-ADC7-A96AFA6EE609}">
      <dgm:prSet/>
      <dgm:spPr/>
      <dgm:t>
        <a:bodyPr/>
        <a:lstStyle/>
        <a:p>
          <a:endParaRPr lang="ru-RU"/>
        </a:p>
      </dgm:t>
    </dgm:pt>
    <dgm:pt modelId="{5E7502C0-8F6C-4C8F-A379-6443D0830561}" type="sibTrans" cxnId="{8421F700-330E-4861-ADC7-A96AFA6EE609}">
      <dgm:prSet/>
      <dgm:spPr/>
      <dgm:t>
        <a:bodyPr/>
        <a:lstStyle/>
        <a:p>
          <a:endParaRPr lang="ru-RU"/>
        </a:p>
      </dgm:t>
    </dgm:pt>
    <dgm:pt modelId="{59219F1B-6B1B-48A5-9759-A8A7904462EA}">
      <dgm:prSet phldrT="[Текст]" custT="1"/>
      <dgm:spPr/>
      <dgm:t>
        <a:bodyPr/>
        <a:lstStyle/>
        <a:p>
          <a:r>
            <a:rPr lang="ru-RU" sz="1800" b="1" dirty="0" smtClean="0"/>
            <a:t>Качественные критерии и показатели</a:t>
          </a:r>
          <a:endParaRPr lang="ru-RU" sz="1800" b="1" dirty="0"/>
        </a:p>
      </dgm:t>
    </dgm:pt>
    <dgm:pt modelId="{6EFF962B-B9E4-4D96-84D5-B67ABB500D5E}" type="parTrans" cxnId="{8E9E8D93-D02A-44E8-9DA6-E4DFD1A6F5CF}">
      <dgm:prSet/>
      <dgm:spPr/>
      <dgm:t>
        <a:bodyPr/>
        <a:lstStyle/>
        <a:p>
          <a:endParaRPr lang="ru-RU"/>
        </a:p>
      </dgm:t>
    </dgm:pt>
    <dgm:pt modelId="{CEE298DE-ED3E-49E6-A1D7-86CBFD904DE2}" type="sibTrans" cxnId="{8E9E8D93-D02A-44E8-9DA6-E4DFD1A6F5CF}">
      <dgm:prSet/>
      <dgm:spPr/>
      <dgm:t>
        <a:bodyPr/>
        <a:lstStyle/>
        <a:p>
          <a:endParaRPr lang="ru-RU"/>
        </a:p>
      </dgm:t>
    </dgm:pt>
    <dgm:pt modelId="{069456D9-DF93-48AB-AFB4-4FD5D24D817E}">
      <dgm:prSet phldrT="[Текст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ru-RU" sz="1800" b="1" dirty="0" smtClean="0"/>
            <a:t>Оценка качества </a:t>
          </a:r>
          <a:r>
            <a:rPr lang="ru-RU" sz="1800" b="1" dirty="0" err="1" smtClean="0"/>
            <a:t>обученности</a:t>
          </a:r>
          <a:r>
            <a:rPr lang="ru-RU" sz="1800" b="1" dirty="0" smtClean="0"/>
            <a:t>, воспитанности школьников</a:t>
          </a:r>
          <a:endParaRPr lang="ru-RU" sz="1800" b="1" dirty="0"/>
        </a:p>
      </dgm:t>
    </dgm:pt>
    <dgm:pt modelId="{7F9F7913-E39B-4B11-99E8-84E37A68D8DE}" type="parTrans" cxnId="{2FA714E0-3A01-4BBF-B35C-BA54902DB9CA}">
      <dgm:prSet/>
      <dgm:spPr/>
      <dgm:t>
        <a:bodyPr/>
        <a:lstStyle/>
        <a:p>
          <a:endParaRPr lang="ru-RU"/>
        </a:p>
      </dgm:t>
    </dgm:pt>
    <dgm:pt modelId="{557B7CE8-5B37-4B0A-A235-7DE9CA88C23F}" type="sibTrans" cxnId="{2FA714E0-3A01-4BBF-B35C-BA54902DB9CA}">
      <dgm:prSet/>
      <dgm:spPr/>
      <dgm:t>
        <a:bodyPr/>
        <a:lstStyle/>
        <a:p>
          <a:endParaRPr lang="ru-RU"/>
        </a:p>
      </dgm:t>
    </dgm:pt>
    <dgm:pt modelId="{7A59C7F0-0852-4A20-A68A-BBF05EDC53D4}">
      <dgm:prSet phldrT="[Текст]" custT="1"/>
      <dgm:spPr/>
      <dgm:t>
        <a:bodyPr/>
        <a:lstStyle/>
        <a:p>
          <a:r>
            <a:rPr lang="ru-RU" sz="1800" b="1" dirty="0" smtClean="0"/>
            <a:t>Качественные критерии и показатели</a:t>
          </a:r>
          <a:endParaRPr lang="ru-RU" sz="1800" b="1" dirty="0"/>
        </a:p>
      </dgm:t>
    </dgm:pt>
    <dgm:pt modelId="{584A55F7-8673-4387-B0D3-342507A6FDB8}" type="parTrans" cxnId="{D477CE47-3573-403F-BBA6-EA926D044848}">
      <dgm:prSet/>
      <dgm:spPr/>
      <dgm:t>
        <a:bodyPr/>
        <a:lstStyle/>
        <a:p>
          <a:endParaRPr lang="ru-RU"/>
        </a:p>
      </dgm:t>
    </dgm:pt>
    <dgm:pt modelId="{1B9324D9-4DF2-4718-8882-56A3ACA02156}" type="sibTrans" cxnId="{D477CE47-3573-403F-BBA6-EA926D044848}">
      <dgm:prSet/>
      <dgm:spPr/>
      <dgm:t>
        <a:bodyPr/>
        <a:lstStyle/>
        <a:p>
          <a:endParaRPr lang="ru-RU"/>
        </a:p>
      </dgm:t>
    </dgm:pt>
    <dgm:pt modelId="{E19AB3B4-9167-4D8F-B6F6-190F9B6ED75E}">
      <dgm:prSet custT="1"/>
      <dgm:spPr/>
      <dgm:t>
        <a:bodyPr/>
        <a:lstStyle/>
        <a:p>
          <a:r>
            <a:rPr lang="ru-RU" sz="1800" b="1" dirty="0" err="1" smtClean="0"/>
            <a:t>Процессуально-технологические</a:t>
          </a:r>
          <a:r>
            <a:rPr lang="ru-RU" sz="1800" b="1" dirty="0" smtClean="0"/>
            <a:t> параметры </a:t>
          </a:r>
          <a:endParaRPr lang="ru-RU" sz="1800" dirty="0"/>
        </a:p>
      </dgm:t>
    </dgm:pt>
    <dgm:pt modelId="{8D917891-5144-430A-9F06-908EAFF7A64F}" type="parTrans" cxnId="{7FF429C4-6AB0-4C3C-BFD6-77F47AD0D128}">
      <dgm:prSet/>
      <dgm:spPr/>
      <dgm:t>
        <a:bodyPr/>
        <a:lstStyle/>
        <a:p>
          <a:endParaRPr lang="ru-RU"/>
        </a:p>
      </dgm:t>
    </dgm:pt>
    <dgm:pt modelId="{AEFE87A7-C829-492C-90AF-B3C8E69D09A6}" type="sibTrans" cxnId="{7FF429C4-6AB0-4C3C-BFD6-77F47AD0D128}">
      <dgm:prSet/>
      <dgm:spPr/>
      <dgm:t>
        <a:bodyPr/>
        <a:lstStyle/>
        <a:p>
          <a:endParaRPr lang="ru-RU"/>
        </a:p>
      </dgm:t>
    </dgm:pt>
    <dgm:pt modelId="{CE7435CD-55D3-4EAB-A4E8-89CCC26B5C6E}">
      <dgm:prSet custT="1"/>
      <dgm:spPr/>
      <dgm:t>
        <a:bodyPr/>
        <a:lstStyle/>
        <a:p>
          <a:r>
            <a:rPr lang="ru-RU" sz="1800" b="1" dirty="0" smtClean="0"/>
            <a:t>Нормативно-правовые параметры</a:t>
          </a:r>
          <a:endParaRPr lang="ru-RU" sz="1800" dirty="0"/>
        </a:p>
      </dgm:t>
    </dgm:pt>
    <dgm:pt modelId="{D2EF4A08-DCBF-45CC-92E4-444F72CB3550}" type="parTrans" cxnId="{B09EAA98-02C0-4B13-88C3-C32513731CB2}">
      <dgm:prSet/>
      <dgm:spPr/>
      <dgm:t>
        <a:bodyPr/>
        <a:lstStyle/>
        <a:p>
          <a:endParaRPr lang="ru-RU"/>
        </a:p>
      </dgm:t>
    </dgm:pt>
    <dgm:pt modelId="{D86D829F-2EDA-4832-A7D0-3A79BE55B29F}" type="sibTrans" cxnId="{B09EAA98-02C0-4B13-88C3-C32513731CB2}">
      <dgm:prSet/>
      <dgm:spPr/>
      <dgm:t>
        <a:bodyPr/>
        <a:lstStyle/>
        <a:p>
          <a:endParaRPr lang="ru-RU"/>
        </a:p>
      </dgm:t>
    </dgm:pt>
    <dgm:pt modelId="{4CCF1CAE-AE70-40A1-A005-F0A311AF1B25}">
      <dgm:prSet custT="1"/>
      <dgm:spPr/>
      <dgm:t>
        <a:bodyPr/>
        <a:lstStyle/>
        <a:p>
          <a:r>
            <a:rPr lang="ru-RU" sz="1800" b="1" dirty="0" smtClean="0"/>
            <a:t>Активность участников образовательного процесса </a:t>
          </a:r>
          <a:endParaRPr lang="ru-RU" sz="1800" b="1" dirty="0"/>
        </a:p>
      </dgm:t>
    </dgm:pt>
    <dgm:pt modelId="{FDB1A233-7ABF-4089-A9AE-9DE27DF1190B}" type="parTrans" cxnId="{3AA1FA69-CCFD-44FF-BA3A-BD8FCF508987}">
      <dgm:prSet/>
      <dgm:spPr/>
      <dgm:t>
        <a:bodyPr/>
        <a:lstStyle/>
        <a:p>
          <a:endParaRPr lang="ru-RU"/>
        </a:p>
      </dgm:t>
    </dgm:pt>
    <dgm:pt modelId="{B42B9A80-8C4F-4769-8188-16E94553CCC2}" type="sibTrans" cxnId="{3AA1FA69-CCFD-44FF-BA3A-BD8FCF508987}">
      <dgm:prSet/>
      <dgm:spPr/>
      <dgm:t>
        <a:bodyPr/>
        <a:lstStyle/>
        <a:p>
          <a:endParaRPr lang="ru-RU"/>
        </a:p>
      </dgm:t>
    </dgm:pt>
    <dgm:pt modelId="{425AC00D-EC6F-4036-AC1C-44408AD2EECB}">
      <dgm:prSet custT="1"/>
      <dgm:spPr/>
      <dgm:t>
        <a:bodyPr/>
        <a:lstStyle/>
        <a:p>
          <a:r>
            <a:rPr lang="ru-RU" sz="1800" b="1" dirty="0" smtClean="0"/>
            <a:t>Удовлетворенность участников образовательного процесса </a:t>
          </a:r>
          <a:endParaRPr lang="ru-RU" sz="1800" b="1" dirty="0"/>
        </a:p>
      </dgm:t>
    </dgm:pt>
    <dgm:pt modelId="{9B52D4D9-4EE1-46B4-A97C-0DC5A2C8C421}" type="parTrans" cxnId="{A63F61EA-35EC-4E9E-B8FB-8FDDA7D30F3A}">
      <dgm:prSet/>
      <dgm:spPr/>
      <dgm:t>
        <a:bodyPr/>
        <a:lstStyle/>
        <a:p>
          <a:endParaRPr lang="ru-RU"/>
        </a:p>
      </dgm:t>
    </dgm:pt>
    <dgm:pt modelId="{094DAB90-BEC5-4149-8D8D-2085393A9F47}" type="sibTrans" cxnId="{A63F61EA-35EC-4E9E-B8FB-8FDDA7D30F3A}">
      <dgm:prSet/>
      <dgm:spPr/>
      <dgm:t>
        <a:bodyPr/>
        <a:lstStyle/>
        <a:p>
          <a:endParaRPr lang="ru-RU"/>
        </a:p>
      </dgm:t>
    </dgm:pt>
    <dgm:pt modelId="{7083C6A2-FBA5-49A1-9525-AB1F16A54BC8}" type="pres">
      <dgm:prSet presAssocID="{BA5F5E5F-A1D8-4C73-B6E6-126EE631493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F0B08EF-C0F8-4C5E-9DD7-6F631C6D95AD}" type="pres">
      <dgm:prSet presAssocID="{525AEEED-B4FC-4EE7-BF1E-B6F1B94D3917}" presName="root1" presStyleCnt="0"/>
      <dgm:spPr/>
    </dgm:pt>
    <dgm:pt modelId="{84998151-CEEF-49FF-A755-2F4B31DE0370}" type="pres">
      <dgm:prSet presAssocID="{525AEEED-B4FC-4EE7-BF1E-B6F1B94D3917}" presName="LevelOneTextNode" presStyleLbl="node0" presStyleIdx="0" presStyleCnt="2" custScaleX="109845" custLinFactNeighborX="2573" custLinFactNeighborY="-508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2B8E19C-A06A-487A-9F4B-AACD2CF1190E}" type="pres">
      <dgm:prSet presAssocID="{525AEEED-B4FC-4EE7-BF1E-B6F1B94D3917}" presName="level2hierChild" presStyleCnt="0"/>
      <dgm:spPr/>
    </dgm:pt>
    <dgm:pt modelId="{84D272C6-2B6D-4A61-93F2-EAF07C14A3F9}" type="pres">
      <dgm:prSet presAssocID="{5206B2BA-E6A1-41F5-834E-E9F798049BF2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AAFD181B-0B4E-432B-A376-13283B566BA9}" type="pres">
      <dgm:prSet presAssocID="{5206B2BA-E6A1-41F5-834E-E9F798049BF2}" presName="connTx" presStyleLbl="parChTrans1D2" presStyleIdx="0" presStyleCnt="3"/>
      <dgm:spPr/>
      <dgm:t>
        <a:bodyPr/>
        <a:lstStyle/>
        <a:p>
          <a:endParaRPr lang="ru-RU"/>
        </a:p>
      </dgm:t>
    </dgm:pt>
    <dgm:pt modelId="{8402064B-E170-415D-98D1-6A368D1CC6D5}" type="pres">
      <dgm:prSet presAssocID="{699FA7DA-FAFC-418C-8AD7-F2DAC8E3D1E3}" presName="root2" presStyleCnt="0"/>
      <dgm:spPr/>
    </dgm:pt>
    <dgm:pt modelId="{0F5CF035-CD92-4A97-A8F8-13A69285AAF2}" type="pres">
      <dgm:prSet presAssocID="{699FA7DA-FAFC-418C-8AD7-F2DAC8E3D1E3}" presName="LevelTwoTextNode" presStyleLbl="node2" presStyleIdx="0" presStyleCnt="3" custScaleX="1134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8FD7BA-2BD6-4956-B8C6-83DAE1A03EFC}" type="pres">
      <dgm:prSet presAssocID="{699FA7DA-FAFC-418C-8AD7-F2DAC8E3D1E3}" presName="level3hierChild" presStyleCnt="0"/>
      <dgm:spPr/>
    </dgm:pt>
    <dgm:pt modelId="{D9083695-8B0E-4696-B805-7D2406CF6D9B}" type="pres">
      <dgm:prSet presAssocID="{D2EF4A08-DCBF-45CC-92E4-444F72CB3550}" presName="conn2-1" presStyleLbl="parChTrans1D3" presStyleIdx="0" presStyleCnt="4"/>
      <dgm:spPr/>
      <dgm:t>
        <a:bodyPr/>
        <a:lstStyle/>
        <a:p>
          <a:endParaRPr lang="ru-RU"/>
        </a:p>
      </dgm:t>
    </dgm:pt>
    <dgm:pt modelId="{6B545E1E-8201-4348-B1F9-61F04F264FA7}" type="pres">
      <dgm:prSet presAssocID="{D2EF4A08-DCBF-45CC-92E4-444F72CB3550}" presName="connTx" presStyleLbl="parChTrans1D3" presStyleIdx="0" presStyleCnt="4"/>
      <dgm:spPr/>
      <dgm:t>
        <a:bodyPr/>
        <a:lstStyle/>
        <a:p>
          <a:endParaRPr lang="ru-RU"/>
        </a:p>
      </dgm:t>
    </dgm:pt>
    <dgm:pt modelId="{3F817A28-8008-4F7A-A663-C255870E85C6}" type="pres">
      <dgm:prSet presAssocID="{CE7435CD-55D3-4EAB-A4E8-89CCC26B5C6E}" presName="root2" presStyleCnt="0"/>
      <dgm:spPr/>
    </dgm:pt>
    <dgm:pt modelId="{D429E23F-C067-45CA-BB3A-370492774763}" type="pres">
      <dgm:prSet presAssocID="{CE7435CD-55D3-4EAB-A4E8-89CCC26B5C6E}" presName="LevelTwoTextNode" presStyleLbl="node3" presStyleIdx="0" presStyleCnt="4" custScaleX="1106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7276417-572C-4F6B-9CBD-5BF55EA9A4E3}" type="pres">
      <dgm:prSet presAssocID="{CE7435CD-55D3-4EAB-A4E8-89CCC26B5C6E}" presName="level3hierChild" presStyleCnt="0"/>
      <dgm:spPr/>
    </dgm:pt>
    <dgm:pt modelId="{FAD4FA2A-5E4D-4B52-B230-982630C03AFE}" type="pres">
      <dgm:prSet presAssocID="{8D917891-5144-430A-9F06-908EAFF7A64F}" presName="conn2-1" presStyleLbl="parChTrans1D3" presStyleIdx="1" presStyleCnt="4"/>
      <dgm:spPr/>
      <dgm:t>
        <a:bodyPr/>
        <a:lstStyle/>
        <a:p>
          <a:endParaRPr lang="ru-RU"/>
        </a:p>
      </dgm:t>
    </dgm:pt>
    <dgm:pt modelId="{740EB780-3406-41DC-B9DF-3E6B2D179914}" type="pres">
      <dgm:prSet presAssocID="{8D917891-5144-430A-9F06-908EAFF7A64F}" presName="connTx" presStyleLbl="parChTrans1D3" presStyleIdx="1" presStyleCnt="4"/>
      <dgm:spPr/>
      <dgm:t>
        <a:bodyPr/>
        <a:lstStyle/>
        <a:p>
          <a:endParaRPr lang="ru-RU"/>
        </a:p>
      </dgm:t>
    </dgm:pt>
    <dgm:pt modelId="{533F0FAB-B9C2-4D62-9FB9-45DDEF701A9B}" type="pres">
      <dgm:prSet presAssocID="{E19AB3B4-9167-4D8F-B6F6-190F9B6ED75E}" presName="root2" presStyleCnt="0"/>
      <dgm:spPr/>
    </dgm:pt>
    <dgm:pt modelId="{EE2B710E-D085-428D-928F-1A2E7EDF0C69}" type="pres">
      <dgm:prSet presAssocID="{E19AB3B4-9167-4D8F-B6F6-190F9B6ED75E}" presName="LevelTwoTextNode" presStyleLbl="node3" presStyleIdx="1" presStyleCnt="4" custScaleX="1106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22279A-4F7A-44A8-B744-1D898778F652}" type="pres">
      <dgm:prSet presAssocID="{E19AB3B4-9167-4D8F-B6F6-190F9B6ED75E}" presName="level3hierChild" presStyleCnt="0"/>
      <dgm:spPr/>
    </dgm:pt>
    <dgm:pt modelId="{8745BE89-D438-4255-8262-1BB91E958955}" type="pres">
      <dgm:prSet presAssocID="{6EFF962B-B9E4-4D96-84D5-B67ABB500D5E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ACD77625-93C8-4ED2-A28F-F60D82EAF512}" type="pres">
      <dgm:prSet presAssocID="{6EFF962B-B9E4-4D96-84D5-B67ABB500D5E}" presName="connTx" presStyleLbl="parChTrans1D2" presStyleIdx="1" presStyleCnt="3"/>
      <dgm:spPr/>
      <dgm:t>
        <a:bodyPr/>
        <a:lstStyle/>
        <a:p>
          <a:endParaRPr lang="ru-RU"/>
        </a:p>
      </dgm:t>
    </dgm:pt>
    <dgm:pt modelId="{212554A6-12DA-4E79-830C-FDF2B4B22341}" type="pres">
      <dgm:prSet presAssocID="{59219F1B-6B1B-48A5-9759-A8A7904462EA}" presName="root2" presStyleCnt="0"/>
      <dgm:spPr/>
    </dgm:pt>
    <dgm:pt modelId="{27469F05-2292-485A-ABFD-E3B6A069B39F}" type="pres">
      <dgm:prSet presAssocID="{59219F1B-6B1B-48A5-9759-A8A7904462EA}" presName="LevelTwoTextNode" presStyleLbl="node2" presStyleIdx="1" presStyleCnt="3" custLinFactNeighborX="3695" custLinFactNeighborY="-658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0A9664-CFB5-413A-92FB-3F74F91416E0}" type="pres">
      <dgm:prSet presAssocID="{59219F1B-6B1B-48A5-9759-A8A7904462EA}" presName="level3hierChild" presStyleCnt="0"/>
      <dgm:spPr/>
    </dgm:pt>
    <dgm:pt modelId="{55FD9EFB-7AA0-41CB-9CBE-D19ED41F339E}" type="pres">
      <dgm:prSet presAssocID="{FDB1A233-7ABF-4089-A9AE-9DE27DF1190B}" presName="conn2-1" presStyleLbl="parChTrans1D3" presStyleIdx="2" presStyleCnt="4"/>
      <dgm:spPr/>
      <dgm:t>
        <a:bodyPr/>
        <a:lstStyle/>
        <a:p>
          <a:endParaRPr lang="ru-RU"/>
        </a:p>
      </dgm:t>
    </dgm:pt>
    <dgm:pt modelId="{E915D497-0A1B-438C-82DA-08297AA3D280}" type="pres">
      <dgm:prSet presAssocID="{FDB1A233-7ABF-4089-A9AE-9DE27DF1190B}" presName="connTx" presStyleLbl="parChTrans1D3" presStyleIdx="2" presStyleCnt="4"/>
      <dgm:spPr/>
      <dgm:t>
        <a:bodyPr/>
        <a:lstStyle/>
        <a:p>
          <a:endParaRPr lang="ru-RU"/>
        </a:p>
      </dgm:t>
    </dgm:pt>
    <dgm:pt modelId="{22512A94-8FFA-46E8-971F-45560A71C54C}" type="pres">
      <dgm:prSet presAssocID="{4CCF1CAE-AE70-40A1-A005-F0A311AF1B25}" presName="root2" presStyleCnt="0"/>
      <dgm:spPr/>
    </dgm:pt>
    <dgm:pt modelId="{9C128822-818D-4FAD-B4A7-39C7BC1D8348}" type="pres">
      <dgm:prSet presAssocID="{4CCF1CAE-AE70-40A1-A005-F0A311AF1B25}" presName="LevelTwoTextNode" presStyleLbl="node3" presStyleIdx="2" presStyleCnt="4" custScaleX="104515" custLinFactNeighborX="16472" custLinFactNeighborY="-904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5924165-DC9D-40BB-AEE0-55AD41EEE4EA}" type="pres">
      <dgm:prSet presAssocID="{4CCF1CAE-AE70-40A1-A005-F0A311AF1B25}" presName="level3hierChild" presStyleCnt="0"/>
      <dgm:spPr/>
    </dgm:pt>
    <dgm:pt modelId="{BFF067C6-A36C-4461-8811-64A56EC0CBE6}" type="pres">
      <dgm:prSet presAssocID="{9B52D4D9-4EE1-46B4-A97C-0DC5A2C8C421}" presName="conn2-1" presStyleLbl="parChTrans1D3" presStyleIdx="3" presStyleCnt="4"/>
      <dgm:spPr/>
      <dgm:t>
        <a:bodyPr/>
        <a:lstStyle/>
        <a:p>
          <a:endParaRPr lang="ru-RU"/>
        </a:p>
      </dgm:t>
    </dgm:pt>
    <dgm:pt modelId="{009F7E94-416A-4F57-BA26-6E03F7355E8F}" type="pres">
      <dgm:prSet presAssocID="{9B52D4D9-4EE1-46B4-A97C-0DC5A2C8C421}" presName="connTx" presStyleLbl="parChTrans1D3" presStyleIdx="3" presStyleCnt="4"/>
      <dgm:spPr/>
      <dgm:t>
        <a:bodyPr/>
        <a:lstStyle/>
        <a:p>
          <a:endParaRPr lang="ru-RU"/>
        </a:p>
      </dgm:t>
    </dgm:pt>
    <dgm:pt modelId="{7E1CDC33-D938-444F-8836-44296BA44659}" type="pres">
      <dgm:prSet presAssocID="{425AC00D-EC6F-4036-AC1C-44408AD2EECB}" presName="root2" presStyleCnt="0"/>
      <dgm:spPr/>
    </dgm:pt>
    <dgm:pt modelId="{6A0546F3-1982-4D2C-8C5E-2958119F438B}" type="pres">
      <dgm:prSet presAssocID="{425AC00D-EC6F-4036-AC1C-44408AD2EECB}" presName="LevelTwoTextNode" presStyleLbl="node3" presStyleIdx="3" presStyleCnt="4" custScaleX="125848" custLinFactNeighborX="1323" custLinFactNeighborY="-104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D1A2AB5-6161-429E-BDA5-627EE1D95F8F}" type="pres">
      <dgm:prSet presAssocID="{425AC00D-EC6F-4036-AC1C-44408AD2EECB}" presName="level3hierChild" presStyleCnt="0"/>
      <dgm:spPr/>
    </dgm:pt>
    <dgm:pt modelId="{2E6CCA62-41A0-426D-81DA-6232EF959135}" type="pres">
      <dgm:prSet presAssocID="{069456D9-DF93-48AB-AFB4-4FD5D24D817E}" presName="root1" presStyleCnt="0"/>
      <dgm:spPr/>
    </dgm:pt>
    <dgm:pt modelId="{CBB3CF5C-4938-43A5-A3B8-BF389E9108DC}" type="pres">
      <dgm:prSet presAssocID="{069456D9-DF93-48AB-AFB4-4FD5D24D817E}" presName="LevelOneTextNod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992A181-F2AC-4AEE-9BB3-E61B4C96A8EA}" type="pres">
      <dgm:prSet presAssocID="{069456D9-DF93-48AB-AFB4-4FD5D24D817E}" presName="level2hierChild" presStyleCnt="0"/>
      <dgm:spPr/>
    </dgm:pt>
    <dgm:pt modelId="{F6E10E87-035C-48BD-A7E8-4115E468DAB2}" type="pres">
      <dgm:prSet presAssocID="{584A55F7-8673-4387-B0D3-342507A6FDB8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031FF274-CAE3-4BDC-B710-1EC1B4AB7149}" type="pres">
      <dgm:prSet presAssocID="{584A55F7-8673-4387-B0D3-342507A6FDB8}" presName="connTx" presStyleLbl="parChTrans1D2" presStyleIdx="2" presStyleCnt="3"/>
      <dgm:spPr/>
      <dgm:t>
        <a:bodyPr/>
        <a:lstStyle/>
        <a:p>
          <a:endParaRPr lang="ru-RU"/>
        </a:p>
      </dgm:t>
    </dgm:pt>
    <dgm:pt modelId="{3B223C3D-1046-4542-8CD4-3E2D26854121}" type="pres">
      <dgm:prSet presAssocID="{7A59C7F0-0852-4A20-A68A-BBF05EDC53D4}" presName="root2" presStyleCnt="0"/>
      <dgm:spPr/>
    </dgm:pt>
    <dgm:pt modelId="{64A633A2-99E7-4BD8-9FD4-CA4A719E5289}" type="pres">
      <dgm:prSet presAssocID="{7A59C7F0-0852-4A20-A68A-BBF05EDC53D4}" presName="LevelTwoTextNode" presStyleLbl="node2" presStyleIdx="2" presStyleCnt="3" custLinFactNeighborX="15331" custLinFactNeighborY="-1068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9076BEB-1C6C-4DF4-8358-B98C6274F0CA}" type="pres">
      <dgm:prSet presAssocID="{7A59C7F0-0852-4A20-A68A-BBF05EDC53D4}" presName="level3hierChild" presStyleCnt="0"/>
      <dgm:spPr/>
    </dgm:pt>
  </dgm:ptLst>
  <dgm:cxnLst>
    <dgm:cxn modelId="{C1893AF5-EE81-4649-91F2-479E321C2EB5}" srcId="{BA5F5E5F-A1D8-4C73-B6E6-126EE6314931}" destId="{525AEEED-B4FC-4EE7-BF1E-B6F1B94D3917}" srcOrd="0" destOrd="0" parTransId="{4FBC5DFE-947F-4882-97F5-D133C88DC3C9}" sibTransId="{3977AE5C-A918-4E00-927C-04DC0D3FF0EE}"/>
    <dgm:cxn modelId="{2B246080-5145-4594-A864-82825ED2D7E3}" type="presOf" srcId="{4CCF1CAE-AE70-40A1-A005-F0A311AF1B25}" destId="{9C128822-818D-4FAD-B4A7-39C7BC1D8348}" srcOrd="0" destOrd="0" presId="urn:microsoft.com/office/officeart/2005/8/layout/hierarchy2"/>
    <dgm:cxn modelId="{633D2D09-F0C9-447F-A32D-0596321C2D32}" type="presOf" srcId="{9B52D4D9-4EE1-46B4-A97C-0DC5A2C8C421}" destId="{009F7E94-416A-4F57-BA26-6E03F7355E8F}" srcOrd="1" destOrd="0" presId="urn:microsoft.com/office/officeart/2005/8/layout/hierarchy2"/>
    <dgm:cxn modelId="{A63F61EA-35EC-4E9E-B8FB-8FDDA7D30F3A}" srcId="{59219F1B-6B1B-48A5-9759-A8A7904462EA}" destId="{425AC00D-EC6F-4036-AC1C-44408AD2EECB}" srcOrd="1" destOrd="0" parTransId="{9B52D4D9-4EE1-46B4-A97C-0DC5A2C8C421}" sibTransId="{094DAB90-BEC5-4149-8D8D-2085393A9F47}"/>
    <dgm:cxn modelId="{8707BC99-7AC0-4C1F-B4A2-209B5B65B670}" type="presOf" srcId="{525AEEED-B4FC-4EE7-BF1E-B6F1B94D3917}" destId="{84998151-CEEF-49FF-A755-2F4B31DE0370}" srcOrd="0" destOrd="0" presId="urn:microsoft.com/office/officeart/2005/8/layout/hierarchy2"/>
    <dgm:cxn modelId="{1E7D9614-9F87-42C0-A2CB-6A64410CA7DC}" type="presOf" srcId="{5206B2BA-E6A1-41F5-834E-E9F798049BF2}" destId="{AAFD181B-0B4E-432B-A376-13283B566BA9}" srcOrd="1" destOrd="0" presId="urn:microsoft.com/office/officeart/2005/8/layout/hierarchy2"/>
    <dgm:cxn modelId="{14571BDC-8119-461E-AC62-971568202871}" type="presOf" srcId="{BA5F5E5F-A1D8-4C73-B6E6-126EE6314931}" destId="{7083C6A2-FBA5-49A1-9525-AB1F16A54BC8}" srcOrd="0" destOrd="0" presId="urn:microsoft.com/office/officeart/2005/8/layout/hierarchy2"/>
    <dgm:cxn modelId="{D10395F6-FDB5-4FCE-B79D-F4327FD35353}" type="presOf" srcId="{D2EF4A08-DCBF-45CC-92E4-444F72CB3550}" destId="{6B545E1E-8201-4348-B1F9-61F04F264FA7}" srcOrd="1" destOrd="0" presId="urn:microsoft.com/office/officeart/2005/8/layout/hierarchy2"/>
    <dgm:cxn modelId="{3AA1FA69-CCFD-44FF-BA3A-BD8FCF508987}" srcId="{59219F1B-6B1B-48A5-9759-A8A7904462EA}" destId="{4CCF1CAE-AE70-40A1-A005-F0A311AF1B25}" srcOrd="0" destOrd="0" parTransId="{FDB1A233-7ABF-4089-A9AE-9DE27DF1190B}" sibTransId="{B42B9A80-8C4F-4769-8188-16E94553CCC2}"/>
    <dgm:cxn modelId="{EBC10CDE-8D89-4692-B068-92BE34215444}" type="presOf" srcId="{425AC00D-EC6F-4036-AC1C-44408AD2EECB}" destId="{6A0546F3-1982-4D2C-8C5E-2958119F438B}" srcOrd="0" destOrd="0" presId="urn:microsoft.com/office/officeart/2005/8/layout/hierarchy2"/>
    <dgm:cxn modelId="{A60A49A0-5F9A-46A4-B788-EBA41A6B55AF}" type="presOf" srcId="{9B52D4D9-4EE1-46B4-A97C-0DC5A2C8C421}" destId="{BFF067C6-A36C-4461-8811-64A56EC0CBE6}" srcOrd="0" destOrd="0" presId="urn:microsoft.com/office/officeart/2005/8/layout/hierarchy2"/>
    <dgm:cxn modelId="{8421F700-330E-4861-ADC7-A96AFA6EE609}" srcId="{525AEEED-B4FC-4EE7-BF1E-B6F1B94D3917}" destId="{699FA7DA-FAFC-418C-8AD7-F2DAC8E3D1E3}" srcOrd="0" destOrd="0" parTransId="{5206B2BA-E6A1-41F5-834E-E9F798049BF2}" sibTransId="{5E7502C0-8F6C-4C8F-A379-6443D0830561}"/>
    <dgm:cxn modelId="{CCEECB04-3A64-4FAB-85F1-9B16158078C7}" type="presOf" srcId="{6EFF962B-B9E4-4D96-84D5-B67ABB500D5E}" destId="{8745BE89-D438-4255-8262-1BB91E958955}" srcOrd="0" destOrd="0" presId="urn:microsoft.com/office/officeart/2005/8/layout/hierarchy2"/>
    <dgm:cxn modelId="{B09EAA98-02C0-4B13-88C3-C32513731CB2}" srcId="{699FA7DA-FAFC-418C-8AD7-F2DAC8E3D1E3}" destId="{CE7435CD-55D3-4EAB-A4E8-89CCC26B5C6E}" srcOrd="0" destOrd="0" parTransId="{D2EF4A08-DCBF-45CC-92E4-444F72CB3550}" sibTransId="{D86D829F-2EDA-4832-A7D0-3A79BE55B29F}"/>
    <dgm:cxn modelId="{81CE2D37-ED7E-4C70-91AC-856CB608ECD1}" type="presOf" srcId="{E19AB3B4-9167-4D8F-B6F6-190F9B6ED75E}" destId="{EE2B710E-D085-428D-928F-1A2E7EDF0C69}" srcOrd="0" destOrd="0" presId="urn:microsoft.com/office/officeart/2005/8/layout/hierarchy2"/>
    <dgm:cxn modelId="{2FA714E0-3A01-4BBF-B35C-BA54902DB9CA}" srcId="{BA5F5E5F-A1D8-4C73-B6E6-126EE6314931}" destId="{069456D9-DF93-48AB-AFB4-4FD5D24D817E}" srcOrd="1" destOrd="0" parTransId="{7F9F7913-E39B-4B11-99E8-84E37A68D8DE}" sibTransId="{557B7CE8-5B37-4B0A-A235-7DE9CA88C23F}"/>
    <dgm:cxn modelId="{64869338-7A63-405B-AEC3-56302C295B64}" type="presOf" srcId="{CE7435CD-55D3-4EAB-A4E8-89CCC26B5C6E}" destId="{D429E23F-C067-45CA-BB3A-370492774763}" srcOrd="0" destOrd="0" presId="urn:microsoft.com/office/officeart/2005/8/layout/hierarchy2"/>
    <dgm:cxn modelId="{D477CE47-3573-403F-BBA6-EA926D044848}" srcId="{069456D9-DF93-48AB-AFB4-4FD5D24D817E}" destId="{7A59C7F0-0852-4A20-A68A-BBF05EDC53D4}" srcOrd="0" destOrd="0" parTransId="{584A55F7-8673-4387-B0D3-342507A6FDB8}" sibTransId="{1B9324D9-4DF2-4718-8882-56A3ACA02156}"/>
    <dgm:cxn modelId="{C82C96E0-D13C-4003-8D01-82485C4F1F72}" type="presOf" srcId="{FDB1A233-7ABF-4089-A9AE-9DE27DF1190B}" destId="{E915D497-0A1B-438C-82DA-08297AA3D280}" srcOrd="1" destOrd="0" presId="urn:microsoft.com/office/officeart/2005/8/layout/hierarchy2"/>
    <dgm:cxn modelId="{1FBD589F-4B2D-43A2-865F-B7224511626B}" type="presOf" srcId="{FDB1A233-7ABF-4089-A9AE-9DE27DF1190B}" destId="{55FD9EFB-7AA0-41CB-9CBE-D19ED41F339E}" srcOrd="0" destOrd="0" presId="urn:microsoft.com/office/officeart/2005/8/layout/hierarchy2"/>
    <dgm:cxn modelId="{C2D57FA1-9D04-4E56-9A08-BCB0BC5D7E40}" type="presOf" srcId="{D2EF4A08-DCBF-45CC-92E4-444F72CB3550}" destId="{D9083695-8B0E-4696-B805-7D2406CF6D9B}" srcOrd="0" destOrd="0" presId="urn:microsoft.com/office/officeart/2005/8/layout/hierarchy2"/>
    <dgm:cxn modelId="{7FF429C4-6AB0-4C3C-BFD6-77F47AD0D128}" srcId="{699FA7DA-FAFC-418C-8AD7-F2DAC8E3D1E3}" destId="{E19AB3B4-9167-4D8F-B6F6-190F9B6ED75E}" srcOrd="1" destOrd="0" parTransId="{8D917891-5144-430A-9F06-908EAFF7A64F}" sibTransId="{AEFE87A7-C829-492C-90AF-B3C8E69D09A6}"/>
    <dgm:cxn modelId="{C309990D-9814-4C4A-A52B-31FA3CC4BE96}" type="presOf" srcId="{5206B2BA-E6A1-41F5-834E-E9F798049BF2}" destId="{84D272C6-2B6D-4A61-93F2-EAF07C14A3F9}" srcOrd="0" destOrd="0" presId="urn:microsoft.com/office/officeart/2005/8/layout/hierarchy2"/>
    <dgm:cxn modelId="{CF75791C-BE38-4365-9223-6C5EFEA93F50}" type="presOf" srcId="{59219F1B-6B1B-48A5-9759-A8A7904462EA}" destId="{27469F05-2292-485A-ABFD-E3B6A069B39F}" srcOrd="0" destOrd="0" presId="urn:microsoft.com/office/officeart/2005/8/layout/hierarchy2"/>
    <dgm:cxn modelId="{E8EA42B8-A384-49D9-984B-DCB5DDD15083}" type="presOf" srcId="{584A55F7-8673-4387-B0D3-342507A6FDB8}" destId="{F6E10E87-035C-48BD-A7E8-4115E468DAB2}" srcOrd="0" destOrd="0" presId="urn:microsoft.com/office/officeart/2005/8/layout/hierarchy2"/>
    <dgm:cxn modelId="{72498296-4F09-4EC3-BDA9-88E53104DD5F}" type="presOf" srcId="{8D917891-5144-430A-9F06-908EAFF7A64F}" destId="{740EB780-3406-41DC-B9DF-3E6B2D179914}" srcOrd="1" destOrd="0" presId="urn:microsoft.com/office/officeart/2005/8/layout/hierarchy2"/>
    <dgm:cxn modelId="{C1A5B07C-3741-48B3-BE69-739FDE027ACF}" type="presOf" srcId="{7A59C7F0-0852-4A20-A68A-BBF05EDC53D4}" destId="{64A633A2-99E7-4BD8-9FD4-CA4A719E5289}" srcOrd="0" destOrd="0" presId="urn:microsoft.com/office/officeart/2005/8/layout/hierarchy2"/>
    <dgm:cxn modelId="{C5BAA25A-8663-4DF7-BB06-940641D26CBB}" type="presOf" srcId="{699FA7DA-FAFC-418C-8AD7-F2DAC8E3D1E3}" destId="{0F5CF035-CD92-4A97-A8F8-13A69285AAF2}" srcOrd="0" destOrd="0" presId="urn:microsoft.com/office/officeart/2005/8/layout/hierarchy2"/>
    <dgm:cxn modelId="{482BD40C-B3E7-448F-9E97-6C6EE3440324}" type="presOf" srcId="{6EFF962B-B9E4-4D96-84D5-B67ABB500D5E}" destId="{ACD77625-93C8-4ED2-A28F-F60D82EAF512}" srcOrd="1" destOrd="0" presId="urn:microsoft.com/office/officeart/2005/8/layout/hierarchy2"/>
    <dgm:cxn modelId="{426D9873-FFFF-484D-A562-DEC87A21039D}" type="presOf" srcId="{069456D9-DF93-48AB-AFB4-4FD5D24D817E}" destId="{CBB3CF5C-4938-43A5-A3B8-BF389E9108DC}" srcOrd="0" destOrd="0" presId="urn:microsoft.com/office/officeart/2005/8/layout/hierarchy2"/>
    <dgm:cxn modelId="{8E9E8D93-D02A-44E8-9DA6-E4DFD1A6F5CF}" srcId="{525AEEED-B4FC-4EE7-BF1E-B6F1B94D3917}" destId="{59219F1B-6B1B-48A5-9759-A8A7904462EA}" srcOrd="1" destOrd="0" parTransId="{6EFF962B-B9E4-4D96-84D5-B67ABB500D5E}" sibTransId="{CEE298DE-ED3E-49E6-A1D7-86CBFD904DE2}"/>
    <dgm:cxn modelId="{89964B83-BC78-4EB4-994E-C505487D94C1}" type="presOf" srcId="{8D917891-5144-430A-9F06-908EAFF7A64F}" destId="{FAD4FA2A-5E4D-4B52-B230-982630C03AFE}" srcOrd="0" destOrd="0" presId="urn:microsoft.com/office/officeart/2005/8/layout/hierarchy2"/>
    <dgm:cxn modelId="{3DFE3AB6-8AE3-4E29-A50A-8230D0A88733}" type="presOf" srcId="{584A55F7-8673-4387-B0D3-342507A6FDB8}" destId="{031FF274-CAE3-4BDC-B710-1EC1B4AB7149}" srcOrd="1" destOrd="0" presId="urn:microsoft.com/office/officeart/2005/8/layout/hierarchy2"/>
    <dgm:cxn modelId="{7B83A142-ED03-452F-A24D-75BD67BE6DC7}" type="presParOf" srcId="{7083C6A2-FBA5-49A1-9525-AB1F16A54BC8}" destId="{0F0B08EF-C0F8-4C5E-9DD7-6F631C6D95AD}" srcOrd="0" destOrd="0" presId="urn:microsoft.com/office/officeart/2005/8/layout/hierarchy2"/>
    <dgm:cxn modelId="{65C6BA98-C3E1-463E-B3ED-6B73540AAE63}" type="presParOf" srcId="{0F0B08EF-C0F8-4C5E-9DD7-6F631C6D95AD}" destId="{84998151-CEEF-49FF-A755-2F4B31DE0370}" srcOrd="0" destOrd="0" presId="urn:microsoft.com/office/officeart/2005/8/layout/hierarchy2"/>
    <dgm:cxn modelId="{B5886B2D-20B3-44F3-8B0A-F21DAA052D69}" type="presParOf" srcId="{0F0B08EF-C0F8-4C5E-9DD7-6F631C6D95AD}" destId="{32B8E19C-A06A-487A-9F4B-AACD2CF1190E}" srcOrd="1" destOrd="0" presId="urn:microsoft.com/office/officeart/2005/8/layout/hierarchy2"/>
    <dgm:cxn modelId="{62D70BF0-B44E-4592-B8A3-A6A59955ECC9}" type="presParOf" srcId="{32B8E19C-A06A-487A-9F4B-AACD2CF1190E}" destId="{84D272C6-2B6D-4A61-93F2-EAF07C14A3F9}" srcOrd="0" destOrd="0" presId="urn:microsoft.com/office/officeart/2005/8/layout/hierarchy2"/>
    <dgm:cxn modelId="{081E033A-9C60-4F5C-BB74-FB41CFD1BA18}" type="presParOf" srcId="{84D272C6-2B6D-4A61-93F2-EAF07C14A3F9}" destId="{AAFD181B-0B4E-432B-A376-13283B566BA9}" srcOrd="0" destOrd="0" presId="urn:microsoft.com/office/officeart/2005/8/layout/hierarchy2"/>
    <dgm:cxn modelId="{B43D8CEF-F7E7-44C4-81AE-B9C3C95C71E1}" type="presParOf" srcId="{32B8E19C-A06A-487A-9F4B-AACD2CF1190E}" destId="{8402064B-E170-415D-98D1-6A368D1CC6D5}" srcOrd="1" destOrd="0" presId="urn:microsoft.com/office/officeart/2005/8/layout/hierarchy2"/>
    <dgm:cxn modelId="{451B1D43-1D9F-4B13-B7B3-E142D85AF68A}" type="presParOf" srcId="{8402064B-E170-415D-98D1-6A368D1CC6D5}" destId="{0F5CF035-CD92-4A97-A8F8-13A69285AAF2}" srcOrd="0" destOrd="0" presId="urn:microsoft.com/office/officeart/2005/8/layout/hierarchy2"/>
    <dgm:cxn modelId="{8E755920-021F-4C2C-8FB1-E3B7B6762618}" type="presParOf" srcId="{8402064B-E170-415D-98D1-6A368D1CC6D5}" destId="{588FD7BA-2BD6-4956-B8C6-83DAE1A03EFC}" srcOrd="1" destOrd="0" presId="urn:microsoft.com/office/officeart/2005/8/layout/hierarchy2"/>
    <dgm:cxn modelId="{F4F0FCB5-03E1-439C-B36A-0A4F84EB272B}" type="presParOf" srcId="{588FD7BA-2BD6-4956-B8C6-83DAE1A03EFC}" destId="{D9083695-8B0E-4696-B805-7D2406CF6D9B}" srcOrd="0" destOrd="0" presId="urn:microsoft.com/office/officeart/2005/8/layout/hierarchy2"/>
    <dgm:cxn modelId="{CF49B108-B82E-4DBE-9AA8-4D98CDBD3961}" type="presParOf" srcId="{D9083695-8B0E-4696-B805-7D2406CF6D9B}" destId="{6B545E1E-8201-4348-B1F9-61F04F264FA7}" srcOrd="0" destOrd="0" presId="urn:microsoft.com/office/officeart/2005/8/layout/hierarchy2"/>
    <dgm:cxn modelId="{5757A91B-EE13-410F-B931-86A5BF39CB65}" type="presParOf" srcId="{588FD7BA-2BD6-4956-B8C6-83DAE1A03EFC}" destId="{3F817A28-8008-4F7A-A663-C255870E85C6}" srcOrd="1" destOrd="0" presId="urn:microsoft.com/office/officeart/2005/8/layout/hierarchy2"/>
    <dgm:cxn modelId="{0910C2C3-8B60-44F0-AE4C-8D2165A1EF78}" type="presParOf" srcId="{3F817A28-8008-4F7A-A663-C255870E85C6}" destId="{D429E23F-C067-45CA-BB3A-370492774763}" srcOrd="0" destOrd="0" presId="urn:microsoft.com/office/officeart/2005/8/layout/hierarchy2"/>
    <dgm:cxn modelId="{E5EA8DEB-2C28-40DD-9ACB-55548314C509}" type="presParOf" srcId="{3F817A28-8008-4F7A-A663-C255870E85C6}" destId="{B7276417-572C-4F6B-9CBD-5BF55EA9A4E3}" srcOrd="1" destOrd="0" presId="urn:microsoft.com/office/officeart/2005/8/layout/hierarchy2"/>
    <dgm:cxn modelId="{4EF9A25A-4C18-4B53-AEC0-BBC90571C66C}" type="presParOf" srcId="{588FD7BA-2BD6-4956-B8C6-83DAE1A03EFC}" destId="{FAD4FA2A-5E4D-4B52-B230-982630C03AFE}" srcOrd="2" destOrd="0" presId="urn:microsoft.com/office/officeart/2005/8/layout/hierarchy2"/>
    <dgm:cxn modelId="{2CB19D42-BC43-4757-B8F0-A4BB1A941E16}" type="presParOf" srcId="{FAD4FA2A-5E4D-4B52-B230-982630C03AFE}" destId="{740EB780-3406-41DC-B9DF-3E6B2D179914}" srcOrd="0" destOrd="0" presId="urn:microsoft.com/office/officeart/2005/8/layout/hierarchy2"/>
    <dgm:cxn modelId="{5AA09373-BC16-4240-B47D-1C3852DA03D5}" type="presParOf" srcId="{588FD7BA-2BD6-4956-B8C6-83DAE1A03EFC}" destId="{533F0FAB-B9C2-4D62-9FB9-45DDEF701A9B}" srcOrd="3" destOrd="0" presId="urn:microsoft.com/office/officeart/2005/8/layout/hierarchy2"/>
    <dgm:cxn modelId="{27582B41-00F7-4614-AC2E-20B4FD423D9B}" type="presParOf" srcId="{533F0FAB-B9C2-4D62-9FB9-45DDEF701A9B}" destId="{EE2B710E-D085-428D-928F-1A2E7EDF0C69}" srcOrd="0" destOrd="0" presId="urn:microsoft.com/office/officeart/2005/8/layout/hierarchy2"/>
    <dgm:cxn modelId="{03E4BBBB-5679-41F7-9E6A-0E478A14A854}" type="presParOf" srcId="{533F0FAB-B9C2-4D62-9FB9-45DDEF701A9B}" destId="{B222279A-4F7A-44A8-B744-1D898778F652}" srcOrd="1" destOrd="0" presId="urn:microsoft.com/office/officeart/2005/8/layout/hierarchy2"/>
    <dgm:cxn modelId="{5B764BCA-9849-43B4-8A52-1A52C3FE223B}" type="presParOf" srcId="{32B8E19C-A06A-487A-9F4B-AACD2CF1190E}" destId="{8745BE89-D438-4255-8262-1BB91E958955}" srcOrd="2" destOrd="0" presId="urn:microsoft.com/office/officeart/2005/8/layout/hierarchy2"/>
    <dgm:cxn modelId="{9026600D-69D2-48D5-B8EF-7EE3603FCE2F}" type="presParOf" srcId="{8745BE89-D438-4255-8262-1BB91E958955}" destId="{ACD77625-93C8-4ED2-A28F-F60D82EAF512}" srcOrd="0" destOrd="0" presId="urn:microsoft.com/office/officeart/2005/8/layout/hierarchy2"/>
    <dgm:cxn modelId="{012CEE6B-161A-48D9-8507-5C3111EA6BFE}" type="presParOf" srcId="{32B8E19C-A06A-487A-9F4B-AACD2CF1190E}" destId="{212554A6-12DA-4E79-830C-FDF2B4B22341}" srcOrd="3" destOrd="0" presId="urn:microsoft.com/office/officeart/2005/8/layout/hierarchy2"/>
    <dgm:cxn modelId="{052CD285-AF5C-4E64-A7DD-D2675E1BFCAE}" type="presParOf" srcId="{212554A6-12DA-4E79-830C-FDF2B4B22341}" destId="{27469F05-2292-485A-ABFD-E3B6A069B39F}" srcOrd="0" destOrd="0" presId="urn:microsoft.com/office/officeart/2005/8/layout/hierarchy2"/>
    <dgm:cxn modelId="{2406A2FC-7394-462A-88CE-97A5BF293B99}" type="presParOf" srcId="{212554A6-12DA-4E79-830C-FDF2B4B22341}" destId="{680A9664-CFB5-413A-92FB-3F74F91416E0}" srcOrd="1" destOrd="0" presId="urn:microsoft.com/office/officeart/2005/8/layout/hierarchy2"/>
    <dgm:cxn modelId="{1C160C09-0846-45C9-91FF-5002624674DF}" type="presParOf" srcId="{680A9664-CFB5-413A-92FB-3F74F91416E0}" destId="{55FD9EFB-7AA0-41CB-9CBE-D19ED41F339E}" srcOrd="0" destOrd="0" presId="urn:microsoft.com/office/officeart/2005/8/layout/hierarchy2"/>
    <dgm:cxn modelId="{530FC04D-18BE-4CF8-A7C4-E595545C38BF}" type="presParOf" srcId="{55FD9EFB-7AA0-41CB-9CBE-D19ED41F339E}" destId="{E915D497-0A1B-438C-82DA-08297AA3D280}" srcOrd="0" destOrd="0" presId="urn:microsoft.com/office/officeart/2005/8/layout/hierarchy2"/>
    <dgm:cxn modelId="{62243087-58ED-4497-AD10-3FEF72BB5189}" type="presParOf" srcId="{680A9664-CFB5-413A-92FB-3F74F91416E0}" destId="{22512A94-8FFA-46E8-971F-45560A71C54C}" srcOrd="1" destOrd="0" presId="urn:microsoft.com/office/officeart/2005/8/layout/hierarchy2"/>
    <dgm:cxn modelId="{C5F8D6CF-40A4-40BB-9DC9-821B8F15F125}" type="presParOf" srcId="{22512A94-8FFA-46E8-971F-45560A71C54C}" destId="{9C128822-818D-4FAD-B4A7-39C7BC1D8348}" srcOrd="0" destOrd="0" presId="urn:microsoft.com/office/officeart/2005/8/layout/hierarchy2"/>
    <dgm:cxn modelId="{AF958885-BE52-42AE-B034-EB9C9B6E84A8}" type="presParOf" srcId="{22512A94-8FFA-46E8-971F-45560A71C54C}" destId="{F5924165-DC9D-40BB-AEE0-55AD41EEE4EA}" srcOrd="1" destOrd="0" presId="urn:microsoft.com/office/officeart/2005/8/layout/hierarchy2"/>
    <dgm:cxn modelId="{01896D87-03FF-4752-8C60-0306E79ABC36}" type="presParOf" srcId="{680A9664-CFB5-413A-92FB-3F74F91416E0}" destId="{BFF067C6-A36C-4461-8811-64A56EC0CBE6}" srcOrd="2" destOrd="0" presId="urn:microsoft.com/office/officeart/2005/8/layout/hierarchy2"/>
    <dgm:cxn modelId="{89194030-C5CE-4201-AA52-BE8FC817F5E8}" type="presParOf" srcId="{BFF067C6-A36C-4461-8811-64A56EC0CBE6}" destId="{009F7E94-416A-4F57-BA26-6E03F7355E8F}" srcOrd="0" destOrd="0" presId="urn:microsoft.com/office/officeart/2005/8/layout/hierarchy2"/>
    <dgm:cxn modelId="{224E9D02-01EF-4CA4-A3E8-86FA3CC37875}" type="presParOf" srcId="{680A9664-CFB5-413A-92FB-3F74F91416E0}" destId="{7E1CDC33-D938-444F-8836-44296BA44659}" srcOrd="3" destOrd="0" presId="urn:microsoft.com/office/officeart/2005/8/layout/hierarchy2"/>
    <dgm:cxn modelId="{50E81BCF-B855-4A0C-BFFE-8DE639DB9592}" type="presParOf" srcId="{7E1CDC33-D938-444F-8836-44296BA44659}" destId="{6A0546F3-1982-4D2C-8C5E-2958119F438B}" srcOrd="0" destOrd="0" presId="urn:microsoft.com/office/officeart/2005/8/layout/hierarchy2"/>
    <dgm:cxn modelId="{3734109D-33D9-443B-9283-7B3568091185}" type="presParOf" srcId="{7E1CDC33-D938-444F-8836-44296BA44659}" destId="{0D1A2AB5-6161-429E-BDA5-627EE1D95F8F}" srcOrd="1" destOrd="0" presId="urn:microsoft.com/office/officeart/2005/8/layout/hierarchy2"/>
    <dgm:cxn modelId="{656DFB75-7F4C-478E-B813-E515F74BA70C}" type="presParOf" srcId="{7083C6A2-FBA5-49A1-9525-AB1F16A54BC8}" destId="{2E6CCA62-41A0-426D-81DA-6232EF959135}" srcOrd="1" destOrd="0" presId="urn:microsoft.com/office/officeart/2005/8/layout/hierarchy2"/>
    <dgm:cxn modelId="{56054A58-CEDC-4834-84E3-05D9ACD075A4}" type="presParOf" srcId="{2E6CCA62-41A0-426D-81DA-6232EF959135}" destId="{CBB3CF5C-4938-43A5-A3B8-BF389E9108DC}" srcOrd="0" destOrd="0" presId="urn:microsoft.com/office/officeart/2005/8/layout/hierarchy2"/>
    <dgm:cxn modelId="{E971645A-08CB-4736-9C4F-D83D20F146E7}" type="presParOf" srcId="{2E6CCA62-41A0-426D-81DA-6232EF959135}" destId="{0992A181-F2AC-4AEE-9BB3-E61B4C96A8EA}" srcOrd="1" destOrd="0" presId="urn:microsoft.com/office/officeart/2005/8/layout/hierarchy2"/>
    <dgm:cxn modelId="{4D5BBA77-7470-4BCE-B55C-F59674082CA1}" type="presParOf" srcId="{0992A181-F2AC-4AEE-9BB3-E61B4C96A8EA}" destId="{F6E10E87-035C-48BD-A7E8-4115E468DAB2}" srcOrd="0" destOrd="0" presId="urn:microsoft.com/office/officeart/2005/8/layout/hierarchy2"/>
    <dgm:cxn modelId="{F83ACA3D-4B9E-42BE-BE8C-0A8CFAFDBEDA}" type="presParOf" srcId="{F6E10E87-035C-48BD-A7E8-4115E468DAB2}" destId="{031FF274-CAE3-4BDC-B710-1EC1B4AB7149}" srcOrd="0" destOrd="0" presId="urn:microsoft.com/office/officeart/2005/8/layout/hierarchy2"/>
    <dgm:cxn modelId="{46673F76-B7A7-48E6-BC31-FDC4808088E5}" type="presParOf" srcId="{0992A181-F2AC-4AEE-9BB3-E61B4C96A8EA}" destId="{3B223C3D-1046-4542-8CD4-3E2D26854121}" srcOrd="1" destOrd="0" presId="urn:microsoft.com/office/officeart/2005/8/layout/hierarchy2"/>
    <dgm:cxn modelId="{ED248F48-A0FA-45A7-9477-22E6E2E5E5B2}" type="presParOf" srcId="{3B223C3D-1046-4542-8CD4-3E2D26854121}" destId="{64A633A2-99E7-4BD8-9FD4-CA4A719E5289}" srcOrd="0" destOrd="0" presId="urn:microsoft.com/office/officeart/2005/8/layout/hierarchy2"/>
    <dgm:cxn modelId="{091160EA-AA44-4327-B783-9F153FF3A3FD}" type="presParOf" srcId="{3B223C3D-1046-4542-8CD4-3E2D26854121}" destId="{89076BEB-1C6C-4DF4-8358-B98C6274F0C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998151-CEEF-49FF-A755-2F4B31DE0370}">
      <dsp:nvSpPr>
        <dsp:cNvPr id="0" name=""/>
        <dsp:cNvSpPr/>
      </dsp:nvSpPr>
      <dsp:spPr>
        <a:xfrm>
          <a:off x="57594" y="1216311"/>
          <a:ext cx="2088472" cy="950645"/>
        </a:xfrm>
        <a:prstGeom prst="roundRect">
          <a:avLst>
            <a:gd name="adj" fmla="val 10000"/>
          </a:avLst>
        </a:prstGeom>
        <a:solidFill>
          <a:schemeClr val="accent3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Оценка деятельности образовательной организации</a:t>
          </a:r>
          <a:endParaRPr lang="ru-RU" sz="1800" b="1" kern="1200" dirty="0"/>
        </a:p>
      </dsp:txBody>
      <dsp:txXfrm>
        <a:off x="85437" y="1244154"/>
        <a:ext cx="2032786" cy="894959"/>
      </dsp:txXfrm>
    </dsp:sp>
    <dsp:sp modelId="{84D272C6-2B6D-4A61-93F2-EAF07C14A3F9}">
      <dsp:nvSpPr>
        <dsp:cNvPr id="0" name=""/>
        <dsp:cNvSpPr/>
      </dsp:nvSpPr>
      <dsp:spPr>
        <a:xfrm rot="19163990">
          <a:off x="2033259" y="1369203"/>
          <a:ext cx="937211" cy="34946"/>
        </a:xfrm>
        <a:custGeom>
          <a:avLst/>
          <a:gdLst/>
          <a:ahLst/>
          <a:cxnLst/>
          <a:rect l="0" t="0" r="0" b="0"/>
          <a:pathLst>
            <a:path>
              <a:moveTo>
                <a:pt x="0" y="17473"/>
              </a:moveTo>
              <a:lnTo>
                <a:pt x="937211" y="17473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478434" y="1363246"/>
        <a:ext cx="46860" cy="46860"/>
      </dsp:txXfrm>
    </dsp:sp>
    <dsp:sp modelId="{0F5CF035-CD92-4A97-A8F8-13A69285AAF2}">
      <dsp:nvSpPr>
        <dsp:cNvPr id="0" name=""/>
        <dsp:cNvSpPr/>
      </dsp:nvSpPr>
      <dsp:spPr>
        <a:xfrm>
          <a:off x="2857663" y="606396"/>
          <a:ext cx="2156405" cy="95064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Количественные критерии и показатели</a:t>
          </a:r>
          <a:endParaRPr lang="ru-RU" sz="1800" b="1" kern="1200" dirty="0"/>
        </a:p>
      </dsp:txBody>
      <dsp:txXfrm>
        <a:off x="2885506" y="634239"/>
        <a:ext cx="2100719" cy="894959"/>
      </dsp:txXfrm>
    </dsp:sp>
    <dsp:sp modelId="{D9083695-8B0E-4696-B805-7D2406CF6D9B}">
      <dsp:nvSpPr>
        <dsp:cNvPr id="0" name=""/>
        <dsp:cNvSpPr/>
      </dsp:nvSpPr>
      <dsp:spPr>
        <a:xfrm rot="19457599">
          <a:off x="4926037" y="790935"/>
          <a:ext cx="936578" cy="34946"/>
        </a:xfrm>
        <a:custGeom>
          <a:avLst/>
          <a:gdLst/>
          <a:ahLst/>
          <a:cxnLst/>
          <a:rect l="0" t="0" r="0" b="0"/>
          <a:pathLst>
            <a:path>
              <a:moveTo>
                <a:pt x="0" y="17473"/>
              </a:moveTo>
              <a:lnTo>
                <a:pt x="936578" y="17473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370912" y="784994"/>
        <a:ext cx="46828" cy="46828"/>
      </dsp:txXfrm>
    </dsp:sp>
    <dsp:sp modelId="{D429E23F-C067-45CA-BB3A-370492774763}">
      <dsp:nvSpPr>
        <dsp:cNvPr id="0" name=""/>
        <dsp:cNvSpPr/>
      </dsp:nvSpPr>
      <dsp:spPr>
        <a:xfrm>
          <a:off x="5774584" y="59775"/>
          <a:ext cx="2103264" cy="950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Нормативно-правовые параметры</a:t>
          </a:r>
          <a:endParaRPr lang="ru-RU" sz="1800" kern="1200" dirty="0"/>
        </a:p>
      </dsp:txBody>
      <dsp:txXfrm>
        <a:off x="5802427" y="87618"/>
        <a:ext cx="2047578" cy="894959"/>
      </dsp:txXfrm>
    </dsp:sp>
    <dsp:sp modelId="{FAD4FA2A-5E4D-4B52-B230-982630C03AFE}">
      <dsp:nvSpPr>
        <dsp:cNvPr id="0" name=""/>
        <dsp:cNvSpPr/>
      </dsp:nvSpPr>
      <dsp:spPr>
        <a:xfrm rot="2142401">
          <a:off x="4926037" y="1337556"/>
          <a:ext cx="936578" cy="34946"/>
        </a:xfrm>
        <a:custGeom>
          <a:avLst/>
          <a:gdLst/>
          <a:ahLst/>
          <a:cxnLst/>
          <a:rect l="0" t="0" r="0" b="0"/>
          <a:pathLst>
            <a:path>
              <a:moveTo>
                <a:pt x="0" y="17473"/>
              </a:moveTo>
              <a:lnTo>
                <a:pt x="936578" y="17473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370912" y="1331615"/>
        <a:ext cx="46828" cy="46828"/>
      </dsp:txXfrm>
    </dsp:sp>
    <dsp:sp modelId="{EE2B710E-D085-428D-928F-1A2E7EDF0C69}">
      <dsp:nvSpPr>
        <dsp:cNvPr id="0" name=""/>
        <dsp:cNvSpPr/>
      </dsp:nvSpPr>
      <dsp:spPr>
        <a:xfrm>
          <a:off x="5774584" y="1153017"/>
          <a:ext cx="2103264" cy="950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/>
            <a:t>Процессуально-технологические</a:t>
          </a:r>
          <a:r>
            <a:rPr lang="ru-RU" sz="1800" b="1" kern="1200" dirty="0" smtClean="0"/>
            <a:t> параметры </a:t>
          </a:r>
          <a:endParaRPr lang="ru-RU" sz="1800" kern="1200" dirty="0"/>
        </a:p>
      </dsp:txBody>
      <dsp:txXfrm>
        <a:off x="5802427" y="1180860"/>
        <a:ext cx="2047578" cy="894959"/>
      </dsp:txXfrm>
    </dsp:sp>
    <dsp:sp modelId="{8745BE89-D438-4255-8262-1BB91E958955}">
      <dsp:nvSpPr>
        <dsp:cNvPr id="0" name=""/>
        <dsp:cNvSpPr/>
      </dsp:nvSpPr>
      <dsp:spPr>
        <a:xfrm rot="3034374">
          <a:off x="1921455" y="2149621"/>
          <a:ext cx="1231071" cy="34946"/>
        </a:xfrm>
        <a:custGeom>
          <a:avLst/>
          <a:gdLst/>
          <a:ahLst/>
          <a:cxnLst/>
          <a:rect l="0" t="0" r="0" b="0"/>
          <a:pathLst>
            <a:path>
              <a:moveTo>
                <a:pt x="0" y="17473"/>
              </a:moveTo>
              <a:lnTo>
                <a:pt x="1231071" y="17473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06214" y="2136318"/>
        <a:ext cx="61553" cy="61553"/>
      </dsp:txXfrm>
    </dsp:sp>
    <dsp:sp modelId="{27469F05-2292-485A-ABFD-E3B6A069B39F}">
      <dsp:nvSpPr>
        <dsp:cNvPr id="0" name=""/>
        <dsp:cNvSpPr/>
      </dsp:nvSpPr>
      <dsp:spPr>
        <a:xfrm>
          <a:off x="2927915" y="2167232"/>
          <a:ext cx="1901290" cy="95064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Качественные критерии и показатели</a:t>
          </a:r>
          <a:endParaRPr lang="ru-RU" sz="1800" b="1" kern="1200" dirty="0"/>
        </a:p>
      </dsp:txBody>
      <dsp:txXfrm>
        <a:off x="2955758" y="2195075"/>
        <a:ext cx="1845604" cy="894959"/>
      </dsp:txXfrm>
    </dsp:sp>
    <dsp:sp modelId="{55FD9EFB-7AA0-41CB-9CBE-D19ED41F339E}">
      <dsp:nvSpPr>
        <dsp:cNvPr id="0" name=""/>
        <dsp:cNvSpPr/>
      </dsp:nvSpPr>
      <dsp:spPr>
        <a:xfrm rot="21576030">
          <a:off x="4829193" y="2621583"/>
          <a:ext cx="1003468" cy="34946"/>
        </a:xfrm>
        <a:custGeom>
          <a:avLst/>
          <a:gdLst/>
          <a:ahLst/>
          <a:cxnLst/>
          <a:rect l="0" t="0" r="0" b="0"/>
          <a:pathLst>
            <a:path>
              <a:moveTo>
                <a:pt x="0" y="17473"/>
              </a:moveTo>
              <a:lnTo>
                <a:pt x="1003468" y="17473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305841" y="2613970"/>
        <a:ext cx="50173" cy="50173"/>
      </dsp:txXfrm>
    </dsp:sp>
    <dsp:sp modelId="{9C128822-818D-4FAD-B4A7-39C7BC1D8348}">
      <dsp:nvSpPr>
        <dsp:cNvPr id="0" name=""/>
        <dsp:cNvSpPr/>
      </dsp:nvSpPr>
      <dsp:spPr>
        <a:xfrm>
          <a:off x="5832650" y="2160236"/>
          <a:ext cx="1987133" cy="950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Активность участников образовательного процесса </a:t>
          </a:r>
          <a:endParaRPr lang="ru-RU" sz="1800" b="1" kern="1200" dirty="0"/>
        </a:p>
      </dsp:txBody>
      <dsp:txXfrm>
        <a:off x="5860493" y="2188079"/>
        <a:ext cx="1931447" cy="894959"/>
      </dsp:txXfrm>
    </dsp:sp>
    <dsp:sp modelId="{BFF067C6-A36C-4461-8811-64A56EC0CBE6}">
      <dsp:nvSpPr>
        <dsp:cNvPr id="0" name=""/>
        <dsp:cNvSpPr/>
      </dsp:nvSpPr>
      <dsp:spPr>
        <a:xfrm rot="3415404">
          <a:off x="4538340" y="3161645"/>
          <a:ext cx="1280669" cy="34946"/>
        </a:xfrm>
        <a:custGeom>
          <a:avLst/>
          <a:gdLst/>
          <a:ahLst/>
          <a:cxnLst/>
          <a:rect l="0" t="0" r="0" b="0"/>
          <a:pathLst>
            <a:path>
              <a:moveTo>
                <a:pt x="0" y="17473"/>
              </a:moveTo>
              <a:lnTo>
                <a:pt x="1280669" y="17473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146658" y="3147101"/>
        <a:ext cx="64033" cy="64033"/>
      </dsp:txXfrm>
    </dsp:sp>
    <dsp:sp modelId="{6A0546F3-1982-4D2C-8C5E-2958119F438B}">
      <dsp:nvSpPr>
        <dsp:cNvPr id="0" name=""/>
        <dsp:cNvSpPr/>
      </dsp:nvSpPr>
      <dsp:spPr>
        <a:xfrm>
          <a:off x="5528144" y="3240359"/>
          <a:ext cx="2392735" cy="950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Удовлетворенность участников образовательного процесса </a:t>
          </a:r>
          <a:endParaRPr lang="ru-RU" sz="1800" b="1" kern="1200" dirty="0"/>
        </a:p>
      </dsp:txBody>
      <dsp:txXfrm>
        <a:off x="5555987" y="3268202"/>
        <a:ext cx="2337049" cy="894959"/>
      </dsp:txXfrm>
    </dsp:sp>
    <dsp:sp modelId="{CBB3CF5C-4938-43A5-A3B8-BF389E9108DC}">
      <dsp:nvSpPr>
        <dsp:cNvPr id="0" name=""/>
        <dsp:cNvSpPr/>
      </dsp:nvSpPr>
      <dsp:spPr>
        <a:xfrm>
          <a:off x="8674" y="3886122"/>
          <a:ext cx="1901290" cy="950645"/>
        </a:xfrm>
        <a:prstGeom prst="roundRect">
          <a:avLst>
            <a:gd name="adj" fmla="val 10000"/>
          </a:avLst>
        </a:prstGeom>
        <a:solidFill>
          <a:schemeClr val="accent3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Оценка качества </a:t>
          </a:r>
          <a:r>
            <a:rPr lang="ru-RU" sz="1800" b="1" kern="1200" dirty="0" err="1" smtClean="0"/>
            <a:t>обученности</a:t>
          </a:r>
          <a:r>
            <a:rPr lang="ru-RU" sz="1800" b="1" kern="1200" dirty="0" smtClean="0"/>
            <a:t>, воспитанности школьников</a:t>
          </a:r>
          <a:endParaRPr lang="ru-RU" sz="1800" b="1" kern="1200" dirty="0"/>
        </a:p>
      </dsp:txBody>
      <dsp:txXfrm>
        <a:off x="36517" y="3913965"/>
        <a:ext cx="1845604" cy="894959"/>
      </dsp:txXfrm>
    </dsp:sp>
    <dsp:sp modelId="{F6E10E87-035C-48BD-A7E8-4115E468DAB2}">
      <dsp:nvSpPr>
        <dsp:cNvPr id="0" name=""/>
        <dsp:cNvSpPr/>
      </dsp:nvSpPr>
      <dsp:spPr>
        <a:xfrm rot="21269032">
          <a:off x="1907517" y="4293174"/>
          <a:ext cx="1056897" cy="34946"/>
        </a:xfrm>
        <a:custGeom>
          <a:avLst/>
          <a:gdLst/>
          <a:ahLst/>
          <a:cxnLst/>
          <a:rect l="0" t="0" r="0" b="0"/>
          <a:pathLst>
            <a:path>
              <a:moveTo>
                <a:pt x="0" y="17473"/>
              </a:moveTo>
              <a:lnTo>
                <a:pt x="1056897" y="17473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409543" y="4284225"/>
        <a:ext cx="52844" cy="52844"/>
      </dsp:txXfrm>
    </dsp:sp>
    <dsp:sp modelId="{64A633A2-99E7-4BD8-9FD4-CA4A719E5289}">
      <dsp:nvSpPr>
        <dsp:cNvPr id="0" name=""/>
        <dsp:cNvSpPr/>
      </dsp:nvSpPr>
      <dsp:spPr>
        <a:xfrm>
          <a:off x="2961967" y="3784527"/>
          <a:ext cx="1901290" cy="95064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Качественные критерии и показатели</a:t>
          </a:r>
          <a:endParaRPr lang="ru-RU" sz="1800" b="1" kern="1200" dirty="0"/>
        </a:p>
      </dsp:txBody>
      <dsp:txXfrm>
        <a:off x="2989810" y="3812370"/>
        <a:ext cx="1845604" cy="8949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5445224"/>
            <a:ext cx="6266557" cy="882119"/>
          </a:xfrm>
        </p:spPr>
        <p:txBody>
          <a:bodyPr/>
          <a:lstStyle/>
          <a:p>
            <a:r>
              <a:rPr lang="ru-RU" i="1" dirty="0" err="1" smtClean="0"/>
              <a:t>И.С.Комлева</a:t>
            </a:r>
            <a:r>
              <a:rPr lang="ru-RU" i="1" dirty="0" smtClean="0"/>
              <a:t>, заместитель директора ИМЦ</a:t>
            </a:r>
            <a:endParaRPr lang="ru-RU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628800"/>
            <a:ext cx="7175351" cy="179316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Методика анализа эффективности антикоррупционного образования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2250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445224"/>
            <a:ext cx="7982272" cy="1143000"/>
          </a:xfrm>
        </p:spPr>
        <p:txBody>
          <a:bodyPr/>
          <a:lstStyle/>
          <a:p>
            <a:r>
              <a:rPr lang="ru-RU" sz="4000" dirty="0" smtClean="0"/>
              <a:t>Качественные показатели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2124212"/>
              </p:ext>
            </p:extLst>
          </p:nvPr>
        </p:nvGraphicFramePr>
        <p:xfrm>
          <a:off x="611560" y="548680"/>
          <a:ext cx="7868344" cy="466344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879829"/>
                <a:gridCol w="5988515"/>
              </a:tblGrid>
              <a:tr h="4536504">
                <a:tc>
                  <a:txBody>
                    <a:bodyPr/>
                    <a:lstStyle/>
                    <a:p>
                      <a:r>
                        <a:rPr lang="ru-RU" dirty="0" smtClean="0"/>
                        <a:t>Активность участников образовательного процесса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u="sng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Педагоги:  </a:t>
                      </a:r>
                    </a:p>
                    <a:p>
                      <a:endParaRPr lang="ru-RU" i="1" u="sng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ru-RU" sz="2400" i="0" u="none" dirty="0" smtClean="0">
                          <a:solidFill>
                            <a:schemeClr val="tx1"/>
                          </a:solidFill>
                        </a:rPr>
                        <a:t>  Доля педагогов, обучающихся по программам </a:t>
                      </a:r>
                      <a:r>
                        <a:rPr lang="ru-RU" sz="2400" i="0" u="none" dirty="0" err="1" smtClean="0">
                          <a:solidFill>
                            <a:schemeClr val="tx1"/>
                          </a:solidFill>
                        </a:rPr>
                        <a:t>антикоррупционной</a:t>
                      </a:r>
                      <a:r>
                        <a:rPr lang="ru-RU" sz="2400" i="0" u="none" dirty="0" smtClean="0">
                          <a:solidFill>
                            <a:schemeClr val="tx1"/>
                          </a:solidFill>
                        </a:rPr>
                        <a:t> направленности (ДПО, семинары…);</a:t>
                      </a: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ru-RU" sz="2400" i="0" u="none" baseline="0" dirty="0" smtClean="0">
                          <a:solidFill>
                            <a:schemeClr val="tx1"/>
                          </a:solidFill>
                        </a:rPr>
                        <a:t>  Проведение педагогами открытых уроков, мастер-классов, участие в конференциях, дискуссиях и т.п. с докладами (тезисами) по тематике;</a:t>
                      </a: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ru-RU" sz="2400" i="0" u="none" baseline="0" dirty="0" smtClean="0">
                          <a:solidFill>
                            <a:schemeClr val="tx1"/>
                          </a:solidFill>
                        </a:rPr>
                        <a:t>  Наличие публикаций в СМИ, </a:t>
                      </a:r>
                      <a:r>
                        <a:rPr lang="en-US" sz="2400" i="0" u="none" baseline="0" dirty="0" smtClean="0">
                          <a:solidFill>
                            <a:schemeClr val="tx1"/>
                          </a:solidFill>
                        </a:rPr>
                        <a:t>Internet </a:t>
                      </a:r>
                      <a:r>
                        <a:rPr lang="ru-RU" sz="2400" i="0" u="none" baseline="0" dirty="0" smtClean="0">
                          <a:solidFill>
                            <a:schemeClr val="tx1"/>
                          </a:solidFill>
                        </a:rPr>
                        <a:t>и пр., их уровень (школьный, районный …)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ru-RU" sz="2400" i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445224"/>
            <a:ext cx="7982272" cy="1143000"/>
          </a:xfrm>
        </p:spPr>
        <p:txBody>
          <a:bodyPr/>
          <a:lstStyle/>
          <a:p>
            <a:r>
              <a:rPr lang="ru-RU" sz="4000" dirty="0" smtClean="0"/>
              <a:t>Качественные показатели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86074285"/>
              </p:ext>
            </p:extLst>
          </p:nvPr>
        </p:nvGraphicFramePr>
        <p:xfrm>
          <a:off x="611560" y="908720"/>
          <a:ext cx="7868344" cy="4353346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879829"/>
                <a:gridCol w="5988515"/>
              </a:tblGrid>
              <a:tr h="4353346">
                <a:tc>
                  <a:txBody>
                    <a:bodyPr/>
                    <a:lstStyle/>
                    <a:p>
                      <a:r>
                        <a:rPr lang="ru-RU" dirty="0" smtClean="0"/>
                        <a:t>Активность участников образовательного процесса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u="sng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Родители и социальные партнеры:</a:t>
                      </a:r>
                    </a:p>
                    <a:p>
                      <a:r>
                        <a:rPr lang="ru-RU" i="1" u="sng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 </a:t>
                      </a: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ru-RU" sz="2400" i="0" u="none" dirty="0" smtClean="0">
                          <a:solidFill>
                            <a:schemeClr val="tx1"/>
                          </a:solidFill>
                        </a:rPr>
                        <a:t> Участие</a:t>
                      </a:r>
                      <a:r>
                        <a:rPr lang="ru-RU" sz="2400" i="0" u="non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400" i="0" u="none" baseline="0" dirty="0" smtClean="0">
                          <a:solidFill>
                            <a:schemeClr val="tx1"/>
                          </a:solidFill>
                        </a:rPr>
                        <a:t>родителей и др. </a:t>
                      </a:r>
                      <a:r>
                        <a:rPr lang="ru-RU" sz="2400" i="0" u="none" baseline="0" dirty="0" smtClean="0">
                          <a:solidFill>
                            <a:schemeClr val="tx1"/>
                          </a:solidFill>
                        </a:rPr>
                        <a:t>социальных партнеров в </a:t>
                      </a:r>
                      <a:r>
                        <a:rPr lang="ru-RU" sz="2400" i="0" u="none" dirty="0" smtClean="0">
                          <a:solidFill>
                            <a:schemeClr val="tx1"/>
                          </a:solidFill>
                        </a:rPr>
                        <a:t>антикоррупционном образовании, правовом просвещении</a:t>
                      </a:r>
                      <a:endParaRPr lang="ru-RU" sz="2400" i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ru-RU" sz="2400" i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5373216"/>
            <a:ext cx="7550224" cy="1143000"/>
          </a:xfrm>
        </p:spPr>
        <p:txBody>
          <a:bodyPr/>
          <a:lstStyle/>
          <a:p>
            <a:r>
              <a:rPr lang="ru-RU" sz="4000" dirty="0" smtClean="0"/>
              <a:t>Качественные показатели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</p:nvPr>
        </p:nvGraphicFramePr>
        <p:xfrm>
          <a:off x="755576" y="1196752"/>
          <a:ext cx="7704856" cy="3921298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168352"/>
                <a:gridCol w="4536504"/>
              </a:tblGrid>
              <a:tr h="3921298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Удовлетворенность участников образовательного процесса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ru-RU" sz="2400" dirty="0" smtClean="0"/>
                        <a:t>  Наличие положительных отзывов внешних респондентов;</a:t>
                      </a: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ru-RU" sz="2400" dirty="0" smtClean="0"/>
                        <a:t>  Выводы по итогам анкетирования, собеседований, обращений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/>
          <a:lstStyle/>
          <a:p>
            <a:r>
              <a:rPr lang="ru-RU" dirty="0"/>
              <a:t>Параметры анализа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407227025"/>
              </p:ext>
            </p:extLst>
          </p:nvPr>
        </p:nvGraphicFramePr>
        <p:xfrm>
          <a:off x="539552" y="1268760"/>
          <a:ext cx="792088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1166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5301208"/>
            <a:ext cx="6512511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Нормативно-правовые параметры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68751179"/>
              </p:ext>
            </p:extLst>
          </p:nvPr>
        </p:nvGraphicFramePr>
        <p:xfrm>
          <a:off x="395536" y="404664"/>
          <a:ext cx="8208912" cy="497738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520280"/>
                <a:gridCol w="5688632"/>
              </a:tblGrid>
              <a:tr h="370840">
                <a:tc>
                  <a:txBody>
                    <a:bodyPr/>
                    <a:lstStyle/>
                    <a:p>
                      <a:pPr marL="144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Информационная обеспеченность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Наличие и обновление  информации на странице сайта ОУ о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37490" algn="l"/>
                        </a:tabLst>
                      </a:pPr>
                      <a:r>
                        <a:rPr lang="ru-RU" sz="2400" dirty="0">
                          <a:effectLst/>
                        </a:rPr>
                        <a:t>нормативно-правовой базе деятельности ОУ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37490" algn="l"/>
                        </a:tabLst>
                      </a:pPr>
                      <a:r>
                        <a:rPr lang="ru-RU" sz="2400" dirty="0">
                          <a:effectLst/>
                        </a:rPr>
                        <a:t>Телефонах доверия (горячей линии)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37490" algn="l"/>
                        </a:tabLst>
                      </a:pPr>
                      <a:r>
                        <a:rPr lang="ru-RU" sz="2400" dirty="0">
                          <a:effectLst/>
                        </a:rPr>
                        <a:t>Приемных часах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37490" algn="l"/>
                        </a:tabLst>
                      </a:pPr>
                      <a:r>
                        <a:rPr lang="ru-RU" sz="2400" dirty="0">
                          <a:effectLst/>
                        </a:rPr>
                        <a:t>Деятельности органов самоуправления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37490" algn="l"/>
                        </a:tabLst>
                      </a:pPr>
                      <a:r>
                        <a:rPr lang="ru-RU" sz="2400" dirty="0">
                          <a:effectLst/>
                        </a:rPr>
                        <a:t>Профессиональных, этических кодексах деятельности педагогов 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937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5157192"/>
            <a:ext cx="7118176" cy="1143000"/>
          </a:xfrm>
        </p:spPr>
        <p:txBody>
          <a:bodyPr/>
          <a:lstStyle/>
          <a:p>
            <a:r>
              <a:rPr lang="ru-RU" sz="4000"/>
              <a:t>Нормативно-правовые </a:t>
            </a:r>
            <a:r>
              <a:rPr lang="ru-RU" sz="4000" smtClean="0"/>
              <a:t>параметры  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19672978"/>
              </p:ext>
            </p:extLst>
          </p:nvPr>
        </p:nvGraphicFramePr>
        <p:xfrm>
          <a:off x="539552" y="731838"/>
          <a:ext cx="7848872" cy="420624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880320"/>
                <a:gridCol w="4968552"/>
              </a:tblGrid>
              <a:tr h="370840">
                <a:tc>
                  <a:txBody>
                    <a:bodyPr/>
                    <a:lstStyle/>
                    <a:p>
                      <a:pPr marL="72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Отсутствие противоправных действий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Отсутствие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01295" algn="l"/>
                        </a:tabLst>
                      </a:pPr>
                      <a:r>
                        <a:rPr lang="ru-RU" sz="2400" dirty="0">
                          <a:effectLst/>
                        </a:rPr>
                        <a:t>Обоснованных жалоб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01295" algn="l"/>
                        </a:tabLst>
                      </a:pPr>
                      <a:r>
                        <a:rPr lang="ru-RU" sz="2400" dirty="0">
                          <a:effectLst/>
                        </a:rPr>
                        <a:t>Противоправных действий как со стороны педагогов, так и обучающихся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01295" algn="l"/>
                        </a:tabLst>
                      </a:pPr>
                      <a:r>
                        <a:rPr lang="ru-RU" sz="2400" dirty="0">
                          <a:effectLst/>
                        </a:rPr>
                        <a:t>Замечаний, предписаний в ходе проверок по исполнению антикоррупционного образования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8804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5013176"/>
            <a:ext cx="7190184" cy="1143000"/>
          </a:xfrm>
        </p:spPr>
        <p:txBody>
          <a:bodyPr/>
          <a:lstStyle/>
          <a:p>
            <a:r>
              <a:rPr lang="ru-RU" sz="4000" dirty="0"/>
              <a:t>Нормативно-правовые параметры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26944863"/>
              </p:ext>
            </p:extLst>
          </p:nvPr>
        </p:nvGraphicFramePr>
        <p:xfrm>
          <a:off x="323528" y="731838"/>
          <a:ext cx="8424936" cy="3364992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528392"/>
                <a:gridCol w="4896544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Использование  программно-целевого метода планирования деятельности </a:t>
                      </a:r>
                      <a:r>
                        <a:rPr lang="ru-RU" sz="2400" dirty="0" err="1">
                          <a:effectLst/>
                        </a:rPr>
                        <a:t>педколлектива</a:t>
                      </a:r>
                      <a:r>
                        <a:rPr lang="ru-RU" sz="2400" dirty="0">
                          <a:effectLst/>
                        </a:rPr>
                        <a:t> по соответствующей тематике 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Планирование </a:t>
                      </a:r>
                      <a:r>
                        <a:rPr lang="ru-RU" sz="2400" dirty="0">
                          <a:effectLst/>
                        </a:rPr>
                        <a:t>мероприятий, проектов по формированию правовой культуры, противодействию коррупции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9871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5229200"/>
            <a:ext cx="7622232" cy="1143000"/>
          </a:xfrm>
        </p:spPr>
        <p:txBody>
          <a:bodyPr/>
          <a:lstStyle/>
          <a:p>
            <a:r>
              <a:rPr lang="ru-RU" sz="4000" dirty="0" smtClean="0"/>
              <a:t>Нормативно-правовые параметры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</p:nvPr>
        </p:nvGraphicFramePr>
        <p:xfrm>
          <a:off x="539552" y="731838"/>
          <a:ext cx="7920880" cy="435334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312368"/>
                <a:gridCol w="4608512"/>
              </a:tblGrid>
              <a:tr h="4353346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Презентация в программах вопросов </a:t>
                      </a:r>
                      <a:r>
                        <a:rPr lang="ru-RU" sz="2400" dirty="0" err="1" smtClean="0"/>
                        <a:t>антикоррупционного</a:t>
                      </a:r>
                      <a:r>
                        <a:rPr lang="ru-RU" sz="2400" dirty="0" smtClean="0"/>
                        <a:t> образования и формирование правосознания</a:t>
                      </a:r>
                      <a:r>
                        <a:rPr lang="ru-RU" sz="2400" baseline="0" dirty="0" smtClean="0"/>
                        <a:t> и правовой культуры обучающихся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Наличие в программах ОУ (образовательных, рабочих,</a:t>
                      </a:r>
                      <a:r>
                        <a:rPr lang="ru-RU" sz="2400" baseline="0" dirty="0" smtClean="0"/>
                        <a:t> воспитательных) планируемых образовательных результатов; содержательных модулей; мероприятий по </a:t>
                      </a:r>
                      <a:r>
                        <a:rPr lang="ru-RU" sz="2400" baseline="0" dirty="0" err="1" smtClean="0"/>
                        <a:t>антикоррупционному</a:t>
                      </a:r>
                      <a:r>
                        <a:rPr lang="ru-RU" sz="2400" baseline="0" dirty="0" smtClean="0"/>
                        <a:t> просвещению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157192"/>
            <a:ext cx="8054281" cy="1143000"/>
          </a:xfrm>
        </p:spPr>
        <p:txBody>
          <a:bodyPr/>
          <a:lstStyle/>
          <a:p>
            <a:r>
              <a:rPr lang="ru-RU" sz="4000" dirty="0" err="1" smtClean="0"/>
              <a:t>Процессуально-технологические</a:t>
            </a:r>
            <a:r>
              <a:rPr lang="ru-RU" sz="4000" dirty="0" smtClean="0"/>
              <a:t> параметры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2682749"/>
              </p:ext>
            </p:extLst>
          </p:nvPr>
        </p:nvGraphicFramePr>
        <p:xfrm>
          <a:off x="323528" y="764704"/>
          <a:ext cx="8280920" cy="454684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659011"/>
                <a:gridCol w="5621909"/>
              </a:tblGrid>
              <a:tr h="4546848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Реализация учебно-методической деятельности по соответствующей тематике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400" dirty="0" smtClean="0"/>
                        <a:t> Участие ОО в</a:t>
                      </a:r>
                      <a:r>
                        <a:rPr lang="ru-RU" sz="2400" baseline="0" dirty="0" smtClean="0"/>
                        <a:t> программах повышения квалификации разного уровня;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400" baseline="0" dirty="0" smtClean="0"/>
                        <a:t> Организация конкурсов, мастер-классов, открытых уроков, семинаров по соответствующей тематике;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400" baseline="0" dirty="0" smtClean="0"/>
                        <a:t> Наличие публикаций, методических разработок;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400" baseline="0" dirty="0" smtClean="0"/>
                        <a:t> Организация социального партнерства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099" y="5301208"/>
            <a:ext cx="8305801" cy="1143000"/>
          </a:xfrm>
        </p:spPr>
        <p:txBody>
          <a:bodyPr/>
          <a:lstStyle/>
          <a:p>
            <a:r>
              <a:rPr lang="ru-RU" sz="4000" dirty="0" err="1" smtClean="0"/>
              <a:t>Процессуально-технологические</a:t>
            </a:r>
            <a:r>
              <a:rPr lang="ru-RU" sz="4000" dirty="0" smtClean="0"/>
              <a:t> параметры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96785540"/>
              </p:ext>
            </p:extLst>
          </p:nvPr>
        </p:nvGraphicFramePr>
        <p:xfrm>
          <a:off x="683568" y="731838"/>
          <a:ext cx="7848872" cy="464137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520280"/>
                <a:gridCol w="5328592"/>
              </a:tblGrid>
              <a:tr h="4641378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Организация внеурочной деятельности по соответствующей тематике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800" dirty="0" smtClean="0"/>
                        <a:t> Количество разнообразных форм;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800" dirty="0" smtClean="0"/>
                        <a:t> Организация конкурсов, олимпиад;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800" dirty="0" smtClean="0"/>
                        <a:t> Наличие школьных, межшкольных и др. проектов;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800" dirty="0" smtClean="0"/>
                        <a:t> Проведение</a:t>
                      </a:r>
                      <a:r>
                        <a:rPr lang="ru-RU" sz="2800" baseline="0" dirty="0" smtClean="0"/>
                        <a:t> конференций, дискуссий и т.п. разного уровня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715000"/>
            <a:ext cx="7550224" cy="1143000"/>
          </a:xfrm>
        </p:spPr>
        <p:txBody>
          <a:bodyPr/>
          <a:lstStyle/>
          <a:p>
            <a:r>
              <a:rPr lang="ru-RU" sz="4000" dirty="0" smtClean="0"/>
              <a:t>Качественные показатели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3346439"/>
              </p:ext>
            </p:extLst>
          </p:nvPr>
        </p:nvGraphicFramePr>
        <p:xfrm>
          <a:off x="611560" y="620688"/>
          <a:ext cx="7868344" cy="4968552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879829"/>
                <a:gridCol w="5988515"/>
              </a:tblGrid>
              <a:tr h="4968552">
                <a:tc>
                  <a:txBody>
                    <a:bodyPr/>
                    <a:lstStyle/>
                    <a:p>
                      <a:r>
                        <a:rPr lang="ru-RU" dirty="0" smtClean="0"/>
                        <a:t>Активность участников образовательного процесса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u="sng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Обучающиеся:  </a:t>
                      </a:r>
                    </a:p>
                    <a:p>
                      <a:endParaRPr lang="ru-RU" i="1" u="sng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ru-RU" sz="2000" i="0" u="none" dirty="0" smtClean="0">
                          <a:solidFill>
                            <a:schemeClr val="tx1"/>
                          </a:solidFill>
                        </a:rPr>
                        <a:t>  Доля обучающихся, вовлеченность в программы </a:t>
                      </a:r>
                      <a:r>
                        <a:rPr lang="ru-RU" sz="2000" i="0" u="none" dirty="0" err="1" smtClean="0">
                          <a:solidFill>
                            <a:schemeClr val="tx1"/>
                          </a:solidFill>
                        </a:rPr>
                        <a:t>антикоррупционной</a:t>
                      </a:r>
                      <a:r>
                        <a:rPr lang="ru-RU" sz="2000" i="0" u="none" dirty="0" smtClean="0">
                          <a:solidFill>
                            <a:schemeClr val="tx1"/>
                          </a:solidFill>
                        </a:rPr>
                        <a:t> направленности;</a:t>
                      </a: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ru-RU" sz="2000" i="0" u="none" dirty="0" smtClean="0">
                          <a:solidFill>
                            <a:schemeClr val="tx1"/>
                          </a:solidFill>
                        </a:rPr>
                        <a:t>   Доля обучающихся, вовлеченных в социально-ориентированный или исследовательский проект, разработанный ОО</a:t>
                      </a: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ru-RU" sz="2000" i="0" u="none" dirty="0" smtClean="0">
                          <a:solidFill>
                            <a:schemeClr val="tx1"/>
                          </a:solidFill>
                        </a:rPr>
                        <a:t>   Доля</a:t>
                      </a:r>
                      <a:r>
                        <a:rPr lang="ru-RU" sz="2000" i="0" u="none" baseline="0" dirty="0" smtClean="0">
                          <a:solidFill>
                            <a:schemeClr val="tx1"/>
                          </a:solidFill>
                        </a:rPr>
                        <a:t> обучающихся, участвующих в конференциях, дискуссиях и т.п. с докладами (тезисами) по тематике;</a:t>
                      </a: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ru-RU" sz="2000" i="0" u="none" baseline="0" dirty="0" smtClean="0">
                          <a:solidFill>
                            <a:schemeClr val="tx1"/>
                          </a:solidFill>
                        </a:rPr>
                        <a:t>   Результат участия школьников в конкурсах, олимпиадах по предметам соответствующего направления (история, обществознание, экономика, география)</a:t>
                      </a:r>
                      <a:endParaRPr lang="ru-RU" sz="2000" i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92</TotalTime>
  <Words>432</Words>
  <Application>Microsoft Office PowerPoint</Application>
  <PresentationFormat>Экран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Методика анализа эффективности антикоррупционного образования</vt:lpstr>
      <vt:lpstr>Параметры анализа</vt:lpstr>
      <vt:lpstr>Нормативно-правовые параметры   </vt:lpstr>
      <vt:lpstr>Нормативно-правовые параметры   </vt:lpstr>
      <vt:lpstr>Нормативно-правовые параметры</vt:lpstr>
      <vt:lpstr>Нормативно-правовые параметры</vt:lpstr>
      <vt:lpstr>Процессуально-технологические параметры</vt:lpstr>
      <vt:lpstr>Процессуально-технологические параметры</vt:lpstr>
      <vt:lpstr>Качественные показатели</vt:lpstr>
      <vt:lpstr>Качественные показатели</vt:lpstr>
      <vt:lpstr>Качественные показатели</vt:lpstr>
      <vt:lpstr>Качественные показатели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анализа эффективности антикоррупционного образования</dc:title>
  <dc:creator>komleva</dc:creator>
  <cp:lastModifiedBy>komleva</cp:lastModifiedBy>
  <cp:revision>14</cp:revision>
  <dcterms:created xsi:type="dcterms:W3CDTF">2015-03-17T13:58:10Z</dcterms:created>
  <dcterms:modified xsi:type="dcterms:W3CDTF">2015-03-24T12:33:27Z</dcterms:modified>
</cp:coreProperties>
</file>